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ppt/charts/chart7.xml" ContentType="application/vnd.openxmlformats-officedocument.drawingml.chart+xml"/>
  <Override PartName="/ppt/notesSlides/notesSlide11.xml" ContentType="application/vnd.openxmlformats-officedocument.presentationml.notesSlide+xml"/>
  <Override PartName="/ppt/charts/chart8.xml" ContentType="application/vnd.openxmlformats-officedocument.drawingml.chart+xml"/>
  <Override PartName="/ppt/notesSlides/notesSlide12.xml" ContentType="application/vnd.openxmlformats-officedocument.presentationml.notesSlide+xml"/>
  <Override PartName="/ppt/charts/chart9.xml" ContentType="application/vnd.openxmlformats-officedocument.drawingml.chart+xml"/>
  <Override PartName="/ppt/notesSlides/notesSlide13.xml" ContentType="application/vnd.openxmlformats-officedocument.presentationml.notesSlide+xml"/>
  <Override PartName="/ppt/charts/chart10.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1.xml" ContentType="application/vnd.openxmlformats-officedocument.drawingml.chart+xml"/>
  <Override PartName="/ppt/notesSlides/notesSlide16.xml" ContentType="application/vnd.openxmlformats-officedocument.presentationml.notesSlide+xml"/>
  <Override PartName="/ppt/charts/chart12.xml" ContentType="application/vnd.openxmlformats-officedocument.drawingml.chart+xml"/>
  <Override PartName="/ppt/notesSlides/notesSlide17.xml" ContentType="application/vnd.openxmlformats-officedocument.presentationml.notesSlide+xml"/>
  <Override PartName="/ppt/charts/chart13.xml" ContentType="application/vnd.openxmlformats-officedocument.drawingml.chart+xml"/>
  <Override PartName="/ppt/notesSlides/notesSlide18.xml" ContentType="application/vnd.openxmlformats-officedocument.presentationml.notesSlide+xml"/>
  <Override PartName="/ppt/charts/chart1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5.xml" ContentType="application/vnd.openxmlformats-officedocument.drawingml.chart+xml"/>
  <Override PartName="/ppt/notesSlides/notesSlide22.xml" ContentType="application/vnd.openxmlformats-officedocument.presentationml.notesSlide+xml"/>
  <Override PartName="/ppt/charts/chart16.xml" ContentType="application/vnd.openxmlformats-officedocument.drawingml.chart+xml"/>
  <Override PartName="/ppt/notesSlides/notesSlide23.xml" ContentType="application/vnd.openxmlformats-officedocument.presentationml.notesSlide+xml"/>
  <Override PartName="/ppt/charts/chart17.xml" ContentType="application/vnd.openxmlformats-officedocument.drawingml.chart+xml"/>
  <Override PartName="/ppt/notesSlides/notesSlide24.xml" ContentType="application/vnd.openxmlformats-officedocument.presentationml.notesSlide+xml"/>
  <Override PartName="/ppt/charts/chart18.xml" ContentType="application/vnd.openxmlformats-officedocument.drawingml.chart+xml"/>
  <Override PartName="/ppt/notesSlides/notesSlide25.xml" ContentType="application/vnd.openxmlformats-officedocument.presentationml.notesSlide+xml"/>
  <Override PartName="/ppt/charts/chart19.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3"/>
  </p:notesMasterIdLst>
  <p:handoutMasterIdLst>
    <p:handoutMasterId r:id="rId44"/>
  </p:handoutMasterIdLst>
  <p:sldIdLst>
    <p:sldId id="1732" r:id="rId2"/>
    <p:sldId id="1858" r:id="rId3"/>
    <p:sldId id="1859" r:id="rId4"/>
    <p:sldId id="1868" r:id="rId5"/>
    <p:sldId id="1870" r:id="rId6"/>
    <p:sldId id="1878" r:id="rId7"/>
    <p:sldId id="1849" r:id="rId8"/>
    <p:sldId id="593" r:id="rId9"/>
    <p:sldId id="1850" r:id="rId10"/>
    <p:sldId id="293" r:id="rId11"/>
    <p:sldId id="295" r:id="rId12"/>
    <p:sldId id="296" r:id="rId13"/>
    <p:sldId id="298" r:id="rId14"/>
    <p:sldId id="1854" r:id="rId15"/>
    <p:sldId id="534" r:id="rId16"/>
    <p:sldId id="596" r:id="rId17"/>
    <p:sldId id="1851" r:id="rId18"/>
    <p:sldId id="372" r:id="rId19"/>
    <p:sldId id="374" r:id="rId20"/>
    <p:sldId id="375" r:id="rId21"/>
    <p:sldId id="1874" r:id="rId22"/>
    <p:sldId id="326" r:id="rId23"/>
    <p:sldId id="383" r:id="rId24"/>
    <p:sldId id="386" r:id="rId25"/>
    <p:sldId id="402" r:id="rId26"/>
    <p:sldId id="1843" r:id="rId27"/>
    <p:sldId id="301" r:id="rId28"/>
    <p:sldId id="1872" r:id="rId29"/>
    <p:sldId id="1855" r:id="rId30"/>
    <p:sldId id="495" r:id="rId31"/>
    <p:sldId id="497" r:id="rId32"/>
    <p:sldId id="426" r:id="rId33"/>
    <p:sldId id="428" r:id="rId34"/>
    <p:sldId id="429" r:id="rId35"/>
    <p:sldId id="1873" r:id="rId36"/>
    <p:sldId id="1856" r:id="rId37"/>
    <p:sldId id="1876" r:id="rId38"/>
    <p:sldId id="1879" r:id="rId39"/>
    <p:sldId id="1881" r:id="rId40"/>
    <p:sldId id="1882" r:id="rId41"/>
    <p:sldId id="187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026" userDrawn="1">
          <p15:clr>
            <a:srgbClr val="A4A3A4"/>
          </p15:clr>
        </p15:guide>
        <p15:guide id="7" pos="5654" userDrawn="1">
          <p15:clr>
            <a:srgbClr val="A4A3A4"/>
          </p15:clr>
        </p15:guide>
        <p15:guide id="8" orient="horz" pos="3974" userDrawn="1">
          <p15:clr>
            <a:srgbClr val="A4A3A4"/>
          </p15:clr>
        </p15:guide>
        <p15:guide id="9" pos="7287" userDrawn="1">
          <p15:clr>
            <a:srgbClr val="A4A3A4"/>
          </p15:clr>
        </p15:guide>
        <p15:guide id="10" pos="211" userDrawn="1">
          <p15:clr>
            <a:srgbClr val="A4A3A4"/>
          </p15:clr>
        </p15:guide>
        <p15:guide id="12" orient="horz" pos="346" userDrawn="1">
          <p15:clr>
            <a:srgbClr val="A4A3A4"/>
          </p15:clr>
        </p15:guide>
        <p15:guide id="15" orient="horz" pos="2160" userDrawn="1">
          <p15:clr>
            <a:srgbClr val="A4A3A4"/>
          </p15:clr>
        </p15:guide>
        <p15:guide id="16" orient="horz" pos="3521" userDrawn="1">
          <p15:clr>
            <a:srgbClr val="A4A3A4"/>
          </p15:clr>
        </p15:guide>
        <p15:guide id="17" pos="43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ruballan Chelvam" initials="GC" lastIdx="3" clrIdx="0">
    <p:extLst>
      <p:ext uri="{19B8F6BF-5375-455C-9EA6-DF929625EA0E}">
        <p15:presenceInfo xmlns:p15="http://schemas.microsoft.com/office/powerpoint/2012/main" userId="5cbefa91e3fa67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2DE"/>
    <a:srgbClr val="6AA8D9"/>
    <a:srgbClr val="1D8FCA"/>
    <a:srgbClr val="4A91B6"/>
    <a:srgbClr val="F2F2F2"/>
    <a:srgbClr val="F9F9F9"/>
    <a:srgbClr val="FBFBFB"/>
    <a:srgbClr val="FDFDFD"/>
    <a:srgbClr val="FFFFFF"/>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0" autoAdjust="0"/>
    <p:restoredTop sz="76884" autoAdjust="0"/>
  </p:normalViewPr>
  <p:slideViewPr>
    <p:cSldViewPr snapToGrid="0" showGuides="1">
      <p:cViewPr varScale="1">
        <p:scale>
          <a:sx n="50" d="100"/>
          <a:sy n="50" d="100"/>
        </p:scale>
        <p:origin x="48" y="384"/>
      </p:cViewPr>
      <p:guideLst>
        <p:guide pos="2026"/>
        <p:guide pos="5654"/>
        <p:guide orient="horz" pos="3974"/>
        <p:guide pos="7287"/>
        <p:guide pos="211"/>
        <p:guide orient="horz" pos="346"/>
        <p:guide orient="horz" pos="2160"/>
        <p:guide orient="horz" pos="3521"/>
        <p:guide pos="438"/>
      </p:guideLst>
    </p:cSldViewPr>
  </p:slideViewPr>
  <p:outlineViewPr>
    <p:cViewPr>
      <p:scale>
        <a:sx n="33" d="100"/>
        <a:sy n="33" d="100"/>
      </p:scale>
      <p:origin x="0" y="-218448"/>
    </p:cViewPr>
  </p:outlineViewPr>
  <p:notesTextViewPr>
    <p:cViewPr>
      <p:scale>
        <a:sx n="3" d="2"/>
        <a:sy n="3" d="2"/>
      </p:scale>
      <p:origin x="0" y="0"/>
    </p:cViewPr>
  </p:notesTextViewPr>
  <p:sorterViewPr>
    <p:cViewPr>
      <p:scale>
        <a:sx n="33" d="100"/>
        <a:sy n="33" d="100"/>
      </p:scale>
      <p:origin x="0" y="-50148"/>
    </p:cViewPr>
  </p:sorterViewPr>
  <p:notesViewPr>
    <p:cSldViewPr snapToGrid="0" showGuide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17.100000000000001</c:v>
                </c:pt>
                <c:pt idx="2">
                  <c:v>18.600000000000001</c:v>
                </c:pt>
                <c:pt idx="3">
                  <c:v>15.5</c:v>
                </c:pt>
                <c:pt idx="5">
                  <c:v>15.1</c:v>
                </c:pt>
                <c:pt idx="6">
                  <c:v>17.3</c:v>
                </c:pt>
                <c:pt idx="7">
                  <c:v>17.2</c:v>
                </c:pt>
                <c:pt idx="8">
                  <c:v>19.5</c:v>
                </c:pt>
                <c:pt idx="10">
                  <c:v>33.6</c:v>
                </c:pt>
                <c:pt idx="11">
                  <c:v>13.4</c:v>
                </c:pt>
                <c:pt idx="12">
                  <c:v>14.2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14.1</c:v>
                </c:pt>
                <c:pt idx="2">
                  <c:v>12.7</c:v>
                </c:pt>
                <c:pt idx="3">
                  <c:v>15.7</c:v>
                </c:pt>
                <c:pt idx="5">
                  <c:v>8.3000000000000007</c:v>
                </c:pt>
                <c:pt idx="6">
                  <c:v>11</c:v>
                </c:pt>
                <c:pt idx="7">
                  <c:v>16.2</c:v>
                </c:pt>
                <c:pt idx="8">
                  <c:v>21.8</c:v>
                </c:pt>
                <c:pt idx="10">
                  <c:v>5</c:v>
                </c:pt>
                <c:pt idx="11">
                  <c:v>13.1</c:v>
                </c:pt>
                <c:pt idx="12">
                  <c:v>16.399999999999999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19.3</c:v>
                </c:pt>
                <c:pt idx="2">
                  <c:v>17.600000000000001</c:v>
                </c:pt>
                <c:pt idx="3">
                  <c:v>21.3</c:v>
                </c:pt>
                <c:pt idx="5">
                  <c:v>11.1</c:v>
                </c:pt>
                <c:pt idx="6">
                  <c:v>17.8</c:v>
                </c:pt>
                <c:pt idx="7">
                  <c:v>25.3</c:v>
                </c:pt>
                <c:pt idx="8">
                  <c:v>24.6</c:v>
                </c:pt>
                <c:pt idx="10">
                  <c:v>12.8</c:v>
                </c:pt>
                <c:pt idx="11">
                  <c:v>15.4</c:v>
                </c:pt>
                <c:pt idx="12">
                  <c:v>21.5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16.7</c:v>
                </c:pt>
                <c:pt idx="2">
                  <c:v>15.4</c:v>
                </c:pt>
                <c:pt idx="3">
                  <c:v>18</c:v>
                </c:pt>
                <c:pt idx="5">
                  <c:v>14</c:v>
                </c:pt>
                <c:pt idx="6">
                  <c:v>14.1</c:v>
                </c:pt>
                <c:pt idx="7">
                  <c:v>22.2</c:v>
                </c:pt>
                <c:pt idx="8">
                  <c:v>17.5</c:v>
                </c:pt>
                <c:pt idx="10">
                  <c:v>23.6</c:v>
                </c:pt>
                <c:pt idx="11">
                  <c:v>12.6</c:v>
                </c:pt>
                <c:pt idx="12">
                  <c:v>16.399999999999999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16.8</c:v>
                </c:pt>
                <c:pt idx="2">
                  <c:v>13.3</c:v>
                </c:pt>
                <c:pt idx="3">
                  <c:v>20.2</c:v>
                </c:pt>
                <c:pt idx="5">
                  <c:v>19.3</c:v>
                </c:pt>
                <c:pt idx="6">
                  <c:v>15.8</c:v>
                </c:pt>
                <c:pt idx="7">
                  <c:v>16.600000000000001</c:v>
                </c:pt>
                <c:pt idx="8">
                  <c:v>15</c:v>
                </c:pt>
                <c:pt idx="10">
                  <c:v>23.4</c:v>
                </c:pt>
                <c:pt idx="11">
                  <c:v>20.399999999999999</c:v>
                </c:pt>
                <c:pt idx="12">
                  <c:v>15.3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12.8</c:v>
                </c:pt>
                <c:pt idx="2">
                  <c:v>15.4</c:v>
                </c:pt>
                <c:pt idx="3">
                  <c:v>10.4</c:v>
                </c:pt>
                <c:pt idx="5">
                  <c:v>13.1</c:v>
                </c:pt>
                <c:pt idx="6">
                  <c:v>13</c:v>
                </c:pt>
                <c:pt idx="7">
                  <c:v>15.6</c:v>
                </c:pt>
                <c:pt idx="8">
                  <c:v>9.1999999999999993</c:v>
                </c:pt>
                <c:pt idx="10">
                  <c:v>9.5</c:v>
                </c:pt>
                <c:pt idx="11">
                  <c:v>16.5</c:v>
                </c:pt>
                <c:pt idx="12">
                  <c:v>13.9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23.5</c:v>
                </c:pt>
                <c:pt idx="2">
                  <c:v>28.8</c:v>
                </c:pt>
                <c:pt idx="3">
                  <c:v>18.399999999999999</c:v>
                </c:pt>
                <c:pt idx="5">
                  <c:v>24.8</c:v>
                </c:pt>
                <c:pt idx="6">
                  <c:v>23.8</c:v>
                </c:pt>
                <c:pt idx="7">
                  <c:v>24.6</c:v>
                </c:pt>
                <c:pt idx="8">
                  <c:v>20.3</c:v>
                </c:pt>
                <c:pt idx="10">
                  <c:v>9.8000000000000007</c:v>
                </c:pt>
                <c:pt idx="11">
                  <c:v>28.1</c:v>
                </c:pt>
                <c:pt idx="12">
                  <c:v>25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99801383074976E-2"/>
          <c:y val="3.8251762647316147E-2"/>
          <c:w val="0.91875122686877009"/>
          <c:h val="0.82072410066388746"/>
        </c:manualLayout>
      </c:layout>
      <c:lineChart>
        <c:grouping val="standard"/>
        <c:varyColors val="0"/>
        <c:ser>
          <c:idx val="0"/>
          <c:order val="0"/>
          <c:tx>
            <c:strRef>
              <c:f>Sheet1!$B$1</c:f>
              <c:strCache>
                <c:ptCount val="1"/>
                <c:pt idx="0">
                  <c:v>Series 1</c:v>
                </c:pt>
              </c:strCache>
            </c:strRef>
          </c:tx>
          <c:spPr>
            <a:ln w="25400">
              <a:solidFill>
                <a:srgbClr val="9B4E9E"/>
              </a:solidFill>
            </a:ln>
          </c:spPr>
          <c:marker>
            <c:symbol val="square"/>
            <c:size val="5"/>
            <c:spPr>
              <a:solidFill>
                <a:srgbClr val="FFC000"/>
              </a:solidFill>
              <a:ln>
                <a:solidFill>
                  <a:srgbClr val="9B4E9E"/>
                </a:solidFill>
              </a:ln>
            </c:spPr>
          </c:marker>
          <c:dLbls>
            <c:numFmt formatCode="#,##0.0" sourceLinked="0"/>
            <c:spPr>
              <a:noFill/>
              <a:ln>
                <a:noFill/>
              </a:ln>
            </c:spPr>
            <c:txPr>
              <a:bodyPr/>
              <a:lstStyle/>
              <a:p>
                <a:pPr>
                  <a:defRPr sz="1200" b="0" i="0" baseline="0">
                    <a:solidFill>
                      <a:srgbClr val="007889"/>
                    </a:solidFill>
                    <a:latin typeface="Arial" panose="020B0604020202020204" pitchFamily="34" charset="0"/>
                  </a:defRPr>
                </a:pPr>
                <a:endParaRPr lang="en-US"/>
              </a:p>
            </c:txPr>
            <c:dLblPos val="t"/>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Sheet1!$A$2:$A$6</c:f>
              <c:strCache>
                <c:ptCount val="5"/>
                <c:pt idx="0">
                  <c:v>2013</c:v>
                </c:pt>
                <c:pt idx="1">
                  <c:v>2015</c:v>
                </c:pt>
                <c:pt idx="2">
                  <c:v>2017</c:v>
                </c:pt>
                <c:pt idx="3">
                  <c:v>2019</c:v>
                </c:pt>
                <c:pt idx="4">
                  <c:v>2021</c:v>
                </c:pt>
              </c:strCache>
            </c:strRef>
          </c:cat>
          <c:val>
            <c:numRef>
              <c:f>Sheet1!$B$2:$B$6</c:f>
              <c:numCache>
                <c:formatCode>General</c:formatCode>
                <c:ptCount val="5"/>
                <c:pt idx="0">
                  <c:v>35.6</c:v>
                </c:pt>
                <c:pt idx="1">
                  <c:v>30.9</c:v>
                </c:pt>
                <c:pt idx="2">
                  <c:v>32.200000000000003</c:v>
                </c:pt>
                <c:pt idx="3">
                  <c:v>27.7</c:v>
                </c:pt>
                <c:pt idx="4">
                  <c:v>23.5</c:v>
                </c:pt>
              </c:numCache>
            </c:numRef>
          </c:val>
          <c:smooth val="0"/>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237-485D-BF89-106BB3A27320}"/>
            </c:ext>
          </c:extLst>
        </c:ser>
        <c:dLbls>
          <c:showLegendKey val="0"/>
          <c:showVal val="0"/>
          <c:showCatName val="0"/>
          <c:showSerName val="0"/>
          <c:showPercent val="0"/>
          <c:showBubbleSize val="0"/>
        </c:dLbls>
        <c:marker val="1"/>
        <c:smooth val="0"/>
        <c:axId val="395479784"/>
        <c:axId val="395480176"/>
      </c:lineChart>
      <c:catAx>
        <c:axId val="395479784"/>
        <c:scaling>
          <c:orientation val="minMax"/>
        </c:scaling>
        <c:delete val="0"/>
        <c:axPos val="b"/>
        <c:numFmt formatCode="General" sourceLinked="1"/>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95480176"/>
        <c:crosses val="autoZero"/>
        <c:auto val="1"/>
        <c:lblAlgn val="ctr"/>
        <c:lblOffset val="100"/>
        <c:noMultiLvlLbl val="0"/>
      </c:catAx>
      <c:valAx>
        <c:axId val="395480176"/>
        <c:scaling>
          <c:orientation val="minMax"/>
          <c:max val="110"/>
          <c:min val="0"/>
        </c:scaling>
        <c:delete val="0"/>
        <c:axPos val="l"/>
        <c:majorGridlines>
          <c:spPr>
            <a:ln w="3175">
              <a:solidFill>
                <a:schemeClr val="accent4">
                  <a:lumMod val="90000"/>
                </a:schemeClr>
              </a:solidFill>
            </a:ln>
          </c:spPr>
        </c:majorGridlines>
        <c:title>
          <c:tx>
            <c:rich>
              <a:bodyPr rot="-5400000" vert="horz"/>
              <a:lstStyle/>
              <a:p>
                <a:pPr>
                  <a:defRPr sz="900"/>
                </a:pPr>
                <a:r>
                  <a:rPr lang="en-US" sz="1200" b="0" i="0" baseline="0" dirty="0">
                    <a:solidFill>
                      <a:srgbClr val="007889"/>
                    </a:solidFill>
                    <a:latin typeface="+mj-lt"/>
                  </a:rPr>
                  <a:t>Percent</a:t>
                </a:r>
              </a:p>
            </c:rich>
          </c:tx>
          <c:layout>
            <c:manualLayout>
              <c:xMode val="edge"/>
              <c:yMode val="edge"/>
              <c:x val="1.6318492808216841E-2"/>
              <c:y val="0.39930746364926767"/>
            </c:manualLayout>
          </c:layout>
          <c:overlay val="0"/>
        </c:title>
        <c:numFmt formatCode="#,##0"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95479784"/>
        <c:crosses val="autoZero"/>
        <c:crossBetween val="between"/>
        <c:majorUnit val="20"/>
      </c:valAx>
      <c:spPr>
        <a:noFill/>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16.899999999999999</c:v>
                </c:pt>
                <c:pt idx="2">
                  <c:v>22.4</c:v>
                </c:pt>
                <c:pt idx="3">
                  <c:v>10.9</c:v>
                </c:pt>
                <c:pt idx="5">
                  <c:v>17.3</c:v>
                </c:pt>
                <c:pt idx="6">
                  <c:v>19</c:v>
                </c:pt>
                <c:pt idx="7">
                  <c:v>13.6</c:v>
                </c:pt>
                <c:pt idx="8">
                  <c:v>17.2</c:v>
                </c:pt>
                <c:pt idx="10">
                  <c:v>24.2</c:v>
                </c:pt>
                <c:pt idx="11">
                  <c:v>17.2</c:v>
                </c:pt>
                <c:pt idx="12">
                  <c:v>14.8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99801383074976E-2"/>
          <c:y val="3.8251762647316147E-2"/>
          <c:w val="0.91875122686877009"/>
          <c:h val="0.82072410066388746"/>
        </c:manualLayout>
      </c:layout>
      <c:lineChart>
        <c:grouping val="standard"/>
        <c:varyColors val="0"/>
        <c:ser>
          <c:idx val="0"/>
          <c:order val="0"/>
          <c:tx>
            <c:strRef>
              <c:f>Sheet1!$B$1</c:f>
              <c:strCache>
                <c:ptCount val="1"/>
                <c:pt idx="0">
                  <c:v>Series 1</c:v>
                </c:pt>
              </c:strCache>
            </c:strRef>
          </c:tx>
          <c:spPr>
            <a:ln w="25400">
              <a:solidFill>
                <a:srgbClr val="9B4E9E"/>
              </a:solidFill>
            </a:ln>
          </c:spPr>
          <c:marker>
            <c:symbol val="square"/>
            <c:size val="5"/>
            <c:spPr>
              <a:solidFill>
                <a:srgbClr val="FFC000"/>
              </a:solidFill>
              <a:ln>
                <a:solidFill>
                  <a:srgbClr val="9B4E9E"/>
                </a:solidFill>
              </a:ln>
            </c:spPr>
          </c:marker>
          <c:dLbls>
            <c:numFmt formatCode="#,##0.0" sourceLinked="0"/>
            <c:spPr>
              <a:noFill/>
              <a:ln>
                <a:noFill/>
              </a:ln>
            </c:spPr>
            <c:txPr>
              <a:bodyPr/>
              <a:lstStyle/>
              <a:p>
                <a:pPr>
                  <a:defRPr sz="1200" b="0" i="0" baseline="0">
                    <a:solidFill>
                      <a:srgbClr val="007889"/>
                    </a:solidFill>
                    <a:latin typeface="Arial" panose="020B0604020202020204" pitchFamily="34" charset="0"/>
                  </a:defRPr>
                </a:pPr>
                <a:endParaRPr lang="en-US"/>
              </a:p>
            </c:txPr>
            <c:dLblPos val="t"/>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Sheet1!$A$2:$A$13</c:f>
              <c:strCache>
                <c:ptCount val="12"/>
                <c:pt idx="0">
                  <c:v>1999</c:v>
                </c:pt>
                <c:pt idx="1">
                  <c:v>2001</c:v>
                </c:pt>
                <c:pt idx="2">
                  <c:v>2003</c:v>
                </c:pt>
                <c:pt idx="3">
                  <c:v>2005</c:v>
                </c:pt>
                <c:pt idx="4">
                  <c:v>2007</c:v>
                </c:pt>
                <c:pt idx="5">
                  <c:v>2009</c:v>
                </c:pt>
                <c:pt idx="6">
                  <c:v>2011</c:v>
                </c:pt>
                <c:pt idx="7">
                  <c:v>2013</c:v>
                </c:pt>
                <c:pt idx="8">
                  <c:v>2015</c:v>
                </c:pt>
                <c:pt idx="9">
                  <c:v>2017</c:v>
                </c:pt>
                <c:pt idx="10">
                  <c:v>2019</c:v>
                </c:pt>
                <c:pt idx="11">
                  <c:v>2021</c:v>
                </c:pt>
              </c:strCache>
            </c:strRef>
          </c:cat>
          <c:val>
            <c:numRef>
              <c:f>Sheet1!$B$2:$B$13</c:f>
              <c:numCache>
                <c:formatCode>General</c:formatCode>
                <c:ptCount val="12"/>
                <c:pt idx="0">
                  <c:v>8.9</c:v>
                </c:pt>
                <c:pt idx="1">
                  <c:v>12.7</c:v>
                </c:pt>
                <c:pt idx="2">
                  <c:v>12.1</c:v>
                </c:pt>
                <c:pt idx="3">
                  <c:v>13.8</c:v>
                </c:pt>
                <c:pt idx="4">
                  <c:v>11.9</c:v>
                </c:pt>
                <c:pt idx="5">
                  <c:v>14.3</c:v>
                </c:pt>
                <c:pt idx="7">
                  <c:v>14.9</c:v>
                </c:pt>
                <c:pt idx="8">
                  <c:v>13.1</c:v>
                </c:pt>
                <c:pt idx="9">
                  <c:v>16.600000000000001</c:v>
                </c:pt>
                <c:pt idx="10">
                  <c:v>18.399999999999999</c:v>
                </c:pt>
                <c:pt idx="11">
                  <c:v>16.899999999999999</c:v>
                </c:pt>
              </c:numCache>
            </c:numRef>
          </c:val>
          <c:smooth val="0"/>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237-485D-BF89-106BB3A27320}"/>
            </c:ext>
          </c:extLst>
        </c:ser>
        <c:dLbls>
          <c:showLegendKey val="0"/>
          <c:showVal val="0"/>
          <c:showCatName val="0"/>
          <c:showSerName val="0"/>
          <c:showPercent val="0"/>
          <c:showBubbleSize val="0"/>
        </c:dLbls>
        <c:marker val="1"/>
        <c:smooth val="0"/>
        <c:axId val="395479784"/>
        <c:axId val="395480176"/>
      </c:lineChart>
      <c:catAx>
        <c:axId val="395479784"/>
        <c:scaling>
          <c:orientation val="minMax"/>
        </c:scaling>
        <c:delete val="0"/>
        <c:axPos val="b"/>
        <c:numFmt formatCode="General" sourceLinked="1"/>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95480176"/>
        <c:crosses val="autoZero"/>
        <c:auto val="1"/>
        <c:lblAlgn val="ctr"/>
        <c:lblOffset val="100"/>
        <c:noMultiLvlLbl val="0"/>
      </c:catAx>
      <c:valAx>
        <c:axId val="395480176"/>
        <c:scaling>
          <c:orientation val="minMax"/>
          <c:max val="110"/>
          <c:min val="0"/>
        </c:scaling>
        <c:delete val="0"/>
        <c:axPos val="l"/>
        <c:majorGridlines>
          <c:spPr>
            <a:ln w="3175">
              <a:solidFill>
                <a:schemeClr val="accent4">
                  <a:lumMod val="90000"/>
                </a:schemeClr>
              </a:solidFill>
            </a:ln>
          </c:spPr>
        </c:majorGridlines>
        <c:title>
          <c:tx>
            <c:rich>
              <a:bodyPr rot="-5400000" vert="horz"/>
              <a:lstStyle/>
              <a:p>
                <a:pPr>
                  <a:defRPr sz="900"/>
                </a:pPr>
                <a:r>
                  <a:rPr lang="en-US" sz="1200" b="0" i="0" baseline="0" dirty="0">
                    <a:solidFill>
                      <a:srgbClr val="007889"/>
                    </a:solidFill>
                    <a:latin typeface="+mj-lt"/>
                  </a:rPr>
                  <a:t>Percent</a:t>
                </a:r>
              </a:p>
            </c:rich>
          </c:tx>
          <c:layout>
            <c:manualLayout>
              <c:xMode val="edge"/>
              <c:yMode val="edge"/>
              <c:x val="1.6318492808216841E-2"/>
              <c:y val="0.39930746364926767"/>
            </c:manualLayout>
          </c:layout>
          <c:overlay val="0"/>
        </c:title>
        <c:numFmt formatCode="#,##0"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95479784"/>
        <c:crosses val="autoZero"/>
        <c:crossBetween val="between"/>
        <c:majorUnit val="20"/>
      </c:valAx>
      <c:spPr>
        <a:noFill/>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16.2</c:v>
                </c:pt>
                <c:pt idx="2">
                  <c:v>13.5</c:v>
                </c:pt>
                <c:pt idx="3">
                  <c:v>19</c:v>
                </c:pt>
                <c:pt idx="5">
                  <c:v>15.9</c:v>
                </c:pt>
                <c:pt idx="6">
                  <c:v>14.6</c:v>
                </c:pt>
                <c:pt idx="7">
                  <c:v>16</c:v>
                </c:pt>
                <c:pt idx="8">
                  <c:v>18.399999999999999</c:v>
                </c:pt>
                <c:pt idx="10">
                  <c:v>20</c:v>
                </c:pt>
                <c:pt idx="11">
                  <c:v>15.1</c:v>
                </c:pt>
                <c:pt idx="12">
                  <c:v>15.5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15.4</c:v>
                </c:pt>
                <c:pt idx="2">
                  <c:v>12.9</c:v>
                </c:pt>
                <c:pt idx="3">
                  <c:v>18.2</c:v>
                </c:pt>
                <c:pt idx="5">
                  <c:v>18</c:v>
                </c:pt>
                <c:pt idx="6">
                  <c:v>16.2</c:v>
                </c:pt>
                <c:pt idx="7">
                  <c:v>14.2</c:v>
                </c:pt>
                <c:pt idx="8">
                  <c:v>12.3</c:v>
                </c:pt>
                <c:pt idx="10">
                  <c:v>12.6</c:v>
                </c:pt>
                <c:pt idx="11">
                  <c:v>18.600000000000001</c:v>
                </c:pt>
                <c:pt idx="12">
                  <c:v>15.4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99801383074976E-2"/>
          <c:y val="3.8251762647316147E-2"/>
          <c:w val="0.91875122686877009"/>
          <c:h val="0.82072410066388746"/>
        </c:manualLayout>
      </c:layout>
      <c:lineChart>
        <c:grouping val="standard"/>
        <c:varyColors val="0"/>
        <c:ser>
          <c:idx val="0"/>
          <c:order val="0"/>
          <c:tx>
            <c:strRef>
              <c:f>Sheet1!$B$1</c:f>
              <c:strCache>
                <c:ptCount val="1"/>
                <c:pt idx="0">
                  <c:v>Series 1</c:v>
                </c:pt>
              </c:strCache>
            </c:strRef>
          </c:tx>
          <c:spPr>
            <a:ln w="25400">
              <a:solidFill>
                <a:srgbClr val="9B4E9E"/>
              </a:solidFill>
            </a:ln>
          </c:spPr>
          <c:marker>
            <c:symbol val="square"/>
            <c:size val="5"/>
            <c:spPr>
              <a:solidFill>
                <a:srgbClr val="FFC000"/>
              </a:solidFill>
              <a:ln>
                <a:solidFill>
                  <a:srgbClr val="9B4E9E"/>
                </a:solidFill>
              </a:ln>
            </c:spPr>
          </c:marker>
          <c:dLbls>
            <c:numFmt formatCode="#,##0.0" sourceLinked="0"/>
            <c:spPr>
              <a:noFill/>
              <a:ln>
                <a:noFill/>
              </a:ln>
            </c:spPr>
            <c:txPr>
              <a:bodyPr/>
              <a:lstStyle/>
              <a:p>
                <a:pPr>
                  <a:defRPr sz="1200" b="0" i="0" baseline="0">
                    <a:solidFill>
                      <a:srgbClr val="007889"/>
                    </a:solidFill>
                    <a:latin typeface="Arial" panose="020B0604020202020204" pitchFamily="34" charset="0"/>
                  </a:defRPr>
                </a:pPr>
                <a:endParaRPr lang="en-US"/>
              </a:p>
            </c:txPr>
            <c:dLblPos val="t"/>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Sheet1!$A$2:$A$8</c:f>
              <c:strCache>
                <c:ptCount val="7"/>
                <c:pt idx="0">
                  <c:v>2009</c:v>
                </c:pt>
                <c:pt idx="1">
                  <c:v>2011</c:v>
                </c:pt>
                <c:pt idx="2">
                  <c:v>2013</c:v>
                </c:pt>
                <c:pt idx="3">
                  <c:v>2015</c:v>
                </c:pt>
                <c:pt idx="4">
                  <c:v>2017</c:v>
                </c:pt>
                <c:pt idx="5">
                  <c:v>2019</c:v>
                </c:pt>
                <c:pt idx="6">
                  <c:v>2021</c:v>
                </c:pt>
              </c:strCache>
            </c:strRef>
          </c:cat>
          <c:val>
            <c:numRef>
              <c:f>Sheet1!$B$2:$B$8</c:f>
              <c:numCache>
                <c:formatCode>General</c:formatCode>
                <c:ptCount val="7"/>
                <c:pt idx="0">
                  <c:v>22.8</c:v>
                </c:pt>
                <c:pt idx="2">
                  <c:v>25.2</c:v>
                </c:pt>
                <c:pt idx="3">
                  <c:v>21.4</c:v>
                </c:pt>
                <c:pt idx="4">
                  <c:v>23.3</c:v>
                </c:pt>
                <c:pt idx="5">
                  <c:v>21</c:v>
                </c:pt>
                <c:pt idx="6">
                  <c:v>15.4</c:v>
                </c:pt>
              </c:numCache>
            </c:numRef>
          </c:val>
          <c:smooth val="0"/>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237-485D-BF89-106BB3A27320}"/>
            </c:ext>
          </c:extLst>
        </c:ser>
        <c:dLbls>
          <c:showLegendKey val="0"/>
          <c:showVal val="0"/>
          <c:showCatName val="0"/>
          <c:showSerName val="0"/>
          <c:showPercent val="0"/>
          <c:showBubbleSize val="0"/>
        </c:dLbls>
        <c:marker val="1"/>
        <c:smooth val="0"/>
        <c:axId val="395479784"/>
        <c:axId val="395480176"/>
      </c:lineChart>
      <c:catAx>
        <c:axId val="395479784"/>
        <c:scaling>
          <c:orientation val="minMax"/>
        </c:scaling>
        <c:delete val="0"/>
        <c:axPos val="b"/>
        <c:numFmt formatCode="General" sourceLinked="1"/>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95480176"/>
        <c:crosses val="autoZero"/>
        <c:auto val="1"/>
        <c:lblAlgn val="ctr"/>
        <c:lblOffset val="100"/>
        <c:noMultiLvlLbl val="0"/>
      </c:catAx>
      <c:valAx>
        <c:axId val="395480176"/>
        <c:scaling>
          <c:orientation val="minMax"/>
          <c:max val="110"/>
          <c:min val="0"/>
        </c:scaling>
        <c:delete val="0"/>
        <c:axPos val="l"/>
        <c:majorGridlines>
          <c:spPr>
            <a:ln w="3175">
              <a:solidFill>
                <a:schemeClr val="accent4">
                  <a:lumMod val="90000"/>
                </a:schemeClr>
              </a:solidFill>
            </a:ln>
          </c:spPr>
        </c:majorGridlines>
        <c:title>
          <c:tx>
            <c:rich>
              <a:bodyPr rot="-5400000" vert="horz"/>
              <a:lstStyle/>
              <a:p>
                <a:pPr>
                  <a:defRPr sz="900"/>
                </a:pPr>
                <a:r>
                  <a:rPr lang="en-US" sz="1200" b="0" i="0" baseline="0" dirty="0">
                    <a:solidFill>
                      <a:srgbClr val="007889"/>
                    </a:solidFill>
                    <a:latin typeface="+mj-lt"/>
                  </a:rPr>
                  <a:t>Percent</a:t>
                </a:r>
              </a:p>
            </c:rich>
          </c:tx>
          <c:layout>
            <c:manualLayout>
              <c:xMode val="edge"/>
              <c:yMode val="edge"/>
              <c:x val="1.6318492808216841E-2"/>
              <c:y val="0.39930746364926767"/>
            </c:manualLayout>
          </c:layout>
          <c:overlay val="0"/>
        </c:title>
        <c:numFmt formatCode="#,##0"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95479784"/>
        <c:crosses val="autoZero"/>
        <c:crossBetween val="between"/>
        <c:majorUnit val="20"/>
      </c:valAx>
      <c:spPr>
        <a:noFill/>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13.9</c:v>
                </c:pt>
                <c:pt idx="2">
                  <c:v>9.1</c:v>
                </c:pt>
                <c:pt idx="3">
                  <c:v>19.100000000000001</c:v>
                </c:pt>
                <c:pt idx="5">
                  <c:v>14.5</c:v>
                </c:pt>
                <c:pt idx="6">
                  <c:v>13.5</c:v>
                </c:pt>
                <c:pt idx="7">
                  <c:v>16.8</c:v>
                </c:pt>
                <c:pt idx="8">
                  <c:v>10.3</c:v>
                </c:pt>
                <c:pt idx="10">
                  <c:v>9.1</c:v>
                </c:pt>
                <c:pt idx="11">
                  <c:v>17</c:v>
                </c:pt>
                <c:pt idx="12">
                  <c:v>15.1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99801383074976E-2"/>
          <c:y val="3.8251762647316147E-2"/>
          <c:w val="0.91875122686877009"/>
          <c:h val="0.82072410066388746"/>
        </c:manualLayout>
      </c:layout>
      <c:lineChart>
        <c:grouping val="standard"/>
        <c:varyColors val="0"/>
        <c:ser>
          <c:idx val="0"/>
          <c:order val="0"/>
          <c:tx>
            <c:strRef>
              <c:f>Sheet1!$B$1</c:f>
              <c:strCache>
                <c:ptCount val="1"/>
                <c:pt idx="0">
                  <c:v>Series 1</c:v>
                </c:pt>
              </c:strCache>
            </c:strRef>
          </c:tx>
          <c:spPr>
            <a:ln w="25400">
              <a:solidFill>
                <a:srgbClr val="9B4E9E"/>
              </a:solidFill>
            </a:ln>
          </c:spPr>
          <c:marker>
            <c:symbol val="square"/>
            <c:size val="5"/>
            <c:spPr>
              <a:solidFill>
                <a:srgbClr val="FFC000"/>
              </a:solidFill>
              <a:ln>
                <a:solidFill>
                  <a:srgbClr val="9B4E9E"/>
                </a:solidFill>
              </a:ln>
            </c:spPr>
          </c:marker>
          <c:dLbls>
            <c:numFmt formatCode="#,##0.0" sourceLinked="0"/>
            <c:spPr>
              <a:noFill/>
              <a:ln>
                <a:noFill/>
              </a:ln>
            </c:spPr>
            <c:txPr>
              <a:bodyPr/>
              <a:lstStyle/>
              <a:p>
                <a:pPr>
                  <a:defRPr sz="1200" b="0" i="0" baseline="0">
                    <a:solidFill>
                      <a:srgbClr val="007889"/>
                    </a:solidFill>
                    <a:latin typeface="Arial" panose="020B0604020202020204" pitchFamily="34" charset="0"/>
                  </a:defRPr>
                </a:pPr>
                <a:endParaRPr lang="en-US"/>
              </a:p>
            </c:txPr>
            <c:dLblPos val="t"/>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Sheet1!$A$2:$A$5</c:f>
              <c:strCache>
                <c:ptCount val="4"/>
                <c:pt idx="0">
                  <c:v>2015</c:v>
                </c:pt>
                <c:pt idx="1">
                  <c:v>2017</c:v>
                </c:pt>
                <c:pt idx="2">
                  <c:v>2019</c:v>
                </c:pt>
                <c:pt idx="3">
                  <c:v>2021</c:v>
                </c:pt>
              </c:strCache>
            </c:strRef>
          </c:cat>
          <c:val>
            <c:numRef>
              <c:f>Sheet1!$B$2:$B$5</c:f>
              <c:numCache>
                <c:formatCode>General</c:formatCode>
                <c:ptCount val="4"/>
                <c:pt idx="0">
                  <c:v>16.600000000000001</c:v>
                </c:pt>
                <c:pt idx="1">
                  <c:v>19.399999999999999</c:v>
                </c:pt>
                <c:pt idx="2">
                  <c:v>18.100000000000001</c:v>
                </c:pt>
                <c:pt idx="3">
                  <c:v>13.9</c:v>
                </c:pt>
              </c:numCache>
            </c:numRef>
          </c:val>
          <c:smooth val="0"/>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237-485D-BF89-106BB3A27320}"/>
            </c:ext>
          </c:extLst>
        </c:ser>
        <c:dLbls>
          <c:showLegendKey val="0"/>
          <c:showVal val="0"/>
          <c:showCatName val="0"/>
          <c:showSerName val="0"/>
          <c:showPercent val="0"/>
          <c:showBubbleSize val="0"/>
        </c:dLbls>
        <c:marker val="1"/>
        <c:smooth val="0"/>
        <c:axId val="395479784"/>
        <c:axId val="395480176"/>
      </c:lineChart>
      <c:catAx>
        <c:axId val="395479784"/>
        <c:scaling>
          <c:orientation val="minMax"/>
        </c:scaling>
        <c:delete val="0"/>
        <c:axPos val="b"/>
        <c:numFmt formatCode="General" sourceLinked="1"/>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95480176"/>
        <c:crosses val="autoZero"/>
        <c:auto val="1"/>
        <c:lblAlgn val="ctr"/>
        <c:lblOffset val="100"/>
        <c:noMultiLvlLbl val="0"/>
      </c:catAx>
      <c:valAx>
        <c:axId val="395480176"/>
        <c:scaling>
          <c:orientation val="minMax"/>
          <c:max val="110"/>
          <c:min val="0"/>
        </c:scaling>
        <c:delete val="0"/>
        <c:axPos val="l"/>
        <c:majorGridlines>
          <c:spPr>
            <a:ln w="3175">
              <a:solidFill>
                <a:schemeClr val="accent4">
                  <a:lumMod val="90000"/>
                </a:schemeClr>
              </a:solidFill>
            </a:ln>
          </c:spPr>
        </c:majorGridlines>
        <c:title>
          <c:tx>
            <c:rich>
              <a:bodyPr rot="-5400000" vert="horz"/>
              <a:lstStyle/>
              <a:p>
                <a:pPr>
                  <a:defRPr sz="900"/>
                </a:pPr>
                <a:r>
                  <a:rPr lang="en-US" sz="1200" b="0" i="0" baseline="0" dirty="0">
                    <a:solidFill>
                      <a:srgbClr val="007889"/>
                    </a:solidFill>
                    <a:latin typeface="+mj-lt"/>
                  </a:rPr>
                  <a:t>Percent</a:t>
                </a:r>
              </a:p>
            </c:rich>
          </c:tx>
          <c:layout>
            <c:manualLayout>
              <c:xMode val="edge"/>
              <c:yMode val="edge"/>
              <c:x val="1.6318492808216841E-2"/>
              <c:y val="0.39930746364926767"/>
            </c:manualLayout>
          </c:layout>
          <c:overlay val="0"/>
        </c:title>
        <c:numFmt formatCode="#,##0"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95479784"/>
        <c:crosses val="autoZero"/>
        <c:crossBetween val="between"/>
        <c:majorUnit val="20"/>
      </c:valAx>
      <c:spPr>
        <a:noFill/>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3.3</c:v>
                </c:pt>
                <c:pt idx="2">
                  <c:v>4.3</c:v>
                </c:pt>
                <c:pt idx="3">
                  <c:v>2.2000000000000002</c:v>
                </c:pt>
                <c:pt idx="5">
                  <c:v>3</c:v>
                </c:pt>
                <c:pt idx="6">
                  <c:v>5.6</c:v>
                </c:pt>
                <c:pt idx="7">
                  <c:v>2.2999999999999998</c:v>
                </c:pt>
                <c:pt idx="8">
                  <c:v>2.2999999999999998</c:v>
                </c:pt>
                <c:pt idx="10">
                  <c:v>4</c:v>
                </c:pt>
                <c:pt idx="11">
                  <c:v>1.7</c:v>
                </c:pt>
                <c:pt idx="12">
                  <c:v>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6.4</c:v>
                </c:pt>
                <c:pt idx="2">
                  <c:v>6.9</c:v>
                </c:pt>
                <c:pt idx="3">
                  <c:v>5.9</c:v>
                </c:pt>
                <c:pt idx="5">
                  <c:v>8.1999999999999993</c:v>
                </c:pt>
                <c:pt idx="6">
                  <c:v>3.9</c:v>
                </c:pt>
                <c:pt idx="7">
                  <c:v>4.9000000000000004</c:v>
                </c:pt>
                <c:pt idx="8">
                  <c:v>8.1</c:v>
                </c:pt>
                <c:pt idx="10">
                  <c:v>10.7</c:v>
                </c:pt>
                <c:pt idx="11">
                  <c:v>7.4</c:v>
                </c:pt>
                <c:pt idx="12">
                  <c:v>5.4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3.5265044994375702E-2"/>
          <c:w val="0.77945834681623705"/>
          <c:h val="0.8098748593925759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txPr>
              <a:bodyPr/>
              <a:lstStyle/>
              <a:p>
                <a:pPr>
                  <a:defRPr sz="1200" b="0" i="0" baseline="0">
                    <a:solidFill>
                      <a:srgbClr val="007889"/>
                    </a:solidFill>
                    <a:latin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24.3</c:v>
                </c:pt>
                <c:pt idx="2">
                  <c:v>21.7</c:v>
                </c:pt>
                <c:pt idx="3">
                  <c:v>27.5</c:v>
                </c:pt>
                <c:pt idx="5">
                  <c:v>15.3</c:v>
                </c:pt>
                <c:pt idx="6">
                  <c:v>20.3</c:v>
                </c:pt>
                <c:pt idx="7">
                  <c:v>26.3</c:v>
                </c:pt>
                <c:pt idx="8">
                  <c:v>36.799999999999997</c:v>
                </c:pt>
                <c:pt idx="10">
                  <c:v>14.3</c:v>
                </c:pt>
                <c:pt idx="11">
                  <c:v>25.3</c:v>
                </c:pt>
                <c:pt idx="12">
                  <c:v>25.9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61585616"/>
        <c:crosses val="autoZero"/>
        <c:auto val="1"/>
        <c:lblAlgn val="ctr"/>
        <c:lblOffset val="100"/>
        <c:noMultiLvlLbl val="0"/>
      </c:catAx>
      <c:valAx>
        <c:axId val="361585616"/>
        <c:scaling>
          <c:orientation val="minMax"/>
          <c:max val="110"/>
          <c:min val="0"/>
        </c:scaling>
        <c:delete val="0"/>
        <c:axPos val="t"/>
        <c:majorGridlines>
          <c:spPr>
            <a:ln w="6350">
              <a:solidFill>
                <a:schemeClr val="accent4">
                  <a:lumMod val="90000"/>
                </a:schemeClr>
              </a:solidFill>
            </a:ln>
          </c:spPr>
        </c:majorGridlines>
        <c:title>
          <c:tx>
            <c:rich>
              <a:bodyPr rot="-5400000" vert="horz"/>
              <a:lstStyle/>
              <a:p>
                <a:pPr>
                  <a:defRPr sz="1200" b="0" i="0" baseline="0">
                    <a:solidFill>
                      <a:srgbClr val="007889"/>
                    </a:solidFill>
                    <a:latin typeface="Verdana" panose="020B0604030504040204" pitchFamily="34" charset="0"/>
                  </a:defRPr>
                </a:pPr>
                <a:r>
                  <a:rPr lang="en-US" sz="1200" b="0" i="0" baseline="0" dirty="0">
                    <a:solidFill>
                      <a:srgbClr val="007889"/>
                    </a:solidFill>
                    <a:latin typeface="+mj-lt"/>
                  </a:rPr>
                  <a:t>Percent</a:t>
                </a:r>
              </a:p>
            </c:rich>
          </c:tx>
          <c:layout>
            <c:manualLayout>
              <c:xMode val="edge"/>
              <c:yMode val="edge"/>
              <c:x val="8.0138159813356678E-3"/>
              <c:y val="0.38036569306473555"/>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200" b="0" i="0" baseline="0">
                <a:solidFill>
                  <a:srgbClr val="007889"/>
                </a:solidFill>
                <a:latin typeface="Arial" panose="020B0604020202020204" pitchFamily="34" charset="0"/>
              </a:defRPr>
            </a:pPr>
            <a:endParaRPr lang="en-US"/>
          </a:p>
        </c:tx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99801383074976E-2"/>
          <c:y val="3.8251762647316147E-2"/>
          <c:w val="0.91875122686877009"/>
          <c:h val="0.82072410066388746"/>
        </c:manualLayout>
      </c:layout>
      <c:lineChart>
        <c:grouping val="standard"/>
        <c:varyColors val="0"/>
        <c:ser>
          <c:idx val="0"/>
          <c:order val="0"/>
          <c:tx>
            <c:strRef>
              <c:f>Sheet1!$B$1</c:f>
              <c:strCache>
                <c:ptCount val="1"/>
                <c:pt idx="0">
                  <c:v>Series 1</c:v>
                </c:pt>
              </c:strCache>
            </c:strRef>
          </c:tx>
          <c:spPr>
            <a:ln w="25400">
              <a:solidFill>
                <a:srgbClr val="9B4E9E"/>
              </a:solidFill>
            </a:ln>
          </c:spPr>
          <c:marker>
            <c:symbol val="square"/>
            <c:size val="5"/>
            <c:spPr>
              <a:solidFill>
                <a:srgbClr val="FFC000"/>
              </a:solidFill>
              <a:ln>
                <a:solidFill>
                  <a:srgbClr val="9B4E9E"/>
                </a:solidFill>
              </a:ln>
            </c:spPr>
          </c:marker>
          <c:dLbls>
            <c:numFmt formatCode="#,##0.0" sourceLinked="0"/>
            <c:spPr>
              <a:noFill/>
              <a:ln>
                <a:noFill/>
              </a:ln>
            </c:spPr>
            <c:txPr>
              <a:bodyPr/>
              <a:lstStyle/>
              <a:p>
                <a:pPr>
                  <a:defRPr sz="1200" b="0" i="0" baseline="0">
                    <a:solidFill>
                      <a:srgbClr val="007889"/>
                    </a:solidFill>
                    <a:latin typeface="Arial" panose="020B0604020202020204" pitchFamily="34" charset="0"/>
                  </a:defRPr>
                </a:pPr>
                <a:endParaRPr lang="en-US"/>
              </a:p>
            </c:txPr>
            <c:dLblPos val="t"/>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Sheet1!$A$2:$A$15</c:f>
              <c:strCache>
                <c:ptCount val="14"/>
                <c:pt idx="0">
                  <c:v>1995</c:v>
                </c:pt>
                <c:pt idx="1">
                  <c:v>1997</c:v>
                </c:pt>
                <c:pt idx="2">
                  <c:v>1999</c:v>
                </c:pt>
                <c:pt idx="3">
                  <c:v>2001</c:v>
                </c:pt>
                <c:pt idx="4">
                  <c:v>2003</c:v>
                </c:pt>
                <c:pt idx="5">
                  <c:v>2005</c:v>
                </c:pt>
                <c:pt idx="6">
                  <c:v>2007</c:v>
                </c:pt>
                <c:pt idx="7">
                  <c:v>2009</c:v>
                </c:pt>
                <c:pt idx="8">
                  <c:v>2011</c:v>
                </c:pt>
                <c:pt idx="9">
                  <c:v>2013</c:v>
                </c:pt>
                <c:pt idx="10">
                  <c:v>2015</c:v>
                </c:pt>
                <c:pt idx="11">
                  <c:v>2017</c:v>
                </c:pt>
                <c:pt idx="12">
                  <c:v>2019</c:v>
                </c:pt>
                <c:pt idx="13">
                  <c:v>2021</c:v>
                </c:pt>
              </c:strCache>
            </c:strRef>
          </c:cat>
          <c:val>
            <c:numRef>
              <c:f>Sheet1!$B$2:$B$15</c:f>
              <c:numCache>
                <c:formatCode>General</c:formatCode>
                <c:ptCount val="14"/>
                <c:pt idx="0">
                  <c:v>55.7</c:v>
                </c:pt>
                <c:pt idx="1">
                  <c:v>51.4</c:v>
                </c:pt>
                <c:pt idx="2">
                  <c:v>49.9</c:v>
                </c:pt>
                <c:pt idx="3">
                  <c:v>47.6</c:v>
                </c:pt>
                <c:pt idx="4">
                  <c:v>49.2</c:v>
                </c:pt>
                <c:pt idx="5">
                  <c:v>40.799999999999997</c:v>
                </c:pt>
                <c:pt idx="6">
                  <c:v>44.4</c:v>
                </c:pt>
                <c:pt idx="7">
                  <c:v>39.299999999999997</c:v>
                </c:pt>
                <c:pt idx="9">
                  <c:v>35.6</c:v>
                </c:pt>
                <c:pt idx="10">
                  <c:v>34.5</c:v>
                </c:pt>
                <c:pt idx="11">
                  <c:v>32</c:v>
                </c:pt>
                <c:pt idx="12">
                  <c:v>27.9</c:v>
                </c:pt>
                <c:pt idx="13">
                  <c:v>24.3</c:v>
                </c:pt>
              </c:numCache>
            </c:numRef>
          </c:val>
          <c:smooth val="0"/>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237-485D-BF89-106BB3A27320}"/>
            </c:ext>
          </c:extLst>
        </c:ser>
        <c:dLbls>
          <c:showLegendKey val="0"/>
          <c:showVal val="0"/>
          <c:showCatName val="0"/>
          <c:showSerName val="0"/>
          <c:showPercent val="0"/>
          <c:showBubbleSize val="0"/>
        </c:dLbls>
        <c:marker val="1"/>
        <c:smooth val="0"/>
        <c:axId val="395479784"/>
        <c:axId val="395480176"/>
      </c:lineChart>
      <c:catAx>
        <c:axId val="395479784"/>
        <c:scaling>
          <c:orientation val="minMax"/>
        </c:scaling>
        <c:delete val="0"/>
        <c:axPos val="b"/>
        <c:numFmt formatCode="General" sourceLinked="1"/>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95480176"/>
        <c:crosses val="autoZero"/>
        <c:auto val="1"/>
        <c:lblAlgn val="ctr"/>
        <c:lblOffset val="100"/>
        <c:noMultiLvlLbl val="0"/>
      </c:catAx>
      <c:valAx>
        <c:axId val="395480176"/>
        <c:scaling>
          <c:orientation val="minMax"/>
          <c:max val="110"/>
          <c:min val="0"/>
        </c:scaling>
        <c:delete val="0"/>
        <c:axPos val="l"/>
        <c:majorGridlines>
          <c:spPr>
            <a:ln w="3175">
              <a:solidFill>
                <a:schemeClr val="accent4">
                  <a:lumMod val="90000"/>
                </a:schemeClr>
              </a:solidFill>
            </a:ln>
          </c:spPr>
        </c:majorGridlines>
        <c:title>
          <c:tx>
            <c:rich>
              <a:bodyPr rot="-5400000" vert="horz"/>
              <a:lstStyle/>
              <a:p>
                <a:pPr>
                  <a:defRPr sz="900"/>
                </a:pPr>
                <a:r>
                  <a:rPr lang="en-US" sz="1200" b="0" i="0" baseline="0" dirty="0">
                    <a:solidFill>
                      <a:srgbClr val="007889"/>
                    </a:solidFill>
                    <a:latin typeface="+mj-lt"/>
                  </a:rPr>
                  <a:t>Percent</a:t>
                </a:r>
              </a:p>
            </c:rich>
          </c:tx>
          <c:layout>
            <c:manualLayout>
              <c:xMode val="edge"/>
              <c:yMode val="edge"/>
              <c:x val="1.6318492808216841E-2"/>
              <c:y val="0.39930746364926767"/>
            </c:manualLayout>
          </c:layout>
          <c:overlay val="0"/>
        </c:title>
        <c:numFmt formatCode="#,##0" sourceLinked="0"/>
        <c:majorTickMark val="none"/>
        <c:minorTickMark val="none"/>
        <c:tickLblPos val="nextTo"/>
        <c:spPr>
          <a:ln w="3175">
            <a:solidFill>
              <a:schemeClr val="accent4">
                <a:lumMod val="90000"/>
              </a:schemeClr>
            </a:solidFill>
          </a:ln>
        </c:spPr>
        <c:txPr>
          <a:bodyPr/>
          <a:lstStyle/>
          <a:p>
            <a:pPr>
              <a:defRPr sz="1200" b="0" i="0" baseline="0">
                <a:solidFill>
                  <a:srgbClr val="007889"/>
                </a:solidFill>
                <a:latin typeface="Arial" panose="020B0604020202020204" pitchFamily="34" charset="0"/>
              </a:defRPr>
            </a:pPr>
            <a:endParaRPr lang="en-US"/>
          </a:p>
        </c:txPr>
        <c:crossAx val="395479784"/>
        <c:crosses val="autoZero"/>
        <c:crossBetween val="between"/>
        <c:majorUnit val="20"/>
      </c:valAx>
      <c:spPr>
        <a:noFill/>
        <a:ln w="3175">
          <a:solidFill>
            <a:schemeClr val="accent4">
              <a:lumMod val="9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37CCBA-3ED1-4B7D-8F3E-DE824A6F18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a:extLst>
              <a:ext uri="{FF2B5EF4-FFF2-40B4-BE49-F238E27FC236}">
                <a16:creationId xmlns:a16="http://schemas.microsoft.com/office/drawing/2014/main" id="{D54F2CF0-B0FF-4583-A84D-FCC4B7103E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FCEDD6-3C34-4371-8E79-A286124EF8A8}" type="datetimeFigureOut">
              <a:rPr lang="en-MY" smtClean="0"/>
              <a:t>22/2/2024</a:t>
            </a:fld>
            <a:endParaRPr lang="en-MY"/>
          </a:p>
        </p:txBody>
      </p:sp>
      <p:sp>
        <p:nvSpPr>
          <p:cNvPr id="4" name="Footer Placeholder 3">
            <a:extLst>
              <a:ext uri="{FF2B5EF4-FFF2-40B4-BE49-F238E27FC236}">
                <a16:creationId xmlns:a16="http://schemas.microsoft.com/office/drawing/2014/main" id="{BB215979-DF4C-464D-9380-D6E2EDC757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a:extLst>
              <a:ext uri="{FF2B5EF4-FFF2-40B4-BE49-F238E27FC236}">
                <a16:creationId xmlns:a16="http://schemas.microsoft.com/office/drawing/2014/main" id="{C340E462-7474-470E-8024-30E0E0F9D9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065BEC-157F-4808-81DE-1656B731729B}" type="slidenum">
              <a:rPr lang="en-MY" smtClean="0"/>
              <a:t>‹#›</a:t>
            </a:fld>
            <a:endParaRPr lang="en-MY"/>
          </a:p>
        </p:txBody>
      </p:sp>
    </p:spTree>
    <p:extLst>
      <p:ext uri="{BB962C8B-B14F-4D97-AF65-F5344CB8AC3E}">
        <p14:creationId xmlns:p14="http://schemas.microsoft.com/office/powerpoint/2010/main" val="1680691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66FCF-8223-49A0-8AD4-07836B35FAE5}" type="datetimeFigureOut">
              <a:rPr lang="en-MY" smtClean="0"/>
              <a:t>22/2/2024</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6CAA8-8B9F-4696-96C3-CF58CA8A4623}" type="slidenum">
              <a:rPr lang="en-MY" smtClean="0"/>
              <a:t>‹#›</a:t>
            </a:fld>
            <a:endParaRPr lang="en-MY"/>
          </a:p>
        </p:txBody>
      </p:sp>
    </p:spTree>
    <p:extLst>
      <p:ext uri="{BB962C8B-B14F-4D97-AF65-F5344CB8AC3E}">
        <p14:creationId xmlns:p14="http://schemas.microsoft.com/office/powerpoint/2010/main" val="594821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Administered every other year </a:t>
            </a:r>
          </a:p>
          <a:p>
            <a:pPr marL="171450" indent="-171450">
              <a:buFont typeface="Arial" panose="020B0604020202020204" pitchFamily="34" charset="0"/>
              <a:buChar char="•"/>
            </a:pPr>
            <a:r>
              <a:rPr lang="en-US" sz="1200" dirty="0"/>
              <a:t>A set of surveys that track behaviors that can lead to poor health in students grades 9 through 12.</a:t>
            </a:r>
          </a:p>
          <a:p>
            <a:pPr marL="171450" indent="-171450">
              <a:buFont typeface="Arial" panose="020B0604020202020204" pitchFamily="34" charset="0"/>
              <a:buChar char="•"/>
            </a:pPr>
            <a:r>
              <a:rPr lang="en-US" b="0" i="0" dirty="0">
                <a:solidFill>
                  <a:srgbClr val="000000"/>
                </a:solidFill>
                <a:effectLst/>
                <a:latin typeface="Open Sans" panose="020B0606030504020204" pitchFamily="34" charset="0"/>
              </a:rPr>
              <a:t>From 1991 through 2021, the YRBSS has collected data from more than 5 million high school students in more than 2,200 separate surveys</a:t>
            </a:r>
            <a:endParaRPr lang="en-US" sz="1200" dirty="0"/>
          </a:p>
        </p:txBody>
      </p:sp>
      <p:sp>
        <p:nvSpPr>
          <p:cNvPr id="4" name="Slide Number Placeholder 3"/>
          <p:cNvSpPr>
            <a:spLocks noGrp="1"/>
          </p:cNvSpPr>
          <p:nvPr>
            <p:ph type="sldNum" sz="quarter" idx="5"/>
          </p:nvPr>
        </p:nvSpPr>
        <p:spPr/>
        <p:txBody>
          <a:bodyPr/>
          <a:lstStyle/>
          <a:p>
            <a:fld id="{D3F6CAA8-8B9F-4696-96C3-CF58CA8A4623}" type="slidenum">
              <a:rPr lang="en-MY" smtClean="0"/>
              <a:t>3</a:t>
            </a:fld>
            <a:endParaRPr lang="en-MY" dirty="0"/>
          </a:p>
        </p:txBody>
      </p:sp>
    </p:spTree>
    <p:extLst>
      <p:ext uri="{BB962C8B-B14F-4D97-AF65-F5344CB8AC3E}">
        <p14:creationId xmlns:p14="http://schemas.microsoft.com/office/powerpoint/2010/main" val="3703198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have ever slept away from their parents or guardians because they were kicked out, ran away, or were abandoned (during the 30 days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6.4. The percentage for Male students is 6.9. The percentage for Female students is 5.9. The percentage for 9th grade students is 8.2. The percentage for 10th grade students is 3.9. The percentage for 11th grade students is 4.9. The percentage for 12th grade students is 8.1. The percentage for Black students is 10.7. The percentage for Hispanic/Latino students is 7.4. The percentage for White students is 5.4.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9th grade students is higher than for 10th grade students. The prevalence for 12th grade students is higher than for 10th grade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16</a:t>
            </a:fld>
            <a:endParaRPr lang="en-US" dirty="0"/>
          </a:p>
        </p:txBody>
      </p:sp>
    </p:spTree>
    <p:extLst>
      <p:ext uri="{BB962C8B-B14F-4D97-AF65-F5344CB8AC3E}">
        <p14:creationId xmlns:p14="http://schemas.microsoft.com/office/powerpoint/2010/main" val="3240774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currently drank alcohol (at least one drink of alcohol, on at least 1 day during the 30 days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24.3. The percentage for Male students is 21.7. The percentage for Female students is 27.5. The percentage for 9th grade students is 15.3. The percentage for 10th grade students is 20.3. The percentage for 11th grade students is 26.3. The percentage for 12th grade students is 36.8. The percentage for Black students is 14.3. The percentage for Hispanic/Latino students is 25.3. The percentage for White students is 25.9.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11th grade students is higher than for 9th grade students. The prevalence for 12th grade students is higher than for 9th grade students. The prevalence for 12th grade students is higher than for 10th grade students. The prevalence for 12th grade students is higher than for 11th grade students. The prevalence for White students is higher than for Black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18</a:t>
            </a:fld>
            <a:endParaRPr lang="en-US" dirty="0"/>
          </a:p>
        </p:txBody>
      </p:sp>
    </p:spTree>
    <p:extLst>
      <p:ext uri="{BB962C8B-B14F-4D97-AF65-F5344CB8AC3E}">
        <p14:creationId xmlns:p14="http://schemas.microsoft.com/office/powerpoint/2010/main" val="419915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These are results from the Missouri Youth Risk Behavior Surveys, 1995-2021. This slide shows percentages from 1995 through 2021 for high school students who currently drank alcohol (at least one drink of alcohol, on at least 1 day during the 30 days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1995 is 55.7. The percentage for 1997 is 51.4. The percentage for 1999 is 49.9. The percentage for 2001 is 47.6. The percentage for 2003 is 49.2. The percentage for 2005 is 40.8. The percentage for 2007 is 44.4. The percentage for 2009 is 39.3. The percentage for 2013 is 35.6. The percentage for 2015 is 34.5. The percentage for 2017 is 32.0. The percentage for 2019 is 27.9. The percentage for 2021 is 24.3. </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Significant linear trends (if present) across all available years are described first followed by linear changes in each segment of significant quadratic trends (if present). For this behavior, based on linear and quadratic trend analyses using logistic regression models controlling for sex, race/ethnicity, and grade (p &lt; 0.05), the prevalence decreased from 1995 to 2021. Data not available for 2011. This graph contains weighted results.</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19</a:t>
            </a:fld>
            <a:endParaRPr lang="en-US" dirty="0"/>
          </a:p>
        </p:txBody>
      </p:sp>
    </p:spTree>
    <p:extLst>
      <p:ext uri="{BB962C8B-B14F-4D97-AF65-F5344CB8AC3E}">
        <p14:creationId xmlns:p14="http://schemas.microsoft.com/office/powerpoint/2010/main" val="952015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currently were binge drinking (had four or more drinks of alcohol in a row if they were female or five or more drinks of alcohol in a row if they were male, within a couple of hours, on at least 1 day during the 30 days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14.1. The percentage for Male students is 12.7. The percentage for Female students is 15.7. The percentage for 9th grade students is 8.3. The percentage for 10th grade students is 11.0. The percentage for 11th grade students is 16.2. The percentage for 12th grade students is 21.8. The percentage for Black students is 5.0. The percentage for Hispanic/Latino students is 13.1. The percentage for White students is 16.4.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11th grade students is higher than for 9th grade students. The prevalence for 12th grade students is higher than for 9th grade students. The prevalence for 12th grade students is higher than for 10th grade students. The prevalence for White students is higher than for Black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20</a:t>
            </a:fld>
            <a:endParaRPr lang="en-US" dirty="0"/>
          </a:p>
        </p:txBody>
      </p:sp>
    </p:spTree>
    <p:extLst>
      <p:ext uri="{BB962C8B-B14F-4D97-AF65-F5344CB8AC3E}">
        <p14:creationId xmlns:p14="http://schemas.microsoft.com/office/powerpoint/2010/main" val="3520332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21</a:t>
            </a:fld>
            <a:endParaRPr lang="en-US" dirty="0"/>
          </a:p>
        </p:txBody>
      </p:sp>
    </p:spTree>
    <p:extLst>
      <p:ext uri="{BB962C8B-B14F-4D97-AF65-F5344CB8AC3E}">
        <p14:creationId xmlns:p14="http://schemas.microsoft.com/office/powerpoint/2010/main" val="2082467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currently used an electronic vapor product (including e-cigarettes, vapes, vape pens, e-cigars, e-hookahs, hookah pens, and mods [such as JUUL, SMOK, Suorin, Vuse, and blu], on at least 1 day during the 30 days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19.3. The percentage for Male students is 17.6. The percentage for Female students is 21.3. The percentage for 9th grade students is 11.1. The percentage for 10th grade students is 17.8. The percentage for 11th grade students is 25.3. The percentage for 12th grade students is 24.6. The percentage for Black students is 12.8. The percentage for Hispanic/Latino students is 15.4. The percentage for White students is 21.5.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11th grade students is higher than for 9th grade students. The prevalence for 12th grade students is higher than for 9th grade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22</a:t>
            </a:fld>
            <a:endParaRPr lang="en-US" dirty="0"/>
          </a:p>
        </p:txBody>
      </p:sp>
    </p:spTree>
    <p:extLst>
      <p:ext uri="{BB962C8B-B14F-4D97-AF65-F5344CB8AC3E}">
        <p14:creationId xmlns:p14="http://schemas.microsoft.com/office/powerpoint/2010/main" val="1469827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currently used marijuana  (one or more times during the 30 days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16.7. The percentage for Male students is 15.4. The percentage for Female students is 18.0. The percentage for 9th grade students is 14.0. The percentage for 10th grade students is 14.1. The percentage for 11th grade students is 22.2. The percentage for 12th grade students is 17.5. The percentage for Black students is 23.6. The percentage for Hispanic/Latino students is 12.6. The percentage for White students is 16.4.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11th grade students is higher than for 10th grade students. The prevalence for Black students is higher than for Hispanic students. The prevalence for Black students is higher than for White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23</a:t>
            </a:fld>
            <a:endParaRPr lang="en-US" dirty="0"/>
          </a:p>
        </p:txBody>
      </p:sp>
    </p:spTree>
    <p:extLst>
      <p:ext uri="{BB962C8B-B14F-4D97-AF65-F5344CB8AC3E}">
        <p14:creationId xmlns:p14="http://schemas.microsoft.com/office/powerpoint/2010/main" val="1054960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ever took prescription pain medicine without a doctor's prescription or differently than how a doctor told them to use it (counting drugs such as codeine, Vicodin, OxyContin, Hydrocodone, and Percocet, one or more times during their life).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16.8. The percentage for Male students is 13.3. The percentage for Female students is 20.2. The percentage for 9th grade students is 19.3. The percentage for 10th grade students is 15.8. The percentage for 11th grade students is 16.6. The percentage for 12th grade students is 15.0. The percentage for Black students is 23.4. The percentage for Hispanic/Latino students is 20.4. The percentage for White students is 15.3.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female students is higher than for male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24</a:t>
            </a:fld>
            <a:endParaRPr lang="en-US" dirty="0"/>
          </a:p>
        </p:txBody>
      </p:sp>
    </p:spTree>
    <p:extLst>
      <p:ext uri="{BB962C8B-B14F-4D97-AF65-F5344CB8AC3E}">
        <p14:creationId xmlns:p14="http://schemas.microsoft.com/office/powerpoint/2010/main" val="105496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were offered, sold, or given an illegal drug on school property (during the 12 months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12.8. The percentage for Male students is 15.4. The percentage for Female students is 10.4. The percentage for 9th grade students is 13.1. The percentage for 10th grade students is 13.0. The percentage for 11th grade students is 15.6. The percentage for 12th grade students is 9.2. The percentage for Black students is 9.5. The percentage for Hispanic/Latino students is 16.5. The percentage for White students is 13.9.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male students is higher than for female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25</a:t>
            </a:fld>
            <a:endParaRPr lang="en-US" dirty="0"/>
          </a:p>
        </p:txBody>
      </p:sp>
    </p:spTree>
    <p:extLst>
      <p:ext uri="{BB962C8B-B14F-4D97-AF65-F5344CB8AC3E}">
        <p14:creationId xmlns:p14="http://schemas.microsoft.com/office/powerpoint/2010/main" val="1054960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27</a:t>
            </a:fld>
            <a:endParaRPr lang="en-US" dirty="0"/>
          </a:p>
        </p:txBody>
      </p:sp>
    </p:spTree>
    <p:extLst>
      <p:ext uri="{BB962C8B-B14F-4D97-AF65-F5344CB8AC3E}">
        <p14:creationId xmlns:p14="http://schemas.microsoft.com/office/powerpoint/2010/main" val="44889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YRBS results help monitor adolescent health behavior changes over time, identify emerging issues, and plan and evaluate programs to support the health of youth.</a:t>
            </a: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YRBS data are used by health departments, educators, lawmakers, doctors, and community organizations to inform school and community programs, communications campaigns, and other efforts.</a:t>
            </a: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Determine how often unhealthy behaviors occur</a:t>
            </a: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Assess whether unhealthy behaviors increase, decrease, or stay the same over time</a:t>
            </a: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Provide data at the national, state, territorial and freely associated state, tribal, and local levels</a:t>
            </a: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Provide data comparing different groups of adolescents</a:t>
            </a: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Monitor progress toward achieving the Healthy People Objectives and other program goals</a:t>
            </a:r>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4</a:t>
            </a:fld>
            <a:endParaRPr lang="en-MY" dirty="0"/>
          </a:p>
        </p:txBody>
      </p:sp>
    </p:spTree>
    <p:extLst>
      <p:ext uri="{BB962C8B-B14F-4D97-AF65-F5344CB8AC3E}">
        <p14:creationId xmlns:p14="http://schemas.microsoft.com/office/powerpoint/2010/main" val="189647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28</a:t>
            </a:fld>
            <a:endParaRPr lang="en-US" dirty="0"/>
          </a:p>
        </p:txBody>
      </p:sp>
    </p:spTree>
    <p:extLst>
      <p:ext uri="{BB962C8B-B14F-4D97-AF65-F5344CB8AC3E}">
        <p14:creationId xmlns:p14="http://schemas.microsoft.com/office/powerpoint/2010/main" val="2614269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ate breakfast on all 7 days (during the 7 days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23.5. The percentage for Male students is 28.8. The percentage for Female students is 18.4. The percentage for 9th grade students is 24.8. The percentage for 10th grade students is 23.8. The percentage for 11th grade students is 24.6. The percentage for 12th grade students is 20.3. The percentage for Black students is 9.8. The percentage for Hispanic/Latino students is 28.1. The percentage for White students is 25.0.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male students is higher than for female students. The prevalence for White students is higher than for Black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30</a:t>
            </a:fld>
            <a:endParaRPr lang="en-US" dirty="0"/>
          </a:p>
        </p:txBody>
      </p:sp>
    </p:spTree>
    <p:extLst>
      <p:ext uri="{BB962C8B-B14F-4D97-AF65-F5344CB8AC3E}">
        <p14:creationId xmlns:p14="http://schemas.microsoft.com/office/powerpoint/2010/main" val="1504219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These are results from the Missouri Youth Risk Behavior Surveys, 2013-2021. This slide shows percentages from 2013 through 2021 for high school students who ate breakfast on all 7 days (during the 7 days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2013 is 35.6. The percentage for 2015 is 30.9. The percentage for 2017 is 32.2. The percentage for 2019 is 27.7. The percentage for 2021 is 23.5. </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based on linear trend analyses using logistic regression models controlling for sex, race/ethnicity, and grade (p &lt; 0.05), the prevalence decreased from 2013 to 2021. This graph contains weighted results.</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31</a:t>
            </a:fld>
            <a:endParaRPr lang="en-US" dirty="0"/>
          </a:p>
        </p:txBody>
      </p:sp>
    </p:spTree>
    <p:extLst>
      <p:ext uri="{BB962C8B-B14F-4D97-AF65-F5344CB8AC3E}">
        <p14:creationId xmlns:p14="http://schemas.microsoft.com/office/powerpoint/2010/main" val="2085166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had obesity ( ≥ 95th percentile for body mass index, based on sex- and age-specific reference data from the 2000 CDC growth charts. In 2017, new, slightly different ranges were used to calculate biologically implausible responses to height and weight questions.).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16.9. The percentage for Male students is 22.4. The percentage for Female students is 10.9. The percentage for 9th grade students is 17.3. The percentage for 10th grade students is 19.0. The percentage for 11th grade students is 13.6. The percentage for 12th grade students is 17.2. The percentage for Black students is 24.2. The percentage for Hispanic/Latino students is 17.2. The percentage for White students is 14.8.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male students is higher than for female students. The prevalence for 10th grade students is higher than for 11th grade students. The prevalence for Black students is higher than for White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32</a:t>
            </a:fld>
            <a:endParaRPr lang="en-US" dirty="0"/>
          </a:p>
        </p:txBody>
      </p:sp>
    </p:spTree>
    <p:extLst>
      <p:ext uri="{BB962C8B-B14F-4D97-AF65-F5344CB8AC3E}">
        <p14:creationId xmlns:p14="http://schemas.microsoft.com/office/powerpoint/2010/main" val="1054960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These are results from the Missouri Youth Risk Behavior Surveys, 1999-2021. This slide shows percentages from 1999 through 2021 for high school students who had obesity ( ≥ 95th percentile for body mass index, based on sex- and age-specific reference data from the 2000 CDC growth charts. In 2017, new, slightly different ranges were used to calculate biologically implausible responses to height and weight questions.).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1999 is 8.9. The percentage for 2001 is 12.7. The percentage for 2003 is 12.1. The percentage for 2005 is 13.8. The percentage for 2007 is 11.9. The percentage for 2009 is 14.3. The percentage for 2013 is 14.9. The percentage for 2015 is 13.1. The percentage for 2017 is 16.6. The percentage for 2019 is 18.4. The percentage for 2021 is 16.9. </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Significant linear trends (if present) across all available years are described first followed by linear changes in each segment of significant quadratic trends (if present). For this behavior, based on linear and quadratic trend analyses using logistic regression models controlling for sex, race/ethnicity, and grade (p &lt; 0.05), the prevalence increased from 1999 to 2021. Data not available for 2011. This graph contains weighted results.</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33</a:t>
            </a:fld>
            <a:endParaRPr lang="en-US" dirty="0"/>
          </a:p>
        </p:txBody>
      </p:sp>
    </p:spTree>
    <p:extLst>
      <p:ext uri="{BB962C8B-B14F-4D97-AF65-F5344CB8AC3E}">
        <p14:creationId xmlns:p14="http://schemas.microsoft.com/office/powerpoint/2010/main" val="1054960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were Overweight ( ≥ 85th percentile but &lt;95th percentile for body mass index, based on sex- and age-specific reference data from the 2000 CDC growth charts. In 2017, new, slightly different ranges were used to calculate biologically implausible responses to height and weight questions.).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16.2. The percentage for Male students is 13.5. The percentage for Female students is 19.0. The percentage for 9th grade students is 15.9. The percentage for 10th grade students is 14.6. The percentage for 11th grade students is 16.0. The percentage for 12th grade students is 18.4. The percentage for Black students is 20.0. The percentage for Hispanic/Latino students is 15.1. The percentage for White students is 15.5.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34</a:t>
            </a:fld>
            <a:endParaRPr lang="en-US" dirty="0"/>
          </a:p>
        </p:txBody>
      </p:sp>
    </p:spTree>
    <p:extLst>
      <p:ext uri="{BB962C8B-B14F-4D97-AF65-F5344CB8AC3E}">
        <p14:creationId xmlns:p14="http://schemas.microsoft.com/office/powerpoint/2010/main" val="1054960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35</a:t>
            </a:fld>
            <a:endParaRPr lang="en-US" dirty="0"/>
          </a:p>
        </p:txBody>
      </p:sp>
    </p:spTree>
    <p:extLst>
      <p:ext uri="{BB962C8B-B14F-4D97-AF65-F5344CB8AC3E}">
        <p14:creationId xmlns:p14="http://schemas.microsoft.com/office/powerpoint/2010/main" val="2276979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37</a:t>
            </a:fld>
            <a:endParaRPr lang="en-US" dirty="0"/>
          </a:p>
        </p:txBody>
      </p:sp>
    </p:spTree>
    <p:extLst>
      <p:ext uri="{BB962C8B-B14F-4D97-AF65-F5344CB8AC3E}">
        <p14:creationId xmlns:p14="http://schemas.microsoft.com/office/powerpoint/2010/main" val="946269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The YRBS is a biennial school-based survey to gather data on student demographics, health behaviors, substance use, and student experiences</a:t>
            </a:r>
          </a:p>
          <a:p>
            <a:pPr marL="228600" indent="-228600">
              <a:buAutoNum type="arabicParenR"/>
            </a:pPr>
            <a:r>
              <a:rPr lang="en-US" dirty="0"/>
              <a:t>It is used to monitor health behaviors over time, help guide program review, needs, funding and monitor progress towards state and federal objectives</a:t>
            </a:r>
          </a:p>
          <a:p>
            <a:pPr marL="228600" indent="-228600">
              <a:buAutoNum type="arabicParenR"/>
            </a:pPr>
            <a:r>
              <a:rPr lang="en-US" dirty="0"/>
              <a:t>The survey administration involves random school selection, class selection, administering the survey, CDC data analysis, and finally data dissemination by way of infographics, dashboards, or presentations</a:t>
            </a:r>
          </a:p>
          <a:p>
            <a:pPr marL="228600" indent="-228600">
              <a:buAutoNum type="arabicParenR"/>
            </a:pPr>
            <a:r>
              <a:rPr lang="en-US" dirty="0"/>
              <a:t>Data is available online at https://health.mo.gov/data/yrbss/index.php and you can also find detailed reports, infographics (I have a few copies), the previous year’s questionnaires, FAQs, and more.</a:t>
            </a:r>
          </a:p>
        </p:txBody>
      </p:sp>
      <p:sp>
        <p:nvSpPr>
          <p:cNvPr id="4" name="Slide Number Placeholder 3"/>
          <p:cNvSpPr>
            <a:spLocks noGrp="1"/>
          </p:cNvSpPr>
          <p:nvPr>
            <p:ph type="sldNum" sz="quarter" idx="5"/>
          </p:nvPr>
        </p:nvSpPr>
        <p:spPr/>
        <p:txBody>
          <a:bodyPr/>
          <a:lstStyle/>
          <a:p>
            <a:fld id="{D3F6CAA8-8B9F-4696-96C3-CF58CA8A4623}" type="slidenum">
              <a:rPr lang="en-MY" smtClean="0"/>
              <a:t>38</a:t>
            </a:fld>
            <a:endParaRPr lang="en-MY" dirty="0"/>
          </a:p>
        </p:txBody>
      </p:sp>
    </p:spTree>
    <p:extLst>
      <p:ext uri="{BB962C8B-B14F-4D97-AF65-F5344CB8AC3E}">
        <p14:creationId xmlns:p14="http://schemas.microsoft.com/office/powerpoint/2010/main" val="3370708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39</a:t>
            </a:fld>
            <a:endParaRPr lang="en-US"/>
          </a:p>
        </p:txBody>
      </p:sp>
    </p:spTree>
    <p:extLst>
      <p:ext uri="{BB962C8B-B14F-4D97-AF65-F5344CB8AC3E}">
        <p14:creationId xmlns:p14="http://schemas.microsoft.com/office/powerpoint/2010/main" val="3263849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https://health.mo.gov/data/yrbss/ </a:t>
            </a:r>
          </a:p>
          <a:p>
            <a:pPr marL="171450" indent="-171450">
              <a:buFont typeface="Arial" panose="020B0604020202020204" pitchFamily="34" charset="0"/>
              <a:buChar char="•"/>
            </a:pPr>
            <a:r>
              <a:rPr lang="en-US" dirty="0"/>
              <a:t>Limitations </a:t>
            </a:r>
          </a:p>
          <a:p>
            <a:pPr marL="628650" lvl="1" indent="-171450">
              <a:buFont typeface="Arial" panose="020B0604020202020204" pitchFamily="34" charset="0"/>
              <a:buChar char="•"/>
            </a:pPr>
            <a:r>
              <a:rPr lang="en-US" dirty="0"/>
              <a:t>1) School-based survey so it does not take into account home-schooled students or teens of school age that are not enrolled in school at all </a:t>
            </a:r>
          </a:p>
          <a:p>
            <a:pPr marL="628650" lvl="1" indent="-171450">
              <a:buFont typeface="Arial" panose="020B0604020202020204" pitchFamily="34" charset="0"/>
              <a:buChar char="•"/>
            </a:pPr>
            <a:r>
              <a:rPr lang="en-US" dirty="0"/>
              <a:t>2) YRBS focuses on behavior and not determinants of those behaviors. Intervention programs must consider determinants during development</a:t>
            </a:r>
          </a:p>
          <a:p>
            <a:pPr marL="171450" lvl="0" indent="-171450">
              <a:buFont typeface="Arial" panose="020B0604020202020204" pitchFamily="34" charset="0"/>
              <a:buChar char="•"/>
            </a:pPr>
            <a:r>
              <a:rPr lang="en-US" dirty="0"/>
              <a:t>Centers for Disease Control and Prevention. Methodology of the Youth Risk Behavior Surveillance System — 2013. MMWR 2013;62(No. RR-1):[01-25]. (https://www.cdc.gov/mmwr/pdf/rr/rr6201.pdf)</a:t>
            </a:r>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5</a:t>
            </a:fld>
            <a:endParaRPr lang="en-MY" dirty="0"/>
          </a:p>
        </p:txBody>
      </p:sp>
    </p:spTree>
    <p:extLst>
      <p:ext uri="{BB962C8B-B14F-4D97-AF65-F5344CB8AC3E}">
        <p14:creationId xmlns:p14="http://schemas.microsoft.com/office/powerpoint/2010/main" val="883984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40</a:t>
            </a:fld>
            <a:endParaRPr lang="en-US"/>
          </a:p>
        </p:txBody>
      </p:sp>
    </p:spTree>
    <p:extLst>
      <p:ext uri="{BB962C8B-B14F-4D97-AF65-F5344CB8AC3E}">
        <p14:creationId xmlns:p14="http://schemas.microsoft.com/office/powerpoint/2010/main" val="96817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percentages of high school students who currently have asthma.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17.1. The percentage for Male students is 18.6. The percentage for Female students is 15.5. The percentage for 9th grade students is 15.1. The percentage for 10th grade students is 17.3. The percentage for 11th grade students is 17.2. The percentage for 12th grade students is 19.5. The percentage for Black students is 33.6. The percentage for Hispanic/Latino students is 13.4. The percentage for White students is 14.2.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Black students is higher than for Hispanic students. The prevalence for Black students is higher than for White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8</a:t>
            </a:fld>
            <a:endParaRPr lang="en-US" dirty="0"/>
          </a:p>
        </p:txBody>
      </p:sp>
    </p:spTree>
    <p:extLst>
      <p:ext uri="{BB962C8B-B14F-4D97-AF65-F5344CB8AC3E}">
        <p14:creationId xmlns:p14="http://schemas.microsoft.com/office/powerpoint/2010/main" val="105496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were bullied on school property (ever during the 12 months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15.4. The percentage for Male students is 12.9. The percentage for Female students is 18.2. The percentage for 9th grade students is 18.0. The percentage for 10th grade students is 16.2. The percentage for 11th grade students is 14.2. The percentage for 12th grade students is 12.3. The percentage for Black students is 12.6. The percentage for Hispanic/Latino students is 18.6. The percentage for White students is 15.4.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female students is higher than for male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10</a:t>
            </a:fld>
            <a:endParaRPr lang="en-US" dirty="0"/>
          </a:p>
        </p:txBody>
      </p:sp>
    </p:spTree>
    <p:extLst>
      <p:ext uri="{BB962C8B-B14F-4D97-AF65-F5344CB8AC3E}">
        <p14:creationId xmlns:p14="http://schemas.microsoft.com/office/powerpoint/2010/main" val="1054960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These are results from the Missouri Youth Risk Behavior Surveys, 2009-2021. This slide shows percentages from 2009 through 2021 for high school students who were bullied on school property (ever during the 12 months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2009 is 22.8. The percentage for 2013 is 25.2. The percentage for 2015 is 21.4. The percentage for 2017 is 23.3. The percentage for 2019 is 21.0. The percentage for 2021 is 15.4. </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Significant linear trends (if present) across all available years are described first followed by linear changes in each segment of significant quadratic trends (if present). For this behavior, based on linear and quadratic trend analyses using logistic regression models controlling for sex, race/ethnicity, and grade (p &lt; 0.05), the prevalence decreased from 2009 to 2021, did not change from 2009 to 2017, and decreased from 2017 to 2021.Data not available for 2011. This graph contains weighted results.</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11</a:t>
            </a:fld>
            <a:endParaRPr lang="en-US" dirty="0"/>
          </a:p>
        </p:txBody>
      </p:sp>
    </p:spTree>
    <p:extLst>
      <p:ext uri="{BB962C8B-B14F-4D97-AF65-F5344CB8AC3E}">
        <p14:creationId xmlns:p14="http://schemas.microsoft.com/office/powerpoint/2010/main" val="1054960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were electronically bullied (counting being bullied through texting, Instagram, Facebook, or other social media, ever during the 12 months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13.9. The percentage for Male students is 9.1. The percentage for Female students is 19.1. The percentage for 9th grade students is 14.5. The percentage for 10th grade students is 13.5. The percentage for 11th grade students is 16.8. The percentage for 12th grade students is 10.3. The percentage for Black students is 9.1. The percentage for Hispanic/Latino students is 17.0. The percentage for White students is 15.1.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female students is higher than for male students. The prevalence for White students is higher than for Black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12</a:t>
            </a:fld>
            <a:endParaRPr lang="en-US" dirty="0"/>
          </a:p>
        </p:txBody>
      </p:sp>
    </p:spTree>
    <p:extLst>
      <p:ext uri="{BB962C8B-B14F-4D97-AF65-F5344CB8AC3E}">
        <p14:creationId xmlns:p14="http://schemas.microsoft.com/office/powerpoint/2010/main" val="1054960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These are results from the Missouri Youth Risk Behavior Surveys, 2015-2021. This slide shows percentages from 2015 through 2021 for high school students who were electronically bullied (counting being bullied through texting, Instagram, Facebook, or other social media, ever during the 12 months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2015 is 16.6. The percentage for 2017 is 19.4. The percentage for 2019 is 18.1. The percentage for 2021 is 13.9. </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based on linear trend analyses using logistic regression models controlling for sex, race/ethnicity, and grade (p &lt; 0.05), the prevalence did not change from 2015 to 2021. This graph contains weighted results.</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13</a:t>
            </a:fld>
            <a:endParaRPr lang="en-US" dirty="0"/>
          </a:p>
        </p:txBody>
      </p:sp>
    </p:spTree>
    <p:extLst>
      <p:ext uri="{BB962C8B-B14F-4D97-AF65-F5344CB8AC3E}">
        <p14:creationId xmlns:p14="http://schemas.microsoft.com/office/powerpoint/2010/main" val="1054960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usually did not sleep in their parent's or guardian's home (during the 30 days before the survey
).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3.3. The percentage for Male students is 4.3. The percentage for Female students is 2.2. The percentage for 9th grade students is 3.0. The percentage for 10th grade students is 5.6. The percentage for 11th grade students is 2.3. The percentage for 12th grade students is 2.3. The percentage for Black students is 4.0. The percentage for Hispanic/Latino students is 1.7. The percentage for White students is 3.0.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10th grade students is higher than for 9th grade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15</a:t>
            </a:fld>
            <a:endParaRPr lang="en-US" dirty="0"/>
          </a:p>
        </p:txBody>
      </p:sp>
    </p:spTree>
    <p:extLst>
      <p:ext uri="{BB962C8B-B14F-4D97-AF65-F5344CB8AC3E}">
        <p14:creationId xmlns:p14="http://schemas.microsoft.com/office/powerpoint/2010/main" val="853306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317500" y="266702"/>
            <a:ext cx="11569700" cy="4203698"/>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6490608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Timeline 6-2">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000685578"/>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Timeline 7">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0" y="0"/>
            <a:ext cx="6096000" cy="6858000"/>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788190240"/>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vent with Image">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2160000" cy="2160000"/>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1" name="Picture Placeholder 4">
            <a:extLst>
              <a:ext uri="{FF2B5EF4-FFF2-40B4-BE49-F238E27FC236}">
                <a16:creationId xmlns:a16="http://schemas.microsoft.com/office/drawing/2014/main" id="{8832ADDA-6C01-4071-A73C-CABB0D21E9E2}"/>
              </a:ext>
            </a:extLst>
          </p:cNvPr>
          <p:cNvSpPr>
            <a:spLocks noGrp="1"/>
          </p:cNvSpPr>
          <p:nvPr>
            <p:ph type="pic" sz="quarter" idx="11" hasCustomPrompt="1"/>
          </p:nvPr>
        </p:nvSpPr>
        <p:spPr>
          <a:xfrm>
            <a:off x="3696789" y="1988923"/>
            <a:ext cx="2160000" cy="2160000"/>
          </a:xfrm>
          <a:prstGeom prst="roundRect">
            <a:avLst>
              <a:gd name="adj" fmla="val 19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66C5DFC5-A2AD-4AD7-A6A6-AD483A1E8514}"/>
              </a:ext>
            </a:extLst>
          </p:cNvPr>
          <p:cNvSpPr>
            <a:spLocks noGrp="1"/>
          </p:cNvSpPr>
          <p:nvPr>
            <p:ph type="pic" sz="quarter" idx="12" hasCustomPrompt="1"/>
          </p:nvPr>
        </p:nvSpPr>
        <p:spPr>
          <a:xfrm>
            <a:off x="6335212"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4">
            <a:extLst>
              <a:ext uri="{FF2B5EF4-FFF2-40B4-BE49-F238E27FC236}">
                <a16:creationId xmlns:a16="http://schemas.microsoft.com/office/drawing/2014/main" id="{A6AF3F2D-258A-49DB-89C1-89BF53AC1FEE}"/>
              </a:ext>
            </a:extLst>
          </p:cNvPr>
          <p:cNvSpPr>
            <a:spLocks noGrp="1"/>
          </p:cNvSpPr>
          <p:nvPr>
            <p:ph type="pic" sz="quarter" idx="13" hasCustomPrompt="1"/>
          </p:nvPr>
        </p:nvSpPr>
        <p:spPr>
          <a:xfrm>
            <a:off x="8973634"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245379812"/>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vent with Image 2">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A3023F38-C0B6-4B5B-8E8B-57DD9BEA10C9}"/>
              </a:ext>
            </a:extLst>
          </p:cNvPr>
          <p:cNvSpPr>
            <a:spLocks noGrp="1"/>
          </p:cNvSpPr>
          <p:nvPr>
            <p:ph type="pic" sz="quarter" idx="11" hasCustomPrompt="1"/>
          </p:nvPr>
        </p:nvSpPr>
        <p:spPr>
          <a:xfrm>
            <a:off x="1058366"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33C3359B-0EFF-4356-B09D-EDFA3B336AF6}"/>
              </a:ext>
            </a:extLst>
          </p:cNvPr>
          <p:cNvSpPr>
            <a:spLocks noGrp="1"/>
          </p:cNvSpPr>
          <p:nvPr>
            <p:ph type="pic" sz="quarter" idx="12" hasCustomPrompt="1"/>
          </p:nvPr>
        </p:nvSpPr>
        <p:spPr>
          <a:xfrm>
            <a:off x="6096000"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AC8C5DB7-177A-4629-834D-881E9F216852}"/>
              </a:ext>
            </a:extLst>
          </p:cNvPr>
          <p:cNvSpPr>
            <a:spLocks noGrp="1"/>
          </p:cNvSpPr>
          <p:nvPr>
            <p:ph type="pic" sz="quarter" idx="13" hasCustomPrompt="1"/>
          </p:nvPr>
        </p:nvSpPr>
        <p:spPr>
          <a:xfrm>
            <a:off x="6096000"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364963040"/>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788584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214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1992286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03206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1734355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729699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Image 3">
    <p:spTree>
      <p:nvGrpSpPr>
        <p:cNvPr id="1" name=""/>
        <p:cNvGrpSpPr/>
        <p:nvPr/>
      </p:nvGrpSpPr>
      <p:grpSpPr>
        <a:xfrm>
          <a:off x="0" y="0"/>
          <a:ext cx="0" cy="0"/>
          <a:chOff x="0" y="0"/>
          <a:chExt cx="0" cy="0"/>
        </a:xfrm>
      </p:grpSpPr>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a:off x="502235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1" name="Picture Placeholder 7">
            <a:extLst>
              <a:ext uri="{FF2B5EF4-FFF2-40B4-BE49-F238E27FC236}">
                <a16:creationId xmlns:a16="http://schemas.microsoft.com/office/drawing/2014/main" id="{A347EBBF-2D69-46DA-828F-9790474072DD}"/>
              </a:ext>
            </a:extLst>
          </p:cNvPr>
          <p:cNvSpPr>
            <a:spLocks noGrp="1"/>
          </p:cNvSpPr>
          <p:nvPr>
            <p:ph type="pic" sz="quarter" idx="43" hasCustomPrompt="1"/>
          </p:nvPr>
        </p:nvSpPr>
        <p:spPr>
          <a:xfrm>
            <a:off x="735597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2" name="Picture Placeholder 7">
            <a:extLst>
              <a:ext uri="{FF2B5EF4-FFF2-40B4-BE49-F238E27FC236}">
                <a16:creationId xmlns:a16="http://schemas.microsoft.com/office/drawing/2014/main" id="{253329E5-9B46-4E84-BB47-C37A58E0DF47}"/>
              </a:ext>
            </a:extLst>
          </p:cNvPr>
          <p:cNvSpPr>
            <a:spLocks noGrp="1"/>
          </p:cNvSpPr>
          <p:nvPr>
            <p:ph type="pic" sz="quarter" idx="44" hasCustomPrompt="1"/>
          </p:nvPr>
        </p:nvSpPr>
        <p:spPr>
          <a:xfrm>
            <a:off x="96896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3" name="Picture Placeholder 7">
            <a:extLst>
              <a:ext uri="{FF2B5EF4-FFF2-40B4-BE49-F238E27FC236}">
                <a16:creationId xmlns:a16="http://schemas.microsoft.com/office/drawing/2014/main" id="{0283E3F9-6587-4698-B553-45FC5DDFC55F}"/>
              </a:ext>
            </a:extLst>
          </p:cNvPr>
          <p:cNvSpPr>
            <a:spLocks noGrp="1"/>
          </p:cNvSpPr>
          <p:nvPr>
            <p:ph type="pic" sz="quarter" idx="45" hasCustomPrompt="1"/>
          </p:nvPr>
        </p:nvSpPr>
        <p:spPr>
          <a:xfrm>
            <a:off x="268872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4" name="Picture Placeholder 7">
            <a:extLst>
              <a:ext uri="{FF2B5EF4-FFF2-40B4-BE49-F238E27FC236}">
                <a16:creationId xmlns:a16="http://schemas.microsoft.com/office/drawing/2014/main" id="{72DAC6A7-5A6C-43FA-9ECB-DA307EAF1EE8}"/>
              </a:ext>
            </a:extLst>
          </p:cNvPr>
          <p:cNvSpPr>
            <a:spLocks noGrp="1"/>
          </p:cNvSpPr>
          <p:nvPr>
            <p:ph type="pic" sz="quarter" idx="46" hasCustomPrompt="1"/>
          </p:nvPr>
        </p:nvSpPr>
        <p:spPr>
          <a:xfrm>
            <a:off x="3551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5" name="Picture Placeholder 7">
            <a:extLst>
              <a:ext uri="{FF2B5EF4-FFF2-40B4-BE49-F238E27FC236}">
                <a16:creationId xmlns:a16="http://schemas.microsoft.com/office/drawing/2014/main" id="{C68E8BD3-1BA3-41BF-9E1F-0D147A74ED73}"/>
              </a:ext>
            </a:extLst>
          </p:cNvPr>
          <p:cNvSpPr>
            <a:spLocks noGrp="1"/>
          </p:cNvSpPr>
          <p:nvPr>
            <p:ph type="pic" sz="quarter" idx="47" hasCustomPrompt="1"/>
          </p:nvPr>
        </p:nvSpPr>
        <p:spPr>
          <a:xfrm>
            <a:off x="500221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6" name="Picture Placeholder 7">
            <a:extLst>
              <a:ext uri="{FF2B5EF4-FFF2-40B4-BE49-F238E27FC236}">
                <a16:creationId xmlns:a16="http://schemas.microsoft.com/office/drawing/2014/main" id="{467E7467-8256-4408-9292-5B5CB9C953F2}"/>
              </a:ext>
            </a:extLst>
          </p:cNvPr>
          <p:cNvSpPr>
            <a:spLocks noGrp="1"/>
          </p:cNvSpPr>
          <p:nvPr>
            <p:ph type="pic" sz="quarter" idx="48" hasCustomPrompt="1"/>
          </p:nvPr>
        </p:nvSpPr>
        <p:spPr>
          <a:xfrm>
            <a:off x="733583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7" name="Picture Placeholder 7">
            <a:extLst>
              <a:ext uri="{FF2B5EF4-FFF2-40B4-BE49-F238E27FC236}">
                <a16:creationId xmlns:a16="http://schemas.microsoft.com/office/drawing/2014/main" id="{B527A906-A3E8-416F-98C8-105B9F3C2832}"/>
              </a:ext>
            </a:extLst>
          </p:cNvPr>
          <p:cNvSpPr>
            <a:spLocks noGrp="1"/>
          </p:cNvSpPr>
          <p:nvPr>
            <p:ph type="pic" sz="quarter" idx="49" hasCustomPrompt="1"/>
          </p:nvPr>
        </p:nvSpPr>
        <p:spPr>
          <a:xfrm>
            <a:off x="96694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8" name="Picture Placeholder 7">
            <a:extLst>
              <a:ext uri="{FF2B5EF4-FFF2-40B4-BE49-F238E27FC236}">
                <a16:creationId xmlns:a16="http://schemas.microsoft.com/office/drawing/2014/main" id="{263B44AD-2BBC-463D-B8C0-455005CCAD36}"/>
              </a:ext>
            </a:extLst>
          </p:cNvPr>
          <p:cNvSpPr>
            <a:spLocks noGrp="1"/>
          </p:cNvSpPr>
          <p:nvPr>
            <p:ph type="pic" sz="quarter" idx="50" hasCustomPrompt="1"/>
          </p:nvPr>
        </p:nvSpPr>
        <p:spPr>
          <a:xfrm>
            <a:off x="266858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9" name="Picture Placeholder 7">
            <a:extLst>
              <a:ext uri="{FF2B5EF4-FFF2-40B4-BE49-F238E27FC236}">
                <a16:creationId xmlns:a16="http://schemas.microsoft.com/office/drawing/2014/main" id="{EB9D2E83-ECF0-4142-8813-ACBB405B6412}"/>
              </a:ext>
            </a:extLst>
          </p:cNvPr>
          <p:cNvSpPr>
            <a:spLocks noGrp="1"/>
          </p:cNvSpPr>
          <p:nvPr>
            <p:ph type="pic" sz="quarter" idx="51" hasCustomPrompt="1"/>
          </p:nvPr>
        </p:nvSpPr>
        <p:spPr>
          <a:xfrm>
            <a:off x="3349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0" name="Picture Placeholder 7">
            <a:extLst>
              <a:ext uri="{FF2B5EF4-FFF2-40B4-BE49-F238E27FC236}">
                <a16:creationId xmlns:a16="http://schemas.microsoft.com/office/drawing/2014/main" id="{9510DE00-B27D-4871-B0D3-418B7B4E4CC4}"/>
              </a:ext>
            </a:extLst>
          </p:cNvPr>
          <p:cNvSpPr>
            <a:spLocks noGrp="1"/>
          </p:cNvSpPr>
          <p:nvPr>
            <p:ph type="pic" sz="quarter" idx="52" hasCustomPrompt="1"/>
          </p:nvPr>
        </p:nvSpPr>
        <p:spPr>
          <a:xfrm>
            <a:off x="498207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1" name="Picture Placeholder 7">
            <a:extLst>
              <a:ext uri="{FF2B5EF4-FFF2-40B4-BE49-F238E27FC236}">
                <a16:creationId xmlns:a16="http://schemas.microsoft.com/office/drawing/2014/main" id="{458C65F2-3630-4E00-B623-2938F12EEACC}"/>
              </a:ext>
            </a:extLst>
          </p:cNvPr>
          <p:cNvSpPr>
            <a:spLocks noGrp="1"/>
          </p:cNvSpPr>
          <p:nvPr>
            <p:ph type="pic" sz="quarter" idx="53" hasCustomPrompt="1"/>
          </p:nvPr>
        </p:nvSpPr>
        <p:spPr>
          <a:xfrm>
            <a:off x="731570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2" name="Picture Placeholder 7">
            <a:extLst>
              <a:ext uri="{FF2B5EF4-FFF2-40B4-BE49-F238E27FC236}">
                <a16:creationId xmlns:a16="http://schemas.microsoft.com/office/drawing/2014/main" id="{F1948D01-0142-4AFB-A637-5258CFA0D5F1}"/>
              </a:ext>
            </a:extLst>
          </p:cNvPr>
          <p:cNvSpPr>
            <a:spLocks noGrp="1"/>
          </p:cNvSpPr>
          <p:nvPr>
            <p:ph type="pic" sz="quarter" idx="54" hasCustomPrompt="1"/>
          </p:nvPr>
        </p:nvSpPr>
        <p:spPr>
          <a:xfrm>
            <a:off x="96493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3" name="Picture Placeholder 7">
            <a:extLst>
              <a:ext uri="{FF2B5EF4-FFF2-40B4-BE49-F238E27FC236}">
                <a16:creationId xmlns:a16="http://schemas.microsoft.com/office/drawing/2014/main" id="{78E2C31D-07F1-4615-BE16-775F32C815CE}"/>
              </a:ext>
            </a:extLst>
          </p:cNvPr>
          <p:cNvSpPr>
            <a:spLocks noGrp="1"/>
          </p:cNvSpPr>
          <p:nvPr>
            <p:ph type="pic" sz="quarter" idx="55" hasCustomPrompt="1"/>
          </p:nvPr>
        </p:nvSpPr>
        <p:spPr>
          <a:xfrm>
            <a:off x="264845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4" name="Picture Placeholder 7">
            <a:extLst>
              <a:ext uri="{FF2B5EF4-FFF2-40B4-BE49-F238E27FC236}">
                <a16:creationId xmlns:a16="http://schemas.microsoft.com/office/drawing/2014/main" id="{1AC0B563-E7DE-4CF2-A692-3E7191AFC1A9}"/>
              </a:ext>
            </a:extLst>
          </p:cNvPr>
          <p:cNvSpPr>
            <a:spLocks noGrp="1"/>
          </p:cNvSpPr>
          <p:nvPr>
            <p:ph type="pic" sz="quarter" idx="56" hasCustomPrompt="1"/>
          </p:nvPr>
        </p:nvSpPr>
        <p:spPr>
          <a:xfrm>
            <a:off x="3148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4371305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802417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7330287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923079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876857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899631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864463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172720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238601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129290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148026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age Image 4">
    <p:spTree>
      <p:nvGrpSpPr>
        <p:cNvPr id="1" name=""/>
        <p:cNvGrpSpPr/>
        <p:nvPr/>
      </p:nvGrpSpPr>
      <p:grpSpPr>
        <a:xfrm>
          <a:off x="0" y="0"/>
          <a:ext cx="0" cy="0"/>
          <a:chOff x="0" y="0"/>
          <a:chExt cx="0" cy="0"/>
        </a:xfrm>
      </p:grpSpPr>
      <p:sp>
        <p:nvSpPr>
          <p:cNvPr id="97" name="Picture Placeholder 7">
            <a:extLst>
              <a:ext uri="{FF2B5EF4-FFF2-40B4-BE49-F238E27FC236}">
                <a16:creationId xmlns:a16="http://schemas.microsoft.com/office/drawing/2014/main" id="{4636F8ED-A2C9-482E-A652-4011809EF4E5}"/>
              </a:ext>
            </a:extLst>
          </p:cNvPr>
          <p:cNvSpPr>
            <a:spLocks noGrp="1"/>
          </p:cNvSpPr>
          <p:nvPr>
            <p:ph type="pic" sz="quarter" idx="10" hasCustomPrompt="1"/>
          </p:nvPr>
        </p:nvSpPr>
        <p:spPr>
          <a:xfrm rot="1800000">
            <a:off x="334963" y="-52387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8" name="Picture Placeholder 7">
            <a:extLst>
              <a:ext uri="{FF2B5EF4-FFF2-40B4-BE49-F238E27FC236}">
                <a16:creationId xmlns:a16="http://schemas.microsoft.com/office/drawing/2014/main" id="{02A753F5-B831-4BE0-AC0A-64917EECF516}"/>
              </a:ext>
            </a:extLst>
          </p:cNvPr>
          <p:cNvSpPr>
            <a:spLocks noGrp="1"/>
          </p:cNvSpPr>
          <p:nvPr>
            <p:ph type="pic" sz="quarter" idx="11" hasCustomPrompt="1"/>
          </p:nvPr>
        </p:nvSpPr>
        <p:spPr>
          <a:xfrm rot="1800000">
            <a:off x="1735592" y="-289119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9" name="Picture Placeholder 7">
            <a:extLst>
              <a:ext uri="{FF2B5EF4-FFF2-40B4-BE49-F238E27FC236}">
                <a16:creationId xmlns:a16="http://schemas.microsoft.com/office/drawing/2014/main" id="{67949C05-A13D-4662-B54F-2F252D34CAA8}"/>
              </a:ext>
            </a:extLst>
          </p:cNvPr>
          <p:cNvSpPr>
            <a:spLocks noGrp="1"/>
          </p:cNvSpPr>
          <p:nvPr>
            <p:ph type="pic" sz="quarter" idx="12" hasCustomPrompt="1"/>
          </p:nvPr>
        </p:nvSpPr>
        <p:spPr>
          <a:xfrm rot="1800000">
            <a:off x="-1065666" y="184344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0" name="Picture Placeholder 7">
            <a:extLst>
              <a:ext uri="{FF2B5EF4-FFF2-40B4-BE49-F238E27FC236}">
                <a16:creationId xmlns:a16="http://schemas.microsoft.com/office/drawing/2014/main" id="{419DF66E-3B5B-43D8-B683-A337F29E9717}"/>
              </a:ext>
            </a:extLst>
          </p:cNvPr>
          <p:cNvSpPr>
            <a:spLocks noGrp="1"/>
          </p:cNvSpPr>
          <p:nvPr>
            <p:ph type="pic" sz="quarter" idx="13" hasCustomPrompt="1"/>
          </p:nvPr>
        </p:nvSpPr>
        <p:spPr>
          <a:xfrm rot="1800000">
            <a:off x="-2466295" y="4210768"/>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1" name="Picture Placeholder 7">
            <a:extLst>
              <a:ext uri="{FF2B5EF4-FFF2-40B4-BE49-F238E27FC236}">
                <a16:creationId xmlns:a16="http://schemas.microsoft.com/office/drawing/2014/main" id="{C331EE80-4E13-4593-A20A-6EA0A91B3ECF}"/>
              </a:ext>
            </a:extLst>
          </p:cNvPr>
          <p:cNvSpPr>
            <a:spLocks noGrp="1"/>
          </p:cNvSpPr>
          <p:nvPr>
            <p:ph type="pic" sz="quarter" idx="15" hasCustomPrompt="1"/>
          </p:nvPr>
        </p:nvSpPr>
        <p:spPr>
          <a:xfrm rot="1800000">
            <a:off x="2475820" y="6735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2" name="Picture Placeholder 7">
            <a:extLst>
              <a:ext uri="{FF2B5EF4-FFF2-40B4-BE49-F238E27FC236}">
                <a16:creationId xmlns:a16="http://schemas.microsoft.com/office/drawing/2014/main" id="{04C355EC-1E61-4068-B41A-6A9139B9789B}"/>
              </a:ext>
            </a:extLst>
          </p:cNvPr>
          <p:cNvSpPr>
            <a:spLocks noGrp="1"/>
          </p:cNvSpPr>
          <p:nvPr>
            <p:ph type="pic" sz="quarter" idx="16" hasCustomPrompt="1"/>
          </p:nvPr>
        </p:nvSpPr>
        <p:spPr>
          <a:xfrm rot="1800000">
            <a:off x="3876449" y="-16937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3" name="Picture Placeholder 7">
            <a:extLst>
              <a:ext uri="{FF2B5EF4-FFF2-40B4-BE49-F238E27FC236}">
                <a16:creationId xmlns:a16="http://schemas.microsoft.com/office/drawing/2014/main" id="{848B7DEA-9FD7-43C7-B2C6-01FE8145BE90}"/>
              </a:ext>
            </a:extLst>
          </p:cNvPr>
          <p:cNvSpPr>
            <a:spLocks noGrp="1"/>
          </p:cNvSpPr>
          <p:nvPr>
            <p:ph type="pic" sz="quarter" idx="17" hasCustomPrompt="1"/>
          </p:nvPr>
        </p:nvSpPr>
        <p:spPr>
          <a:xfrm rot="1800000">
            <a:off x="1075191" y="304087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4" name="Picture Placeholder 7">
            <a:extLst>
              <a:ext uri="{FF2B5EF4-FFF2-40B4-BE49-F238E27FC236}">
                <a16:creationId xmlns:a16="http://schemas.microsoft.com/office/drawing/2014/main" id="{1A8EA2A4-2D72-42C6-BD28-A87BF7C3C6A7}"/>
              </a:ext>
            </a:extLst>
          </p:cNvPr>
          <p:cNvSpPr>
            <a:spLocks noGrp="1"/>
          </p:cNvSpPr>
          <p:nvPr>
            <p:ph type="pic" sz="quarter" idx="18" hasCustomPrompt="1"/>
          </p:nvPr>
        </p:nvSpPr>
        <p:spPr>
          <a:xfrm rot="1800000">
            <a:off x="-325438" y="540819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5" name="Picture Placeholder 7">
            <a:extLst>
              <a:ext uri="{FF2B5EF4-FFF2-40B4-BE49-F238E27FC236}">
                <a16:creationId xmlns:a16="http://schemas.microsoft.com/office/drawing/2014/main" id="{05B2C7D7-2941-417F-B5F5-5E3C0450F0D8}"/>
              </a:ext>
            </a:extLst>
          </p:cNvPr>
          <p:cNvSpPr>
            <a:spLocks noGrp="1"/>
          </p:cNvSpPr>
          <p:nvPr>
            <p:ph type="pic" sz="quarter" idx="20" hasCustomPrompt="1"/>
          </p:nvPr>
        </p:nvSpPr>
        <p:spPr>
          <a:xfrm rot="1800000">
            <a:off x="4616677" y="187098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6" name="Picture Placeholder 7">
            <a:extLst>
              <a:ext uri="{FF2B5EF4-FFF2-40B4-BE49-F238E27FC236}">
                <a16:creationId xmlns:a16="http://schemas.microsoft.com/office/drawing/2014/main" id="{55C2D786-48B7-4945-A59D-75866BFE2945}"/>
              </a:ext>
            </a:extLst>
          </p:cNvPr>
          <p:cNvSpPr>
            <a:spLocks noGrp="1"/>
          </p:cNvSpPr>
          <p:nvPr>
            <p:ph type="pic" sz="quarter" idx="21" hasCustomPrompt="1"/>
          </p:nvPr>
        </p:nvSpPr>
        <p:spPr>
          <a:xfrm rot="1800000">
            <a:off x="6017306" y="-4963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7" name="Picture Placeholder 7">
            <a:extLst>
              <a:ext uri="{FF2B5EF4-FFF2-40B4-BE49-F238E27FC236}">
                <a16:creationId xmlns:a16="http://schemas.microsoft.com/office/drawing/2014/main" id="{93FEB123-467F-47E6-B1DF-9FA62DF676B9}"/>
              </a:ext>
            </a:extLst>
          </p:cNvPr>
          <p:cNvSpPr>
            <a:spLocks noGrp="1"/>
          </p:cNvSpPr>
          <p:nvPr>
            <p:ph type="pic" sz="quarter" idx="22" hasCustomPrompt="1"/>
          </p:nvPr>
        </p:nvSpPr>
        <p:spPr>
          <a:xfrm rot="1800000">
            <a:off x="3216048" y="423830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8" name="Picture Placeholder 7">
            <a:extLst>
              <a:ext uri="{FF2B5EF4-FFF2-40B4-BE49-F238E27FC236}">
                <a16:creationId xmlns:a16="http://schemas.microsoft.com/office/drawing/2014/main" id="{FC6BE29C-4F41-411F-8B1C-059C37196DF1}"/>
              </a:ext>
            </a:extLst>
          </p:cNvPr>
          <p:cNvSpPr>
            <a:spLocks noGrp="1"/>
          </p:cNvSpPr>
          <p:nvPr>
            <p:ph type="pic" sz="quarter" idx="23" hasCustomPrompt="1"/>
          </p:nvPr>
        </p:nvSpPr>
        <p:spPr>
          <a:xfrm rot="1800000">
            <a:off x="1815419" y="660562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9" name="Picture Placeholder 7">
            <a:extLst>
              <a:ext uri="{FF2B5EF4-FFF2-40B4-BE49-F238E27FC236}">
                <a16:creationId xmlns:a16="http://schemas.microsoft.com/office/drawing/2014/main" id="{67BFBAB7-D6C2-4890-907C-75AF981500F2}"/>
              </a:ext>
            </a:extLst>
          </p:cNvPr>
          <p:cNvSpPr>
            <a:spLocks noGrp="1"/>
          </p:cNvSpPr>
          <p:nvPr>
            <p:ph type="pic" sz="quarter" idx="25" hasCustomPrompt="1"/>
          </p:nvPr>
        </p:nvSpPr>
        <p:spPr>
          <a:xfrm rot="1800000">
            <a:off x="6757534" y="306841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0" name="Picture Placeholder 7">
            <a:extLst>
              <a:ext uri="{FF2B5EF4-FFF2-40B4-BE49-F238E27FC236}">
                <a16:creationId xmlns:a16="http://schemas.microsoft.com/office/drawing/2014/main" id="{001744D7-CA39-4AC8-ADFB-36BAB6D7836D}"/>
              </a:ext>
            </a:extLst>
          </p:cNvPr>
          <p:cNvSpPr>
            <a:spLocks noGrp="1"/>
          </p:cNvSpPr>
          <p:nvPr>
            <p:ph type="pic" sz="quarter" idx="26" hasCustomPrompt="1"/>
          </p:nvPr>
        </p:nvSpPr>
        <p:spPr>
          <a:xfrm rot="1800000">
            <a:off x="8158163" y="70109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1" name="Picture Placeholder 7">
            <a:extLst>
              <a:ext uri="{FF2B5EF4-FFF2-40B4-BE49-F238E27FC236}">
                <a16:creationId xmlns:a16="http://schemas.microsoft.com/office/drawing/2014/main" id="{56C1555B-AD07-4BD3-84E5-3001542713F5}"/>
              </a:ext>
            </a:extLst>
          </p:cNvPr>
          <p:cNvSpPr>
            <a:spLocks noGrp="1"/>
          </p:cNvSpPr>
          <p:nvPr>
            <p:ph type="pic" sz="quarter" idx="27" hasCustomPrompt="1"/>
          </p:nvPr>
        </p:nvSpPr>
        <p:spPr>
          <a:xfrm rot="1800000">
            <a:off x="5356905" y="54357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2" name="Picture Placeholder 7">
            <a:extLst>
              <a:ext uri="{FF2B5EF4-FFF2-40B4-BE49-F238E27FC236}">
                <a16:creationId xmlns:a16="http://schemas.microsoft.com/office/drawing/2014/main" id="{A12204A5-6682-492D-987B-2D475B6CF17C}"/>
              </a:ext>
            </a:extLst>
          </p:cNvPr>
          <p:cNvSpPr>
            <a:spLocks noGrp="1"/>
          </p:cNvSpPr>
          <p:nvPr>
            <p:ph type="pic" sz="quarter" idx="30" hasCustomPrompt="1"/>
          </p:nvPr>
        </p:nvSpPr>
        <p:spPr>
          <a:xfrm rot="1800000">
            <a:off x="8898391" y="426584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3" name="Picture Placeholder 7">
            <a:extLst>
              <a:ext uri="{FF2B5EF4-FFF2-40B4-BE49-F238E27FC236}">
                <a16:creationId xmlns:a16="http://schemas.microsoft.com/office/drawing/2014/main" id="{9BB253D3-4377-4270-8A00-6466F186C347}"/>
              </a:ext>
            </a:extLst>
          </p:cNvPr>
          <p:cNvSpPr>
            <a:spLocks noGrp="1"/>
          </p:cNvSpPr>
          <p:nvPr>
            <p:ph type="pic" sz="quarter" idx="31" hasCustomPrompt="1"/>
          </p:nvPr>
        </p:nvSpPr>
        <p:spPr>
          <a:xfrm rot="1800000">
            <a:off x="10299020" y="189852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4" name="Picture Placeholder 7">
            <a:extLst>
              <a:ext uri="{FF2B5EF4-FFF2-40B4-BE49-F238E27FC236}">
                <a16:creationId xmlns:a16="http://schemas.microsoft.com/office/drawing/2014/main" id="{C2EF00CF-C1A4-482A-B138-F373D1098E20}"/>
              </a:ext>
            </a:extLst>
          </p:cNvPr>
          <p:cNvSpPr>
            <a:spLocks noGrp="1"/>
          </p:cNvSpPr>
          <p:nvPr>
            <p:ph type="pic" sz="quarter" idx="32" hasCustomPrompt="1"/>
          </p:nvPr>
        </p:nvSpPr>
        <p:spPr>
          <a:xfrm rot="1800000">
            <a:off x="7497762" y="66331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5" name="Picture Placeholder 7">
            <a:extLst>
              <a:ext uri="{FF2B5EF4-FFF2-40B4-BE49-F238E27FC236}">
                <a16:creationId xmlns:a16="http://schemas.microsoft.com/office/drawing/2014/main" id="{7B918AF3-73B8-474F-B068-BB5143E931FC}"/>
              </a:ext>
            </a:extLst>
          </p:cNvPr>
          <p:cNvSpPr>
            <a:spLocks noGrp="1"/>
          </p:cNvSpPr>
          <p:nvPr>
            <p:ph type="pic" sz="quarter" idx="35" hasCustomPrompt="1"/>
          </p:nvPr>
        </p:nvSpPr>
        <p:spPr>
          <a:xfrm rot="1800000">
            <a:off x="11039248" y="546327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6" name="Picture Placeholder 7">
            <a:extLst>
              <a:ext uri="{FF2B5EF4-FFF2-40B4-BE49-F238E27FC236}">
                <a16:creationId xmlns:a16="http://schemas.microsoft.com/office/drawing/2014/main" id="{53424D2D-32EF-416F-AD15-A14300258436}"/>
              </a:ext>
            </a:extLst>
          </p:cNvPr>
          <p:cNvSpPr>
            <a:spLocks noGrp="1"/>
          </p:cNvSpPr>
          <p:nvPr>
            <p:ph type="pic" sz="quarter" idx="36" hasCustomPrompt="1"/>
          </p:nvPr>
        </p:nvSpPr>
        <p:spPr>
          <a:xfrm rot="1800000">
            <a:off x="12439877" y="309595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7" name="Picture Placeholder 7">
            <a:extLst>
              <a:ext uri="{FF2B5EF4-FFF2-40B4-BE49-F238E27FC236}">
                <a16:creationId xmlns:a16="http://schemas.microsoft.com/office/drawing/2014/main" id="{B99417A4-C103-4D8B-A289-BD9946642546}"/>
              </a:ext>
            </a:extLst>
          </p:cNvPr>
          <p:cNvSpPr>
            <a:spLocks noGrp="1"/>
          </p:cNvSpPr>
          <p:nvPr>
            <p:ph type="pic" sz="quarter" idx="40" hasCustomPrompt="1"/>
          </p:nvPr>
        </p:nvSpPr>
        <p:spPr>
          <a:xfrm rot="1800000">
            <a:off x="9558792" y="-1670861"/>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8" name="Picture Placeholder 7">
            <a:extLst>
              <a:ext uri="{FF2B5EF4-FFF2-40B4-BE49-F238E27FC236}">
                <a16:creationId xmlns:a16="http://schemas.microsoft.com/office/drawing/2014/main" id="{09DE20D0-F694-473C-8E51-D4CF04C810A8}"/>
              </a:ext>
            </a:extLst>
          </p:cNvPr>
          <p:cNvSpPr>
            <a:spLocks noGrp="1"/>
          </p:cNvSpPr>
          <p:nvPr>
            <p:ph type="pic" sz="quarter" idx="41" hasCustomPrompt="1"/>
          </p:nvPr>
        </p:nvSpPr>
        <p:spPr>
          <a:xfrm rot="1800000">
            <a:off x="11699649" y="-5084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rot="1800000">
            <a:off x="7400663" y="-283611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0" name="Picture Placeholder 7">
            <a:extLst>
              <a:ext uri="{FF2B5EF4-FFF2-40B4-BE49-F238E27FC236}">
                <a16:creationId xmlns:a16="http://schemas.microsoft.com/office/drawing/2014/main" id="{B6FB8B2D-7EE5-497D-A5B6-71DE6A30D4F1}"/>
              </a:ext>
            </a:extLst>
          </p:cNvPr>
          <p:cNvSpPr>
            <a:spLocks noGrp="1"/>
          </p:cNvSpPr>
          <p:nvPr>
            <p:ph type="pic" sz="quarter" idx="43" hasCustomPrompt="1"/>
          </p:nvPr>
        </p:nvSpPr>
        <p:spPr>
          <a:xfrm rot="1800000">
            <a:off x="-1788622" y="-172130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41742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99065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27683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931318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0666611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661736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32589114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0017487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5842374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4377373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204689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tx1">
                <a:lumMod val="25000"/>
                <a:lumOff val="7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5827698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2618499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325866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vice Mockup - Page Title 12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52400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77198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vice Mockup - Page Title 1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1235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0" name="Picture Placeholder 4">
            <a:extLst>
              <a:ext uri="{FF2B5EF4-FFF2-40B4-BE49-F238E27FC236}">
                <a16:creationId xmlns:a16="http://schemas.microsoft.com/office/drawing/2014/main" id="{CBD1EE7E-E7B4-4CEE-9767-31BC297DDAEE}"/>
              </a:ext>
            </a:extLst>
          </p:cNvPr>
          <p:cNvSpPr>
            <a:spLocks noGrp="1"/>
          </p:cNvSpPr>
          <p:nvPr>
            <p:ph type="pic" sz="quarter" idx="11" hasCustomPrompt="1"/>
          </p:nvPr>
        </p:nvSpPr>
        <p:spPr>
          <a:xfrm>
            <a:off x="3885533"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1" name="Picture Placeholder 4">
            <a:extLst>
              <a:ext uri="{FF2B5EF4-FFF2-40B4-BE49-F238E27FC236}">
                <a16:creationId xmlns:a16="http://schemas.microsoft.com/office/drawing/2014/main" id="{F16F9E1D-04FC-4B5F-9BF8-E774DF885BD5}"/>
              </a:ext>
            </a:extLst>
          </p:cNvPr>
          <p:cNvSpPr>
            <a:spLocks noGrp="1"/>
          </p:cNvSpPr>
          <p:nvPr>
            <p:ph type="pic" sz="quarter" idx="12" hasCustomPrompt="1"/>
          </p:nvPr>
        </p:nvSpPr>
        <p:spPr>
          <a:xfrm>
            <a:off x="6458716"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E3BB0BE5-7BD6-4163-BB00-6E829D56C2CE}"/>
              </a:ext>
            </a:extLst>
          </p:cNvPr>
          <p:cNvSpPr>
            <a:spLocks noGrp="1"/>
          </p:cNvSpPr>
          <p:nvPr>
            <p:ph type="pic" sz="quarter" idx="13" hasCustomPrompt="1"/>
          </p:nvPr>
        </p:nvSpPr>
        <p:spPr>
          <a:xfrm>
            <a:off x="9031899"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342830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vice Mockup - Page Title 1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933033" y="1952625"/>
            <a:ext cx="6334792" cy="295275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551583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ice Mockup - Page Title 1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031333"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871859FF-4745-4B4E-B23E-22791E900464}"/>
              </a:ext>
            </a:extLst>
          </p:cNvPr>
          <p:cNvSpPr>
            <a:spLocks noGrp="1"/>
          </p:cNvSpPr>
          <p:nvPr>
            <p:ph type="pic" sz="quarter" idx="11" hasCustomPrompt="1"/>
          </p:nvPr>
        </p:nvSpPr>
        <p:spPr>
          <a:xfrm>
            <a:off x="7644054"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9881019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vice Mockup - Page Title 1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015332" y="1886993"/>
            <a:ext cx="3937667" cy="8501021"/>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28466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vice Mockup - Page Title 1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428332" y="919504"/>
            <a:ext cx="5347368" cy="33984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5963050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vice Mockup - Page Title 1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842168" y="1591190"/>
            <a:ext cx="6363368" cy="40442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074144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evice Mockup - Page Title 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568032" y="2276990"/>
            <a:ext cx="5029868" cy="31967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123104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3336056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vice Mockup - Page Title 2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20134"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6972300"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9643663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evice Mockup - Page Title 22">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5867399" y="2073118"/>
            <a:ext cx="5410597" cy="3438681"/>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929466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3988029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ice Mockup - Page Title 1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887998" cy="38769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7732090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ice Mockup with Backgrou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2085976" y="1228725"/>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063134041"/>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Mockup with Backgroud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4DF346F-6402-4A4D-9E35-443858EE99A3}"/>
              </a:ext>
            </a:extLst>
          </p:cNvPr>
          <p:cNvSpPr>
            <a:spLocks noGrp="1"/>
          </p:cNvSpPr>
          <p:nvPr>
            <p:ph type="pic" sz="quarter" idx="11" hasCustomPrompt="1"/>
          </p:nvPr>
        </p:nvSpPr>
        <p:spPr>
          <a:xfrm>
            <a:off x="-1143000" y="1384300"/>
            <a:ext cx="6400800" cy="40513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958212797"/>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7861300" y="1004887"/>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982277027"/>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A9F23D8-7EBB-4DD0-915F-71A388D65FCB}"/>
              </a:ext>
            </a:extLst>
          </p:cNvPr>
          <p:cNvSpPr>
            <a:spLocks noGrp="1"/>
          </p:cNvSpPr>
          <p:nvPr>
            <p:ph type="pic" sz="quarter" idx="11" hasCustomPrompt="1"/>
          </p:nvPr>
        </p:nvSpPr>
        <p:spPr>
          <a:xfrm>
            <a:off x="6683102" y="1779580"/>
            <a:ext cx="4626637" cy="292836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4033707915"/>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554685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97016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8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4691484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0622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5471322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348956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85078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9814817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3174170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7981524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2801712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170850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rvic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929951" y="1017725"/>
            <a:ext cx="10332098" cy="2339835"/>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68278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8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1552228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tx1">
                <a:lumMod val="25000"/>
                <a:lumOff val="75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11166922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11283706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386284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267510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ny Name 3">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89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825338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mpany Name 4">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768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0681320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475033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any Overview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958188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ny Overview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3087753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rvice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207113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3908299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rvice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3402112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rvice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8358966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rvice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9435627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rvices with Image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0651283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rvices with Image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76325"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4" name="Picture Placeholder 5">
            <a:extLst>
              <a:ext uri="{FF2B5EF4-FFF2-40B4-BE49-F238E27FC236}">
                <a16:creationId xmlns:a16="http://schemas.microsoft.com/office/drawing/2014/main" id="{018051C4-A249-4EC9-A985-B5EB5E0ACD51}"/>
              </a:ext>
            </a:extLst>
          </p:cNvPr>
          <p:cNvSpPr>
            <a:spLocks noGrp="1"/>
          </p:cNvSpPr>
          <p:nvPr>
            <p:ph type="pic" sz="quarter" idx="15" hasCustomPrompt="1"/>
          </p:nvPr>
        </p:nvSpPr>
        <p:spPr>
          <a:xfrm>
            <a:off x="3685806"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41FE595-5684-4E5F-B637-B0C4A2452DF3}"/>
              </a:ext>
            </a:extLst>
          </p:cNvPr>
          <p:cNvSpPr>
            <a:spLocks noGrp="1"/>
          </p:cNvSpPr>
          <p:nvPr>
            <p:ph type="pic" sz="quarter" idx="16" hasCustomPrompt="1"/>
          </p:nvPr>
        </p:nvSpPr>
        <p:spPr>
          <a:xfrm>
            <a:off x="6295287"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8" name="Picture Placeholder 5">
            <a:extLst>
              <a:ext uri="{FF2B5EF4-FFF2-40B4-BE49-F238E27FC236}">
                <a16:creationId xmlns:a16="http://schemas.microsoft.com/office/drawing/2014/main" id="{60E86E30-BF23-4954-BC0F-9A06766F3A32}"/>
              </a:ext>
            </a:extLst>
          </p:cNvPr>
          <p:cNvSpPr>
            <a:spLocks noGrp="1"/>
          </p:cNvSpPr>
          <p:nvPr>
            <p:ph type="pic" sz="quarter" idx="17" hasCustomPrompt="1"/>
          </p:nvPr>
        </p:nvSpPr>
        <p:spPr>
          <a:xfrm>
            <a:off x="8904768"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1434530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y Choose U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9583086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hy Choose U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6680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8" name="Picture Placeholder 5">
            <a:extLst>
              <a:ext uri="{FF2B5EF4-FFF2-40B4-BE49-F238E27FC236}">
                <a16:creationId xmlns:a16="http://schemas.microsoft.com/office/drawing/2014/main" id="{34243D4E-8E80-435B-B67E-84A6C05BEB84}"/>
              </a:ext>
            </a:extLst>
          </p:cNvPr>
          <p:cNvSpPr>
            <a:spLocks noGrp="1"/>
          </p:cNvSpPr>
          <p:nvPr>
            <p:ph type="pic" sz="quarter" idx="15" hasCustomPrompt="1"/>
          </p:nvPr>
        </p:nvSpPr>
        <p:spPr>
          <a:xfrm>
            <a:off x="3672988"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9" name="Picture Placeholder 5">
            <a:extLst>
              <a:ext uri="{FF2B5EF4-FFF2-40B4-BE49-F238E27FC236}">
                <a16:creationId xmlns:a16="http://schemas.microsoft.com/office/drawing/2014/main" id="{4DA0B3D2-AE60-4A67-BF7D-772D5F8BF692}"/>
              </a:ext>
            </a:extLst>
          </p:cNvPr>
          <p:cNvSpPr>
            <a:spLocks noGrp="1"/>
          </p:cNvSpPr>
          <p:nvPr>
            <p:ph type="pic" sz="quarter" idx="16" hasCustomPrompt="1"/>
          </p:nvPr>
        </p:nvSpPr>
        <p:spPr>
          <a:xfrm>
            <a:off x="627917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0" name="Picture Placeholder 5">
            <a:extLst>
              <a:ext uri="{FF2B5EF4-FFF2-40B4-BE49-F238E27FC236}">
                <a16:creationId xmlns:a16="http://schemas.microsoft.com/office/drawing/2014/main" id="{9CA6F911-2647-45E9-8D93-66F1FCDDE8C6}"/>
              </a:ext>
            </a:extLst>
          </p:cNvPr>
          <p:cNvSpPr>
            <a:spLocks noGrp="1"/>
          </p:cNvSpPr>
          <p:nvPr>
            <p:ph type="pic" sz="quarter" idx="17" hasCustomPrompt="1"/>
          </p:nvPr>
        </p:nvSpPr>
        <p:spPr>
          <a:xfrm>
            <a:off x="8885357"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6662574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Why Choose U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488570" y="169171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1" name="Picture Placeholder 5">
            <a:extLst>
              <a:ext uri="{FF2B5EF4-FFF2-40B4-BE49-F238E27FC236}">
                <a16:creationId xmlns:a16="http://schemas.microsoft.com/office/drawing/2014/main" id="{B0830AC5-52FE-4B2C-A306-B5A75036DAAB}"/>
              </a:ext>
            </a:extLst>
          </p:cNvPr>
          <p:cNvSpPr>
            <a:spLocks noGrp="1"/>
          </p:cNvSpPr>
          <p:nvPr>
            <p:ph type="pic" sz="quarter" idx="15" hasCustomPrompt="1"/>
          </p:nvPr>
        </p:nvSpPr>
        <p:spPr>
          <a:xfrm>
            <a:off x="488570" y="3289902"/>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2" name="Picture Placeholder 5">
            <a:extLst>
              <a:ext uri="{FF2B5EF4-FFF2-40B4-BE49-F238E27FC236}">
                <a16:creationId xmlns:a16="http://schemas.microsoft.com/office/drawing/2014/main" id="{A42B2D84-0841-4F48-8E96-7075D06B199E}"/>
              </a:ext>
            </a:extLst>
          </p:cNvPr>
          <p:cNvSpPr>
            <a:spLocks noGrp="1"/>
          </p:cNvSpPr>
          <p:nvPr>
            <p:ph type="pic" sz="quarter" idx="16" hasCustomPrompt="1"/>
          </p:nvPr>
        </p:nvSpPr>
        <p:spPr>
          <a:xfrm>
            <a:off x="488570" y="488808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4549261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Why Choose U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1060071" y="1691717"/>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7" name="Picture Placeholder 5">
            <a:extLst>
              <a:ext uri="{FF2B5EF4-FFF2-40B4-BE49-F238E27FC236}">
                <a16:creationId xmlns:a16="http://schemas.microsoft.com/office/drawing/2014/main" id="{0423B759-C2A3-45DC-9F33-140A8D471AD7}"/>
              </a:ext>
            </a:extLst>
          </p:cNvPr>
          <p:cNvSpPr>
            <a:spLocks noGrp="1"/>
          </p:cNvSpPr>
          <p:nvPr>
            <p:ph type="pic" sz="quarter" idx="15" hasCustomPrompt="1"/>
          </p:nvPr>
        </p:nvSpPr>
        <p:spPr>
          <a:xfrm>
            <a:off x="6451929" y="1691716"/>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0798535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Why Choose Us with Image 5">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175407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6393842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Why Choose Us with Image 6">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1527188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Why Choose Us with Image 7">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12192000" cy="3429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4736225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Why Choose Us with Image 8">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6816B1-1EA0-4BA2-A979-9D83C6228DD8}"/>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7FC128A1-CE60-4A14-BDE6-45498FE6A8C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5">
            <a:extLst>
              <a:ext uri="{FF2B5EF4-FFF2-40B4-BE49-F238E27FC236}">
                <a16:creationId xmlns:a16="http://schemas.microsoft.com/office/drawing/2014/main" id="{5BC3E666-4DA4-428B-8186-15690AE136C7}"/>
              </a:ext>
            </a:extLst>
          </p:cNvPr>
          <p:cNvSpPr>
            <a:spLocks noGrp="1"/>
          </p:cNvSpPr>
          <p:nvPr>
            <p:ph type="pic" sz="quarter" idx="18" hasCustomPrompt="1"/>
          </p:nvPr>
        </p:nvSpPr>
        <p:spPr>
          <a:xfrm>
            <a:off x="876273"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5" name="Picture Placeholder 5">
            <a:extLst>
              <a:ext uri="{FF2B5EF4-FFF2-40B4-BE49-F238E27FC236}">
                <a16:creationId xmlns:a16="http://schemas.microsoft.com/office/drawing/2014/main" id="{D7762249-D25C-4068-AC6D-A31E9D4B268D}"/>
              </a:ext>
            </a:extLst>
          </p:cNvPr>
          <p:cNvSpPr>
            <a:spLocks noGrp="1"/>
          </p:cNvSpPr>
          <p:nvPr>
            <p:ph type="pic" sz="quarter" idx="19" hasCustomPrompt="1"/>
          </p:nvPr>
        </p:nvSpPr>
        <p:spPr>
          <a:xfrm>
            <a:off x="3576091"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6" name="Picture Placeholder 5">
            <a:extLst>
              <a:ext uri="{FF2B5EF4-FFF2-40B4-BE49-F238E27FC236}">
                <a16:creationId xmlns:a16="http://schemas.microsoft.com/office/drawing/2014/main" id="{9F9DDEBE-49C9-454D-8C9C-16C8DED2758A}"/>
              </a:ext>
            </a:extLst>
          </p:cNvPr>
          <p:cNvSpPr>
            <a:spLocks noGrp="1"/>
          </p:cNvSpPr>
          <p:nvPr>
            <p:ph type="pic" sz="quarter" idx="20" hasCustomPrompt="1"/>
          </p:nvPr>
        </p:nvSpPr>
        <p:spPr>
          <a:xfrm>
            <a:off x="6275909"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7A277DDB-94C4-4A33-81A8-359829FAE278}"/>
              </a:ext>
            </a:extLst>
          </p:cNvPr>
          <p:cNvSpPr>
            <a:spLocks noGrp="1"/>
          </p:cNvSpPr>
          <p:nvPr>
            <p:ph type="pic" sz="quarter" idx="21" hasCustomPrompt="1"/>
          </p:nvPr>
        </p:nvSpPr>
        <p:spPr>
          <a:xfrm>
            <a:off x="8975727"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626408857"/>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33281073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42768895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3462661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9289670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Page with Tit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912521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Dashbaord with Image">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B727A6A8-4DAE-45F2-8085-E0353AFF8673}"/>
              </a:ext>
            </a:extLst>
          </p:cNvPr>
          <p:cNvSpPr>
            <a:spLocks noGrp="1"/>
          </p:cNvSpPr>
          <p:nvPr>
            <p:ph type="pic" sz="quarter" idx="13" hasCustomPrompt="1"/>
          </p:nvPr>
        </p:nvSpPr>
        <p:spPr>
          <a:xfrm>
            <a:off x="914398"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13" name="Picture Placeholder 5">
            <a:extLst>
              <a:ext uri="{FF2B5EF4-FFF2-40B4-BE49-F238E27FC236}">
                <a16:creationId xmlns:a16="http://schemas.microsoft.com/office/drawing/2014/main" id="{22BACBDA-D2E1-4184-B7D4-8875E4E7C625}"/>
              </a:ext>
            </a:extLst>
          </p:cNvPr>
          <p:cNvSpPr>
            <a:spLocks noGrp="1"/>
          </p:cNvSpPr>
          <p:nvPr>
            <p:ph type="pic" sz="quarter" idx="14" hasCustomPrompt="1"/>
          </p:nvPr>
        </p:nvSpPr>
        <p:spPr>
          <a:xfrm>
            <a:off x="3663951"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14" name="Picture Placeholder 5">
            <a:extLst>
              <a:ext uri="{FF2B5EF4-FFF2-40B4-BE49-F238E27FC236}">
                <a16:creationId xmlns:a16="http://schemas.microsoft.com/office/drawing/2014/main" id="{DEF10F07-665F-41D7-A9D2-358164298C2C}"/>
              </a:ext>
            </a:extLst>
          </p:cNvPr>
          <p:cNvSpPr>
            <a:spLocks noGrp="1"/>
          </p:cNvSpPr>
          <p:nvPr>
            <p:ph type="pic" sz="quarter" idx="15" hasCustomPrompt="1"/>
          </p:nvPr>
        </p:nvSpPr>
        <p:spPr>
          <a:xfrm>
            <a:off x="64008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15" name="Picture Placeholder 5">
            <a:extLst>
              <a:ext uri="{FF2B5EF4-FFF2-40B4-BE49-F238E27FC236}">
                <a16:creationId xmlns:a16="http://schemas.microsoft.com/office/drawing/2014/main" id="{F53ABD7C-94E6-4632-A885-95C05F829BBB}"/>
              </a:ext>
            </a:extLst>
          </p:cNvPr>
          <p:cNvSpPr>
            <a:spLocks noGrp="1"/>
          </p:cNvSpPr>
          <p:nvPr>
            <p:ph type="pic" sz="quarter" idx="16" hasCustomPrompt="1"/>
          </p:nvPr>
        </p:nvSpPr>
        <p:spPr>
          <a:xfrm>
            <a:off x="91440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39109357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Dashbaord with Image 2">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4A80EFCA-C790-4CFC-99F9-26C0247D759A}"/>
              </a:ext>
            </a:extLst>
          </p:cNvPr>
          <p:cNvSpPr>
            <a:spLocks noGrp="1"/>
          </p:cNvSpPr>
          <p:nvPr>
            <p:ph type="pic" sz="quarter" idx="11" hasCustomPrompt="1"/>
          </p:nvPr>
        </p:nvSpPr>
        <p:spPr>
          <a:xfrm>
            <a:off x="977299" y="869981"/>
            <a:ext cx="525270" cy="525270"/>
          </a:xfrm>
          <a:prstGeom prst="ellipse">
            <a:avLst/>
          </a:prstGeom>
          <a:pattFill prst="wdDnDiag">
            <a:fgClr>
              <a:schemeClr val="tx1">
                <a:lumMod val="25000"/>
                <a:lumOff val="75000"/>
              </a:schemeClr>
            </a:fgClr>
            <a:bgClr>
              <a:schemeClr val="bg1"/>
            </a:bgClr>
          </a:pattFill>
          <a:ln w="12700">
            <a:solidFill>
              <a:schemeClr val="tx1"/>
            </a:solidFill>
          </a:ln>
        </p:spPr>
        <p:txBody>
          <a:bodyPr anchor="ctr"/>
          <a:lstStyle>
            <a:lvl1pPr algn="ctr">
              <a:buNone/>
              <a:defRPr sz="500"/>
            </a:lvl1pPr>
          </a:lstStyle>
          <a:p>
            <a:r>
              <a:rPr lang="en-US" dirty="0"/>
              <a:t>image</a:t>
            </a:r>
          </a:p>
        </p:txBody>
      </p:sp>
      <p:sp>
        <p:nvSpPr>
          <p:cNvPr id="21" name="Picture Placeholder 8">
            <a:extLst>
              <a:ext uri="{FF2B5EF4-FFF2-40B4-BE49-F238E27FC236}">
                <a16:creationId xmlns:a16="http://schemas.microsoft.com/office/drawing/2014/main" id="{FDCCF324-2D0B-4C13-B782-C9F218E359F6}"/>
              </a:ext>
            </a:extLst>
          </p:cNvPr>
          <p:cNvSpPr>
            <a:spLocks noGrp="1"/>
          </p:cNvSpPr>
          <p:nvPr>
            <p:ph type="pic" sz="quarter" idx="12" hasCustomPrompt="1"/>
          </p:nvPr>
        </p:nvSpPr>
        <p:spPr>
          <a:xfrm>
            <a:off x="977299" y="1787308"/>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2" name="Picture Placeholder 8">
            <a:extLst>
              <a:ext uri="{FF2B5EF4-FFF2-40B4-BE49-F238E27FC236}">
                <a16:creationId xmlns:a16="http://schemas.microsoft.com/office/drawing/2014/main" id="{6D94A1A2-0715-43EC-8F5C-33950036B89C}"/>
              </a:ext>
            </a:extLst>
          </p:cNvPr>
          <p:cNvSpPr>
            <a:spLocks noGrp="1"/>
          </p:cNvSpPr>
          <p:nvPr>
            <p:ph type="pic" sz="quarter" idx="13" hasCustomPrompt="1"/>
          </p:nvPr>
        </p:nvSpPr>
        <p:spPr>
          <a:xfrm>
            <a:off x="977299" y="2704635"/>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3" name="Picture Placeholder 8">
            <a:extLst>
              <a:ext uri="{FF2B5EF4-FFF2-40B4-BE49-F238E27FC236}">
                <a16:creationId xmlns:a16="http://schemas.microsoft.com/office/drawing/2014/main" id="{C162F417-1BAB-4F46-AD4F-8477E5D02C38}"/>
              </a:ext>
            </a:extLst>
          </p:cNvPr>
          <p:cNvSpPr>
            <a:spLocks noGrp="1"/>
          </p:cNvSpPr>
          <p:nvPr>
            <p:ph type="pic" sz="quarter" idx="14" hasCustomPrompt="1"/>
          </p:nvPr>
        </p:nvSpPr>
        <p:spPr>
          <a:xfrm>
            <a:off x="977299" y="3621962"/>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4" name="Picture Placeholder 8">
            <a:extLst>
              <a:ext uri="{FF2B5EF4-FFF2-40B4-BE49-F238E27FC236}">
                <a16:creationId xmlns:a16="http://schemas.microsoft.com/office/drawing/2014/main" id="{1CA8754E-77A8-493E-A022-FAAF449053D5}"/>
              </a:ext>
            </a:extLst>
          </p:cNvPr>
          <p:cNvSpPr>
            <a:spLocks noGrp="1"/>
          </p:cNvSpPr>
          <p:nvPr>
            <p:ph type="pic" sz="quarter" idx="15" hasCustomPrompt="1"/>
          </p:nvPr>
        </p:nvSpPr>
        <p:spPr>
          <a:xfrm>
            <a:off x="977299" y="4539289"/>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5" name="Picture Placeholder 8">
            <a:extLst>
              <a:ext uri="{FF2B5EF4-FFF2-40B4-BE49-F238E27FC236}">
                <a16:creationId xmlns:a16="http://schemas.microsoft.com/office/drawing/2014/main" id="{55F69957-CE01-4DFE-B71C-EE8981AAD7C1}"/>
              </a:ext>
            </a:extLst>
          </p:cNvPr>
          <p:cNvSpPr>
            <a:spLocks noGrp="1"/>
          </p:cNvSpPr>
          <p:nvPr>
            <p:ph type="pic" sz="quarter" idx="16" hasCustomPrompt="1"/>
          </p:nvPr>
        </p:nvSpPr>
        <p:spPr>
          <a:xfrm>
            <a:off x="977299" y="5456616"/>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2803888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374246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Dashbaord with Image 3">
    <p:spTree>
      <p:nvGrpSpPr>
        <p:cNvPr id="1" name=""/>
        <p:cNvGrpSpPr/>
        <p:nvPr/>
      </p:nvGrpSpPr>
      <p:grpSpPr>
        <a:xfrm>
          <a:off x="0" y="0"/>
          <a:ext cx="0" cy="0"/>
          <a:chOff x="0" y="0"/>
          <a:chExt cx="0" cy="0"/>
        </a:xfrm>
      </p:grpSpPr>
      <p:sp>
        <p:nvSpPr>
          <p:cNvPr id="42" name="Picture Placeholder 8">
            <a:extLst>
              <a:ext uri="{FF2B5EF4-FFF2-40B4-BE49-F238E27FC236}">
                <a16:creationId xmlns:a16="http://schemas.microsoft.com/office/drawing/2014/main" id="{6E9F9E2A-DA02-43B6-8E18-7FECEDA7521F}"/>
              </a:ext>
            </a:extLst>
          </p:cNvPr>
          <p:cNvSpPr>
            <a:spLocks noGrp="1"/>
          </p:cNvSpPr>
          <p:nvPr>
            <p:ph type="pic" sz="quarter" idx="12" hasCustomPrompt="1"/>
          </p:nvPr>
        </p:nvSpPr>
        <p:spPr>
          <a:xfrm>
            <a:off x="98212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3" name="Picture Placeholder 8">
            <a:extLst>
              <a:ext uri="{FF2B5EF4-FFF2-40B4-BE49-F238E27FC236}">
                <a16:creationId xmlns:a16="http://schemas.microsoft.com/office/drawing/2014/main" id="{3FEC0320-9A56-4C3D-862C-FD5D894B3E89}"/>
              </a:ext>
            </a:extLst>
          </p:cNvPr>
          <p:cNvSpPr>
            <a:spLocks noGrp="1"/>
          </p:cNvSpPr>
          <p:nvPr>
            <p:ph type="pic" sz="quarter" idx="13" hasCustomPrompt="1"/>
          </p:nvPr>
        </p:nvSpPr>
        <p:spPr>
          <a:xfrm>
            <a:off x="98212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4" name="Picture Placeholder 8">
            <a:extLst>
              <a:ext uri="{FF2B5EF4-FFF2-40B4-BE49-F238E27FC236}">
                <a16:creationId xmlns:a16="http://schemas.microsoft.com/office/drawing/2014/main" id="{9838F4E7-CA6E-4595-8789-2501F7F4C7B6}"/>
              </a:ext>
            </a:extLst>
          </p:cNvPr>
          <p:cNvSpPr>
            <a:spLocks noGrp="1"/>
          </p:cNvSpPr>
          <p:nvPr>
            <p:ph type="pic" sz="quarter" idx="14" hasCustomPrompt="1"/>
          </p:nvPr>
        </p:nvSpPr>
        <p:spPr>
          <a:xfrm>
            <a:off x="98212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5" name="Picture Placeholder 8">
            <a:extLst>
              <a:ext uri="{FF2B5EF4-FFF2-40B4-BE49-F238E27FC236}">
                <a16:creationId xmlns:a16="http://schemas.microsoft.com/office/drawing/2014/main" id="{23AA24AB-BB75-4B10-9424-5D84E9E65FF6}"/>
              </a:ext>
            </a:extLst>
          </p:cNvPr>
          <p:cNvSpPr>
            <a:spLocks noGrp="1"/>
          </p:cNvSpPr>
          <p:nvPr>
            <p:ph type="pic" sz="quarter" idx="15" hasCustomPrompt="1"/>
          </p:nvPr>
        </p:nvSpPr>
        <p:spPr>
          <a:xfrm>
            <a:off x="982126"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6" name="Picture Placeholder 8">
            <a:extLst>
              <a:ext uri="{FF2B5EF4-FFF2-40B4-BE49-F238E27FC236}">
                <a16:creationId xmlns:a16="http://schemas.microsoft.com/office/drawing/2014/main" id="{8F523368-CA43-4021-AB70-C7211B8AF31E}"/>
              </a:ext>
            </a:extLst>
          </p:cNvPr>
          <p:cNvSpPr>
            <a:spLocks noGrp="1"/>
          </p:cNvSpPr>
          <p:nvPr>
            <p:ph type="pic" sz="quarter" idx="16" hasCustomPrompt="1"/>
          </p:nvPr>
        </p:nvSpPr>
        <p:spPr>
          <a:xfrm>
            <a:off x="982126" y="5448549"/>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7" name="Picture Placeholder 8">
            <a:extLst>
              <a:ext uri="{FF2B5EF4-FFF2-40B4-BE49-F238E27FC236}">
                <a16:creationId xmlns:a16="http://schemas.microsoft.com/office/drawing/2014/main" id="{D9BA096D-780C-436C-A853-9DCF021C6A87}"/>
              </a:ext>
            </a:extLst>
          </p:cNvPr>
          <p:cNvSpPr>
            <a:spLocks noGrp="1"/>
          </p:cNvSpPr>
          <p:nvPr>
            <p:ph type="pic" sz="quarter" idx="17" hasCustomPrompt="1"/>
          </p:nvPr>
        </p:nvSpPr>
        <p:spPr>
          <a:xfrm>
            <a:off x="3720763"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8" name="Picture Placeholder 8">
            <a:extLst>
              <a:ext uri="{FF2B5EF4-FFF2-40B4-BE49-F238E27FC236}">
                <a16:creationId xmlns:a16="http://schemas.microsoft.com/office/drawing/2014/main" id="{3B810889-41DA-406D-BFD4-79E69AF284BD}"/>
              </a:ext>
            </a:extLst>
          </p:cNvPr>
          <p:cNvSpPr>
            <a:spLocks noGrp="1"/>
          </p:cNvSpPr>
          <p:nvPr>
            <p:ph type="pic" sz="quarter" idx="18" hasCustomPrompt="1"/>
          </p:nvPr>
        </p:nvSpPr>
        <p:spPr>
          <a:xfrm>
            <a:off x="645951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9" name="Picture Placeholder 8">
            <a:extLst>
              <a:ext uri="{FF2B5EF4-FFF2-40B4-BE49-F238E27FC236}">
                <a16:creationId xmlns:a16="http://schemas.microsoft.com/office/drawing/2014/main" id="{C829A924-0832-4119-A0AC-BF93F89840F9}"/>
              </a:ext>
            </a:extLst>
          </p:cNvPr>
          <p:cNvSpPr>
            <a:spLocks noGrp="1"/>
          </p:cNvSpPr>
          <p:nvPr>
            <p:ph type="pic" sz="quarter" idx="19" hasCustomPrompt="1"/>
          </p:nvPr>
        </p:nvSpPr>
        <p:spPr>
          <a:xfrm>
            <a:off x="9184488"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0" name="Picture Placeholder 8">
            <a:extLst>
              <a:ext uri="{FF2B5EF4-FFF2-40B4-BE49-F238E27FC236}">
                <a16:creationId xmlns:a16="http://schemas.microsoft.com/office/drawing/2014/main" id="{E44621EE-6CD1-4DFC-9186-ADA566B69978}"/>
              </a:ext>
            </a:extLst>
          </p:cNvPr>
          <p:cNvSpPr>
            <a:spLocks noGrp="1"/>
          </p:cNvSpPr>
          <p:nvPr>
            <p:ph type="pic" sz="quarter" idx="20" hasCustomPrompt="1"/>
          </p:nvPr>
        </p:nvSpPr>
        <p:spPr>
          <a:xfrm>
            <a:off x="3720763"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1" name="Picture Placeholder 8">
            <a:extLst>
              <a:ext uri="{FF2B5EF4-FFF2-40B4-BE49-F238E27FC236}">
                <a16:creationId xmlns:a16="http://schemas.microsoft.com/office/drawing/2014/main" id="{22761445-0147-4746-894D-3A4AA6124532}"/>
              </a:ext>
            </a:extLst>
          </p:cNvPr>
          <p:cNvSpPr>
            <a:spLocks noGrp="1"/>
          </p:cNvSpPr>
          <p:nvPr>
            <p:ph type="pic" sz="quarter" idx="21" hasCustomPrompt="1"/>
          </p:nvPr>
        </p:nvSpPr>
        <p:spPr>
          <a:xfrm>
            <a:off x="645951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2" name="Picture Placeholder 8">
            <a:extLst>
              <a:ext uri="{FF2B5EF4-FFF2-40B4-BE49-F238E27FC236}">
                <a16:creationId xmlns:a16="http://schemas.microsoft.com/office/drawing/2014/main" id="{40788EBD-B7C3-4BA2-97D3-1888E649480B}"/>
              </a:ext>
            </a:extLst>
          </p:cNvPr>
          <p:cNvSpPr>
            <a:spLocks noGrp="1"/>
          </p:cNvSpPr>
          <p:nvPr>
            <p:ph type="pic" sz="quarter" idx="22" hasCustomPrompt="1"/>
          </p:nvPr>
        </p:nvSpPr>
        <p:spPr>
          <a:xfrm>
            <a:off x="9184488"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3" name="Picture Placeholder 8">
            <a:extLst>
              <a:ext uri="{FF2B5EF4-FFF2-40B4-BE49-F238E27FC236}">
                <a16:creationId xmlns:a16="http://schemas.microsoft.com/office/drawing/2014/main" id="{651679A2-A090-4A79-A368-A7E959F10D92}"/>
              </a:ext>
            </a:extLst>
          </p:cNvPr>
          <p:cNvSpPr>
            <a:spLocks noGrp="1"/>
          </p:cNvSpPr>
          <p:nvPr>
            <p:ph type="pic" sz="quarter" idx="23" hasCustomPrompt="1"/>
          </p:nvPr>
        </p:nvSpPr>
        <p:spPr>
          <a:xfrm>
            <a:off x="645951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4" name="Picture Placeholder 8">
            <a:extLst>
              <a:ext uri="{FF2B5EF4-FFF2-40B4-BE49-F238E27FC236}">
                <a16:creationId xmlns:a16="http://schemas.microsoft.com/office/drawing/2014/main" id="{A433C367-91F6-4E93-8E1E-227896248441}"/>
              </a:ext>
            </a:extLst>
          </p:cNvPr>
          <p:cNvSpPr>
            <a:spLocks noGrp="1"/>
          </p:cNvSpPr>
          <p:nvPr>
            <p:ph type="pic" sz="quarter" idx="24" hasCustomPrompt="1"/>
          </p:nvPr>
        </p:nvSpPr>
        <p:spPr>
          <a:xfrm>
            <a:off x="9184488"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5" name="Picture Placeholder 8">
            <a:extLst>
              <a:ext uri="{FF2B5EF4-FFF2-40B4-BE49-F238E27FC236}">
                <a16:creationId xmlns:a16="http://schemas.microsoft.com/office/drawing/2014/main" id="{7383285A-FFD1-4A92-AF94-2F192F2B72C2}"/>
              </a:ext>
            </a:extLst>
          </p:cNvPr>
          <p:cNvSpPr>
            <a:spLocks noGrp="1"/>
          </p:cNvSpPr>
          <p:nvPr>
            <p:ph type="pic" sz="quarter" idx="25" hasCustomPrompt="1"/>
          </p:nvPr>
        </p:nvSpPr>
        <p:spPr>
          <a:xfrm>
            <a:off x="9184488"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33690877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Dashbaord with Image 4">
    <p:spTree>
      <p:nvGrpSpPr>
        <p:cNvPr id="1" name=""/>
        <p:cNvGrpSpPr/>
        <p:nvPr/>
      </p:nvGrpSpPr>
      <p:grpSpPr>
        <a:xfrm>
          <a:off x="0" y="0"/>
          <a:ext cx="0" cy="0"/>
          <a:chOff x="0" y="0"/>
          <a:chExt cx="0" cy="0"/>
        </a:xfrm>
      </p:grpSpPr>
      <p:sp>
        <p:nvSpPr>
          <p:cNvPr id="24" name="Picture Placeholder 5">
            <a:extLst>
              <a:ext uri="{FF2B5EF4-FFF2-40B4-BE49-F238E27FC236}">
                <a16:creationId xmlns:a16="http://schemas.microsoft.com/office/drawing/2014/main" id="{BE52E5B7-2B8D-467A-85C6-9BCAF560594D}"/>
              </a:ext>
            </a:extLst>
          </p:cNvPr>
          <p:cNvSpPr>
            <a:spLocks noGrp="1"/>
          </p:cNvSpPr>
          <p:nvPr>
            <p:ph type="pic" sz="quarter" idx="13" hasCustomPrompt="1"/>
          </p:nvPr>
        </p:nvSpPr>
        <p:spPr>
          <a:xfrm>
            <a:off x="914398"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25" name="Picture Placeholder 5">
            <a:extLst>
              <a:ext uri="{FF2B5EF4-FFF2-40B4-BE49-F238E27FC236}">
                <a16:creationId xmlns:a16="http://schemas.microsoft.com/office/drawing/2014/main" id="{4BFF12F6-CE69-4ED4-AB68-AA8A209057D8}"/>
              </a:ext>
            </a:extLst>
          </p:cNvPr>
          <p:cNvSpPr>
            <a:spLocks noGrp="1"/>
          </p:cNvSpPr>
          <p:nvPr>
            <p:ph type="pic" sz="quarter" idx="14" hasCustomPrompt="1"/>
          </p:nvPr>
        </p:nvSpPr>
        <p:spPr>
          <a:xfrm>
            <a:off x="3663951"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26" name="Picture Placeholder 5">
            <a:extLst>
              <a:ext uri="{FF2B5EF4-FFF2-40B4-BE49-F238E27FC236}">
                <a16:creationId xmlns:a16="http://schemas.microsoft.com/office/drawing/2014/main" id="{B8BCF0A8-AF03-4725-95F1-AF24AD789A7D}"/>
              </a:ext>
            </a:extLst>
          </p:cNvPr>
          <p:cNvSpPr>
            <a:spLocks noGrp="1"/>
          </p:cNvSpPr>
          <p:nvPr>
            <p:ph type="pic" sz="quarter" idx="15" hasCustomPrompt="1"/>
          </p:nvPr>
        </p:nvSpPr>
        <p:spPr>
          <a:xfrm>
            <a:off x="64008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27" name="Picture Placeholder 5">
            <a:extLst>
              <a:ext uri="{FF2B5EF4-FFF2-40B4-BE49-F238E27FC236}">
                <a16:creationId xmlns:a16="http://schemas.microsoft.com/office/drawing/2014/main" id="{94A884A8-83B9-44FF-86D7-6CED642E25CA}"/>
              </a:ext>
            </a:extLst>
          </p:cNvPr>
          <p:cNvSpPr>
            <a:spLocks noGrp="1"/>
          </p:cNvSpPr>
          <p:nvPr>
            <p:ph type="pic" sz="quarter" idx="16" hasCustomPrompt="1"/>
          </p:nvPr>
        </p:nvSpPr>
        <p:spPr>
          <a:xfrm>
            <a:off x="91440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17470146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Dashbaord with Image 5">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907C44E6-7BC3-499B-9750-DE5CE143C729}"/>
              </a:ext>
            </a:extLst>
          </p:cNvPr>
          <p:cNvSpPr>
            <a:spLocks noGrp="1"/>
          </p:cNvSpPr>
          <p:nvPr>
            <p:ph type="pic" sz="quarter" idx="13" hasCustomPrompt="1"/>
          </p:nvPr>
        </p:nvSpPr>
        <p:spPr>
          <a:xfrm>
            <a:off x="762000" y="745091"/>
            <a:ext cx="2453951" cy="3124532"/>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Insert your image here</a:t>
            </a:r>
          </a:p>
        </p:txBody>
      </p:sp>
    </p:spTree>
    <p:extLst>
      <p:ext uri="{BB962C8B-B14F-4D97-AF65-F5344CB8AC3E}">
        <p14:creationId xmlns:p14="http://schemas.microsoft.com/office/powerpoint/2010/main" val="23870342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genda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5">
            <a:extLst>
              <a:ext uri="{FF2B5EF4-FFF2-40B4-BE49-F238E27FC236}">
                <a16:creationId xmlns:a16="http://schemas.microsoft.com/office/drawing/2014/main" id="{70591CFC-91E2-468C-9DEB-124D17A3EC06}"/>
              </a:ext>
            </a:extLst>
          </p:cNvPr>
          <p:cNvSpPr>
            <a:spLocks noGrp="1"/>
          </p:cNvSpPr>
          <p:nvPr>
            <p:ph type="pic" sz="quarter" idx="13" hasCustomPrompt="1"/>
          </p:nvPr>
        </p:nvSpPr>
        <p:spPr>
          <a:xfrm>
            <a:off x="1053645" y="2013994"/>
            <a:ext cx="4308930" cy="35867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11322072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ntroduction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2014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02034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ntroduction with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1798751" y="23648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064771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ntroduction with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1633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5294556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ntroduction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327025" y="1997868"/>
            <a:ext cx="1153795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5853056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xt with Landscap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0" y="1997868"/>
            <a:ext cx="1219200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992303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Ordered Lis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9013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tx1">
                <a:lumMod val="25000"/>
                <a:lumOff val="75000"/>
              </a:schemeClr>
            </a:fgClr>
            <a:bgClr>
              <a:schemeClr val="bg1"/>
            </a:bgClr>
          </a:pattFill>
          <a:ln w="63500">
            <a:solidFill>
              <a:schemeClr val="bg2"/>
            </a:solidFill>
          </a:ln>
        </p:spPr>
        <p:txBody>
          <a:bodyPr anchor="ctr"/>
          <a:lstStyle>
            <a:lvl1pPr algn="ctr">
              <a:buNone/>
              <a:defRPr sz="2000"/>
            </a:lvl1pPr>
          </a:lstStyle>
          <a:p>
            <a:r>
              <a:rPr lang="en-US" dirty="0"/>
              <a:t>Insert your image here</a:t>
            </a:r>
          </a:p>
        </p:txBody>
      </p:sp>
    </p:spTree>
    <p:extLst>
      <p:ext uri="{BB962C8B-B14F-4D97-AF65-F5344CB8AC3E}">
        <p14:creationId xmlns:p14="http://schemas.microsoft.com/office/powerpoint/2010/main" val="3710267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604184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Image - Core Value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3460368"/>
            <a:ext cx="12192000" cy="6897914"/>
          </a:xfrm>
          <a:prstGeom prst="ellipse">
            <a:avLst/>
          </a:prstGeom>
          <a:pattFill prst="wdDnDiag">
            <a:fgClr>
              <a:schemeClr val="tx1">
                <a:lumMod val="25000"/>
                <a:lumOff val="75000"/>
              </a:schemeClr>
            </a:fgClr>
            <a:bgClr>
              <a:schemeClr val="bg1"/>
            </a:bgClr>
          </a:pattFill>
          <a:ln w="127000">
            <a:solidFill>
              <a:schemeClr val="accent1"/>
            </a:solidFill>
          </a:ln>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35328360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Image - Core Value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1937794"/>
            <a:ext cx="12192000" cy="2939006"/>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4157988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 images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115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48775"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699B59FD-65E1-4DE9-ACC7-B9F1E86FD1EC}"/>
              </a:ext>
            </a:extLst>
          </p:cNvPr>
          <p:cNvSpPr>
            <a:spLocks noGrp="1"/>
          </p:cNvSpPr>
          <p:nvPr>
            <p:ph type="pic" sz="quarter" idx="14" hasCustomPrompt="1"/>
          </p:nvPr>
        </p:nvSpPr>
        <p:spPr>
          <a:xfrm>
            <a:off x="48889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7317600"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9754800"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33421948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 images - team">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304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D10BDF7D-83E9-4B2E-A91E-D8379D139F50}"/>
              </a:ext>
            </a:extLst>
          </p:cNvPr>
          <p:cNvSpPr>
            <a:spLocks noGrp="1"/>
          </p:cNvSpPr>
          <p:nvPr>
            <p:ph type="pic" sz="quarter" idx="14" hasCustomPrompt="1"/>
          </p:nvPr>
        </p:nvSpPr>
        <p:spPr>
          <a:xfrm>
            <a:off x="6093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2" name="Picture Placeholder 4">
            <a:extLst>
              <a:ext uri="{FF2B5EF4-FFF2-40B4-BE49-F238E27FC236}">
                <a16:creationId xmlns:a16="http://schemas.microsoft.com/office/drawing/2014/main" id="{E29EF675-F518-468C-B7B7-437D12B8EC73}"/>
              </a:ext>
            </a:extLst>
          </p:cNvPr>
          <p:cNvSpPr>
            <a:spLocks noGrp="1"/>
          </p:cNvSpPr>
          <p:nvPr>
            <p:ph type="pic" sz="quarter" idx="15" hasCustomPrompt="1"/>
          </p:nvPr>
        </p:nvSpPr>
        <p:spPr>
          <a:xfrm>
            <a:off x="913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FB7CA84D-A92D-4E8A-84FD-9C8159B05267}"/>
              </a:ext>
            </a:extLst>
          </p:cNvPr>
          <p:cNvSpPr>
            <a:spLocks noGrp="1"/>
          </p:cNvSpPr>
          <p:nvPr>
            <p:ph type="pic" sz="quarter" idx="16" hasCustomPrompt="1"/>
          </p:nvPr>
        </p:nvSpPr>
        <p:spPr>
          <a:xfrm>
            <a:off x="6000"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39B6C3FD-F456-4555-9C2F-C8E3C661D93D}"/>
              </a:ext>
            </a:extLst>
          </p:cNvPr>
          <p:cNvSpPr>
            <a:spLocks noGrp="1"/>
          </p:cNvSpPr>
          <p:nvPr>
            <p:ph type="pic" sz="quarter" idx="17" hasCustomPrompt="1"/>
          </p:nvPr>
        </p:nvSpPr>
        <p:spPr>
          <a:xfrm>
            <a:off x="3054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AD5EC224-8396-481C-9A86-142FFA6881D0}"/>
              </a:ext>
            </a:extLst>
          </p:cNvPr>
          <p:cNvSpPr>
            <a:spLocks noGrp="1"/>
          </p:cNvSpPr>
          <p:nvPr>
            <p:ph type="pic" sz="quarter" idx="18" hasCustomPrompt="1"/>
          </p:nvPr>
        </p:nvSpPr>
        <p:spPr>
          <a:xfrm>
            <a:off x="6099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8939439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8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74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76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17155210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2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697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202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9" name="Picture Placeholder 4">
            <a:extLst>
              <a:ext uri="{FF2B5EF4-FFF2-40B4-BE49-F238E27FC236}">
                <a16:creationId xmlns:a16="http://schemas.microsoft.com/office/drawing/2014/main" id="{E52616BD-9CE9-4FB0-88B9-DB28F4569CF4}"/>
              </a:ext>
            </a:extLst>
          </p:cNvPr>
          <p:cNvSpPr>
            <a:spLocks noGrp="1"/>
          </p:cNvSpPr>
          <p:nvPr>
            <p:ph type="pic" sz="quarter" idx="24" hasCustomPrompt="1"/>
          </p:nvPr>
        </p:nvSpPr>
        <p:spPr>
          <a:xfrm>
            <a:off x="48778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0" name="Picture Placeholder 4">
            <a:extLst>
              <a:ext uri="{FF2B5EF4-FFF2-40B4-BE49-F238E27FC236}">
                <a16:creationId xmlns:a16="http://schemas.microsoft.com/office/drawing/2014/main" id="{C7F04270-538E-4880-9B49-AC2C2C34AD38}"/>
              </a:ext>
            </a:extLst>
          </p:cNvPr>
          <p:cNvSpPr>
            <a:spLocks noGrp="1"/>
          </p:cNvSpPr>
          <p:nvPr>
            <p:ph type="pic" sz="quarter" idx="25" hasCustomPrompt="1"/>
          </p:nvPr>
        </p:nvSpPr>
        <p:spPr>
          <a:xfrm>
            <a:off x="73150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1" name="Picture Placeholder 4">
            <a:extLst>
              <a:ext uri="{FF2B5EF4-FFF2-40B4-BE49-F238E27FC236}">
                <a16:creationId xmlns:a16="http://schemas.microsoft.com/office/drawing/2014/main" id="{24A057AA-A64D-4E8F-9C02-7132260812AD}"/>
              </a:ext>
            </a:extLst>
          </p:cNvPr>
          <p:cNvSpPr>
            <a:spLocks noGrp="1"/>
          </p:cNvSpPr>
          <p:nvPr>
            <p:ph type="pic" sz="quarter" idx="26" hasCustomPrompt="1"/>
          </p:nvPr>
        </p:nvSpPr>
        <p:spPr>
          <a:xfrm>
            <a:off x="97432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9578366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4 images - team">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51366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1" name="Picture Placeholder 4">
            <a:extLst>
              <a:ext uri="{FF2B5EF4-FFF2-40B4-BE49-F238E27FC236}">
                <a16:creationId xmlns:a16="http://schemas.microsoft.com/office/drawing/2014/main" id="{31B2E8DE-FBCE-4B60-A51B-09625000EF98}"/>
              </a:ext>
            </a:extLst>
          </p:cNvPr>
          <p:cNvSpPr>
            <a:spLocks noGrp="1"/>
          </p:cNvSpPr>
          <p:nvPr>
            <p:ph type="pic" sz="quarter" idx="24" hasCustomPrompt="1"/>
          </p:nvPr>
        </p:nvSpPr>
        <p:spPr>
          <a:xfrm>
            <a:off x="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2" name="Picture Placeholder 4">
            <a:extLst>
              <a:ext uri="{FF2B5EF4-FFF2-40B4-BE49-F238E27FC236}">
                <a16:creationId xmlns:a16="http://schemas.microsoft.com/office/drawing/2014/main" id="{02FB8AE9-D397-4711-BB85-5551C95ED0B5}"/>
              </a:ext>
            </a:extLst>
          </p:cNvPr>
          <p:cNvSpPr>
            <a:spLocks noGrp="1"/>
          </p:cNvSpPr>
          <p:nvPr>
            <p:ph type="pic" sz="quarter" idx="25" hasCustomPrompt="1"/>
          </p:nvPr>
        </p:nvSpPr>
        <p:spPr>
          <a:xfrm>
            <a:off x="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3" name="Picture Placeholder 4">
            <a:extLst>
              <a:ext uri="{FF2B5EF4-FFF2-40B4-BE49-F238E27FC236}">
                <a16:creationId xmlns:a16="http://schemas.microsoft.com/office/drawing/2014/main" id="{0A8D2B45-A9AA-4D77-B782-B6523E6F9D60}"/>
              </a:ext>
            </a:extLst>
          </p:cNvPr>
          <p:cNvSpPr>
            <a:spLocks noGrp="1"/>
          </p:cNvSpPr>
          <p:nvPr>
            <p:ph type="pic" sz="quarter" idx="26" hasCustomPrompt="1"/>
          </p:nvPr>
        </p:nvSpPr>
        <p:spPr>
          <a:xfrm>
            <a:off x="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4" name="Picture Placeholder 4">
            <a:extLst>
              <a:ext uri="{FF2B5EF4-FFF2-40B4-BE49-F238E27FC236}">
                <a16:creationId xmlns:a16="http://schemas.microsoft.com/office/drawing/2014/main" id="{2308E62E-BAC2-4602-8275-86D800D1CCAA}"/>
              </a:ext>
            </a:extLst>
          </p:cNvPr>
          <p:cNvSpPr>
            <a:spLocks noGrp="1"/>
          </p:cNvSpPr>
          <p:nvPr>
            <p:ph type="pic" sz="quarter" idx="27" hasCustomPrompt="1"/>
          </p:nvPr>
        </p:nvSpPr>
        <p:spPr>
          <a:xfrm>
            <a:off x="20304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76FFD965-9C7F-4F00-8D1F-D2080E07BCB1}"/>
              </a:ext>
            </a:extLst>
          </p:cNvPr>
          <p:cNvSpPr>
            <a:spLocks noGrp="1"/>
          </p:cNvSpPr>
          <p:nvPr>
            <p:ph type="pic" sz="quarter" idx="28" hasCustomPrompt="1"/>
          </p:nvPr>
        </p:nvSpPr>
        <p:spPr>
          <a:xfrm>
            <a:off x="20304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6" name="Picture Placeholder 4">
            <a:extLst>
              <a:ext uri="{FF2B5EF4-FFF2-40B4-BE49-F238E27FC236}">
                <a16:creationId xmlns:a16="http://schemas.microsoft.com/office/drawing/2014/main" id="{9CEB872F-1C5F-4760-9014-5B8502D7A6AF}"/>
              </a:ext>
            </a:extLst>
          </p:cNvPr>
          <p:cNvSpPr>
            <a:spLocks noGrp="1"/>
          </p:cNvSpPr>
          <p:nvPr>
            <p:ph type="pic" sz="quarter" idx="29" hasCustomPrompt="1"/>
          </p:nvPr>
        </p:nvSpPr>
        <p:spPr>
          <a:xfrm>
            <a:off x="20304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7" name="Picture Placeholder 4">
            <a:extLst>
              <a:ext uri="{FF2B5EF4-FFF2-40B4-BE49-F238E27FC236}">
                <a16:creationId xmlns:a16="http://schemas.microsoft.com/office/drawing/2014/main" id="{00A323DE-3A48-4349-9A1D-300A92AE8A69}"/>
              </a:ext>
            </a:extLst>
          </p:cNvPr>
          <p:cNvSpPr>
            <a:spLocks noGrp="1"/>
          </p:cNvSpPr>
          <p:nvPr>
            <p:ph type="pic" sz="quarter" idx="30" hasCustomPrompt="1"/>
          </p:nvPr>
        </p:nvSpPr>
        <p:spPr>
          <a:xfrm>
            <a:off x="2041975"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6" name="Picture Placeholder 4">
            <a:extLst>
              <a:ext uri="{FF2B5EF4-FFF2-40B4-BE49-F238E27FC236}">
                <a16:creationId xmlns:a16="http://schemas.microsoft.com/office/drawing/2014/main" id="{8FF26D43-193B-4E93-82D7-2C3CF12ABFB3}"/>
              </a:ext>
            </a:extLst>
          </p:cNvPr>
          <p:cNvSpPr>
            <a:spLocks noGrp="1"/>
          </p:cNvSpPr>
          <p:nvPr>
            <p:ph type="pic" sz="quarter" idx="31" hasCustomPrompt="1"/>
          </p:nvPr>
        </p:nvSpPr>
        <p:spPr>
          <a:xfrm>
            <a:off x="407168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7" name="Picture Placeholder 4">
            <a:extLst>
              <a:ext uri="{FF2B5EF4-FFF2-40B4-BE49-F238E27FC236}">
                <a16:creationId xmlns:a16="http://schemas.microsoft.com/office/drawing/2014/main" id="{0A78873A-C233-4E75-81F6-D3DC2CCB0ABC}"/>
              </a:ext>
            </a:extLst>
          </p:cNvPr>
          <p:cNvSpPr>
            <a:spLocks noGrp="1"/>
          </p:cNvSpPr>
          <p:nvPr>
            <p:ph type="pic" sz="quarter" idx="32" hasCustomPrompt="1"/>
          </p:nvPr>
        </p:nvSpPr>
        <p:spPr>
          <a:xfrm>
            <a:off x="407168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8" name="Picture Placeholder 4">
            <a:extLst>
              <a:ext uri="{FF2B5EF4-FFF2-40B4-BE49-F238E27FC236}">
                <a16:creationId xmlns:a16="http://schemas.microsoft.com/office/drawing/2014/main" id="{8F399F97-6EEF-4750-91E6-38023AEB289B}"/>
              </a:ext>
            </a:extLst>
          </p:cNvPr>
          <p:cNvSpPr>
            <a:spLocks noGrp="1"/>
          </p:cNvSpPr>
          <p:nvPr>
            <p:ph type="pic" sz="quarter" idx="33" hasCustomPrompt="1"/>
          </p:nvPr>
        </p:nvSpPr>
        <p:spPr>
          <a:xfrm>
            <a:off x="407168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9" name="Picture Placeholder 4">
            <a:extLst>
              <a:ext uri="{FF2B5EF4-FFF2-40B4-BE49-F238E27FC236}">
                <a16:creationId xmlns:a16="http://schemas.microsoft.com/office/drawing/2014/main" id="{7CAC0279-27BA-4A15-92E3-CE915F177CED}"/>
              </a:ext>
            </a:extLst>
          </p:cNvPr>
          <p:cNvSpPr>
            <a:spLocks noGrp="1"/>
          </p:cNvSpPr>
          <p:nvPr>
            <p:ph type="pic" sz="quarter" idx="34" hasCustomPrompt="1"/>
          </p:nvPr>
        </p:nvSpPr>
        <p:spPr>
          <a:xfrm>
            <a:off x="407168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0" name="Picture Placeholder 4">
            <a:extLst>
              <a:ext uri="{FF2B5EF4-FFF2-40B4-BE49-F238E27FC236}">
                <a16:creationId xmlns:a16="http://schemas.microsoft.com/office/drawing/2014/main" id="{E4966C61-FC4A-4500-8196-897FDC599113}"/>
              </a:ext>
            </a:extLst>
          </p:cNvPr>
          <p:cNvSpPr>
            <a:spLocks noGrp="1"/>
          </p:cNvSpPr>
          <p:nvPr>
            <p:ph type="pic" sz="quarter" idx="35" hasCustomPrompt="1"/>
          </p:nvPr>
        </p:nvSpPr>
        <p:spPr>
          <a:xfrm>
            <a:off x="60912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1" name="Picture Placeholder 4">
            <a:extLst>
              <a:ext uri="{FF2B5EF4-FFF2-40B4-BE49-F238E27FC236}">
                <a16:creationId xmlns:a16="http://schemas.microsoft.com/office/drawing/2014/main" id="{7B6092F4-0845-49F9-AE8A-3C4D69EBE22A}"/>
              </a:ext>
            </a:extLst>
          </p:cNvPr>
          <p:cNvSpPr>
            <a:spLocks noGrp="1"/>
          </p:cNvSpPr>
          <p:nvPr>
            <p:ph type="pic" sz="quarter" idx="36" hasCustomPrompt="1"/>
          </p:nvPr>
        </p:nvSpPr>
        <p:spPr>
          <a:xfrm>
            <a:off x="60912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2" name="Picture Placeholder 4">
            <a:extLst>
              <a:ext uri="{FF2B5EF4-FFF2-40B4-BE49-F238E27FC236}">
                <a16:creationId xmlns:a16="http://schemas.microsoft.com/office/drawing/2014/main" id="{135A3E73-5D28-4E0F-B562-EF2F488A10F5}"/>
              </a:ext>
            </a:extLst>
          </p:cNvPr>
          <p:cNvSpPr>
            <a:spLocks noGrp="1"/>
          </p:cNvSpPr>
          <p:nvPr>
            <p:ph type="pic" sz="quarter" idx="37" hasCustomPrompt="1"/>
          </p:nvPr>
        </p:nvSpPr>
        <p:spPr>
          <a:xfrm>
            <a:off x="60912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3" name="Picture Placeholder 4">
            <a:extLst>
              <a:ext uri="{FF2B5EF4-FFF2-40B4-BE49-F238E27FC236}">
                <a16:creationId xmlns:a16="http://schemas.microsoft.com/office/drawing/2014/main" id="{BA8FF157-B140-4C82-B2C1-4058A4FB1468}"/>
              </a:ext>
            </a:extLst>
          </p:cNvPr>
          <p:cNvSpPr>
            <a:spLocks noGrp="1"/>
          </p:cNvSpPr>
          <p:nvPr>
            <p:ph type="pic" sz="quarter" idx="38" hasCustomPrompt="1"/>
          </p:nvPr>
        </p:nvSpPr>
        <p:spPr>
          <a:xfrm>
            <a:off x="609120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4" name="Picture Placeholder 4">
            <a:extLst>
              <a:ext uri="{FF2B5EF4-FFF2-40B4-BE49-F238E27FC236}">
                <a16:creationId xmlns:a16="http://schemas.microsoft.com/office/drawing/2014/main" id="{75FE1A7D-18A9-4B13-83FC-F8D9C5A82174}"/>
              </a:ext>
            </a:extLst>
          </p:cNvPr>
          <p:cNvSpPr>
            <a:spLocks noGrp="1"/>
          </p:cNvSpPr>
          <p:nvPr>
            <p:ph type="pic" sz="quarter" idx="39" hasCustomPrompt="1"/>
          </p:nvPr>
        </p:nvSpPr>
        <p:spPr>
          <a:xfrm>
            <a:off x="812031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5" name="Picture Placeholder 4">
            <a:extLst>
              <a:ext uri="{FF2B5EF4-FFF2-40B4-BE49-F238E27FC236}">
                <a16:creationId xmlns:a16="http://schemas.microsoft.com/office/drawing/2014/main" id="{7F60C8A9-4A22-48B8-AAE6-DD071866CBA6}"/>
              </a:ext>
            </a:extLst>
          </p:cNvPr>
          <p:cNvSpPr>
            <a:spLocks noGrp="1"/>
          </p:cNvSpPr>
          <p:nvPr>
            <p:ph type="pic" sz="quarter" idx="40" hasCustomPrompt="1"/>
          </p:nvPr>
        </p:nvSpPr>
        <p:spPr>
          <a:xfrm>
            <a:off x="812031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6" name="Picture Placeholder 4">
            <a:extLst>
              <a:ext uri="{FF2B5EF4-FFF2-40B4-BE49-F238E27FC236}">
                <a16:creationId xmlns:a16="http://schemas.microsoft.com/office/drawing/2014/main" id="{8C950696-5ED8-499C-8393-9C12822E24CF}"/>
              </a:ext>
            </a:extLst>
          </p:cNvPr>
          <p:cNvSpPr>
            <a:spLocks noGrp="1"/>
          </p:cNvSpPr>
          <p:nvPr>
            <p:ph type="pic" sz="quarter" idx="41" hasCustomPrompt="1"/>
          </p:nvPr>
        </p:nvSpPr>
        <p:spPr>
          <a:xfrm>
            <a:off x="812031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7" name="Picture Placeholder 4">
            <a:extLst>
              <a:ext uri="{FF2B5EF4-FFF2-40B4-BE49-F238E27FC236}">
                <a16:creationId xmlns:a16="http://schemas.microsoft.com/office/drawing/2014/main" id="{E734B2E3-C17B-47AA-826B-86291866FE9F}"/>
              </a:ext>
            </a:extLst>
          </p:cNvPr>
          <p:cNvSpPr>
            <a:spLocks noGrp="1"/>
          </p:cNvSpPr>
          <p:nvPr>
            <p:ph type="pic" sz="quarter" idx="42" hasCustomPrompt="1"/>
          </p:nvPr>
        </p:nvSpPr>
        <p:spPr>
          <a:xfrm>
            <a:off x="812031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8" name="Picture Placeholder 4">
            <a:extLst>
              <a:ext uri="{FF2B5EF4-FFF2-40B4-BE49-F238E27FC236}">
                <a16:creationId xmlns:a16="http://schemas.microsoft.com/office/drawing/2014/main" id="{A49F0A20-0DEC-4CEF-8F47-A233C7FF6E76}"/>
              </a:ext>
            </a:extLst>
          </p:cNvPr>
          <p:cNvSpPr>
            <a:spLocks noGrp="1"/>
          </p:cNvSpPr>
          <p:nvPr>
            <p:ph type="pic" sz="quarter" idx="43" hasCustomPrompt="1"/>
          </p:nvPr>
        </p:nvSpPr>
        <p:spPr>
          <a:xfrm>
            <a:off x="10150714"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9" name="Picture Placeholder 4">
            <a:extLst>
              <a:ext uri="{FF2B5EF4-FFF2-40B4-BE49-F238E27FC236}">
                <a16:creationId xmlns:a16="http://schemas.microsoft.com/office/drawing/2014/main" id="{6D344541-70E4-46D2-9B8F-B089A1465678}"/>
              </a:ext>
            </a:extLst>
          </p:cNvPr>
          <p:cNvSpPr>
            <a:spLocks noGrp="1"/>
          </p:cNvSpPr>
          <p:nvPr>
            <p:ph type="pic" sz="quarter" idx="44" hasCustomPrompt="1"/>
          </p:nvPr>
        </p:nvSpPr>
        <p:spPr>
          <a:xfrm>
            <a:off x="10150714"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0" name="Picture Placeholder 4">
            <a:extLst>
              <a:ext uri="{FF2B5EF4-FFF2-40B4-BE49-F238E27FC236}">
                <a16:creationId xmlns:a16="http://schemas.microsoft.com/office/drawing/2014/main" id="{6AE18BEC-E812-445D-9EA8-32DA95BB6D2D}"/>
              </a:ext>
            </a:extLst>
          </p:cNvPr>
          <p:cNvSpPr>
            <a:spLocks noGrp="1"/>
          </p:cNvSpPr>
          <p:nvPr>
            <p:ph type="pic" sz="quarter" idx="45" hasCustomPrompt="1"/>
          </p:nvPr>
        </p:nvSpPr>
        <p:spPr>
          <a:xfrm>
            <a:off x="10150714"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1" name="Picture Placeholder 4">
            <a:extLst>
              <a:ext uri="{FF2B5EF4-FFF2-40B4-BE49-F238E27FC236}">
                <a16:creationId xmlns:a16="http://schemas.microsoft.com/office/drawing/2014/main" id="{7ADCD493-2B84-40DE-B877-B8B73BE07779}"/>
              </a:ext>
            </a:extLst>
          </p:cNvPr>
          <p:cNvSpPr>
            <a:spLocks noGrp="1"/>
          </p:cNvSpPr>
          <p:nvPr>
            <p:ph type="pic" sz="quarter" idx="46" hasCustomPrompt="1"/>
          </p:nvPr>
        </p:nvSpPr>
        <p:spPr>
          <a:xfrm>
            <a:off x="10150714"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Tree>
    <p:extLst>
      <p:ext uri="{BB962C8B-B14F-4D97-AF65-F5344CB8AC3E}">
        <p14:creationId xmlns:p14="http://schemas.microsoft.com/office/powerpoint/2010/main" val="65837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2536371" y="1707378"/>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8462897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83721"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2">
            <a:extLst>
              <a:ext uri="{FF2B5EF4-FFF2-40B4-BE49-F238E27FC236}">
                <a16:creationId xmlns:a16="http://schemas.microsoft.com/office/drawing/2014/main" id="{BF4CB3FF-4409-4A39-AE64-103EE4217B33}"/>
              </a:ext>
            </a:extLst>
          </p:cNvPr>
          <p:cNvSpPr>
            <a:spLocks noGrp="1"/>
          </p:cNvSpPr>
          <p:nvPr>
            <p:ph type="pic" sz="quarter" idx="11" hasCustomPrompt="1"/>
          </p:nvPr>
        </p:nvSpPr>
        <p:spPr>
          <a:xfrm>
            <a:off x="6168063"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8122103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593338"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1C184419-7C99-4765-9496-3E2F3CCBD120}"/>
              </a:ext>
            </a:extLst>
          </p:cNvPr>
          <p:cNvSpPr>
            <a:spLocks noGrp="1"/>
          </p:cNvSpPr>
          <p:nvPr>
            <p:ph type="pic" sz="quarter" idx="11" hasCustomPrompt="1"/>
          </p:nvPr>
        </p:nvSpPr>
        <p:spPr>
          <a:xfrm>
            <a:off x="4422000"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CB20C84D-4726-4ABB-980D-1A4E0034F45E}"/>
              </a:ext>
            </a:extLst>
          </p:cNvPr>
          <p:cNvSpPr>
            <a:spLocks noGrp="1"/>
          </p:cNvSpPr>
          <p:nvPr>
            <p:ph type="pic" sz="quarter" idx="12" hasCustomPrompt="1"/>
          </p:nvPr>
        </p:nvSpPr>
        <p:spPr>
          <a:xfrm>
            <a:off x="8250662"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631091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8540250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49846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2">
            <a:extLst>
              <a:ext uri="{FF2B5EF4-FFF2-40B4-BE49-F238E27FC236}">
                <a16:creationId xmlns:a16="http://schemas.microsoft.com/office/drawing/2014/main" id="{BCA69B14-F3A5-40CA-9053-C18824AFF022}"/>
              </a:ext>
            </a:extLst>
          </p:cNvPr>
          <p:cNvSpPr>
            <a:spLocks noGrp="1"/>
          </p:cNvSpPr>
          <p:nvPr>
            <p:ph type="pic" sz="quarter" idx="11" hasCustomPrompt="1"/>
          </p:nvPr>
        </p:nvSpPr>
        <p:spPr>
          <a:xfrm>
            <a:off x="67232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8A9B3938-6137-4CDD-AB6D-51993EB85C32}"/>
              </a:ext>
            </a:extLst>
          </p:cNvPr>
          <p:cNvSpPr>
            <a:spLocks noGrp="1"/>
          </p:cNvSpPr>
          <p:nvPr>
            <p:ph type="pic" sz="quarter" idx="12" hasCustomPrompt="1"/>
          </p:nvPr>
        </p:nvSpPr>
        <p:spPr>
          <a:xfrm>
            <a:off x="632460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C86CC637-6409-48C1-AE9F-9B530F276B72}"/>
              </a:ext>
            </a:extLst>
          </p:cNvPr>
          <p:cNvSpPr>
            <a:spLocks noGrp="1"/>
          </p:cNvSpPr>
          <p:nvPr>
            <p:ph type="pic" sz="quarter" idx="13" hasCustomPrompt="1"/>
          </p:nvPr>
        </p:nvSpPr>
        <p:spPr>
          <a:xfrm>
            <a:off x="915074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145944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8">
            <a:extLst>
              <a:ext uri="{FF2B5EF4-FFF2-40B4-BE49-F238E27FC236}">
                <a16:creationId xmlns:a16="http://schemas.microsoft.com/office/drawing/2014/main" id="{95870C76-0347-47B9-9240-F07D46529E44}"/>
              </a:ext>
            </a:extLst>
          </p:cNvPr>
          <p:cNvSpPr>
            <a:spLocks noGrp="1"/>
          </p:cNvSpPr>
          <p:nvPr>
            <p:ph type="pic" sz="quarter" idx="13" hasCustomPrompt="1"/>
          </p:nvPr>
        </p:nvSpPr>
        <p:spPr>
          <a:xfrm>
            <a:off x="9199130"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5" name="Picture Placeholder 8">
            <a:extLst>
              <a:ext uri="{FF2B5EF4-FFF2-40B4-BE49-F238E27FC236}">
                <a16:creationId xmlns:a16="http://schemas.microsoft.com/office/drawing/2014/main" id="{8B81AC86-7581-4D58-835A-55765C67BC6E}"/>
              </a:ext>
            </a:extLst>
          </p:cNvPr>
          <p:cNvSpPr>
            <a:spLocks noGrp="1"/>
          </p:cNvSpPr>
          <p:nvPr>
            <p:ph type="pic" sz="quarter" idx="14" hasCustomPrompt="1"/>
          </p:nvPr>
        </p:nvSpPr>
        <p:spPr>
          <a:xfrm>
            <a:off x="6433458"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6" name="Picture Placeholder 8">
            <a:extLst>
              <a:ext uri="{FF2B5EF4-FFF2-40B4-BE49-F238E27FC236}">
                <a16:creationId xmlns:a16="http://schemas.microsoft.com/office/drawing/2014/main" id="{256AFB06-62EA-4C6E-809C-D29EC8EFB42F}"/>
              </a:ext>
            </a:extLst>
          </p:cNvPr>
          <p:cNvSpPr>
            <a:spLocks noGrp="1"/>
          </p:cNvSpPr>
          <p:nvPr>
            <p:ph type="pic" sz="quarter" idx="15" hasCustomPrompt="1"/>
          </p:nvPr>
        </p:nvSpPr>
        <p:spPr>
          <a:xfrm>
            <a:off x="3667786"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7" name="Picture Placeholder 8">
            <a:extLst>
              <a:ext uri="{FF2B5EF4-FFF2-40B4-BE49-F238E27FC236}">
                <a16:creationId xmlns:a16="http://schemas.microsoft.com/office/drawing/2014/main" id="{25176359-3DFF-4515-87CD-F33DEEF1C5DC}"/>
              </a:ext>
            </a:extLst>
          </p:cNvPr>
          <p:cNvSpPr>
            <a:spLocks noGrp="1"/>
          </p:cNvSpPr>
          <p:nvPr>
            <p:ph type="pic" sz="quarter" idx="16" hasCustomPrompt="1"/>
          </p:nvPr>
        </p:nvSpPr>
        <p:spPr>
          <a:xfrm>
            <a:off x="902114"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Tree>
    <p:extLst>
      <p:ext uri="{BB962C8B-B14F-4D97-AF65-F5344CB8AC3E}">
        <p14:creationId xmlns:p14="http://schemas.microsoft.com/office/powerpoint/2010/main" val="36707852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8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8">
            <a:extLst>
              <a:ext uri="{FF2B5EF4-FFF2-40B4-BE49-F238E27FC236}">
                <a16:creationId xmlns:a16="http://schemas.microsoft.com/office/drawing/2014/main" id="{DCE5FDE2-F0CA-4C5D-A875-798CB845F100}"/>
              </a:ext>
            </a:extLst>
          </p:cNvPr>
          <p:cNvSpPr>
            <a:spLocks noGrp="1"/>
          </p:cNvSpPr>
          <p:nvPr>
            <p:ph type="pic" sz="quarter" idx="17" hasCustomPrompt="1"/>
          </p:nvPr>
        </p:nvSpPr>
        <p:spPr>
          <a:xfrm>
            <a:off x="1053730"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7" name="Picture Placeholder 8">
            <a:extLst>
              <a:ext uri="{FF2B5EF4-FFF2-40B4-BE49-F238E27FC236}">
                <a16:creationId xmlns:a16="http://schemas.microsoft.com/office/drawing/2014/main" id="{79F108B7-08A3-4571-B3B3-0B684558D1C0}"/>
              </a:ext>
            </a:extLst>
          </p:cNvPr>
          <p:cNvSpPr>
            <a:spLocks noGrp="1"/>
          </p:cNvSpPr>
          <p:nvPr>
            <p:ph type="pic" sz="quarter" idx="18" hasCustomPrompt="1"/>
          </p:nvPr>
        </p:nvSpPr>
        <p:spPr>
          <a:xfrm>
            <a:off x="3938444"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9" name="Picture Placeholder 8">
            <a:extLst>
              <a:ext uri="{FF2B5EF4-FFF2-40B4-BE49-F238E27FC236}">
                <a16:creationId xmlns:a16="http://schemas.microsoft.com/office/drawing/2014/main" id="{731A0527-8DB3-494E-9C94-13CA878EC884}"/>
              </a:ext>
            </a:extLst>
          </p:cNvPr>
          <p:cNvSpPr>
            <a:spLocks noGrp="1"/>
          </p:cNvSpPr>
          <p:nvPr>
            <p:ph type="pic" sz="quarter" idx="19" hasCustomPrompt="1"/>
          </p:nvPr>
        </p:nvSpPr>
        <p:spPr>
          <a:xfrm>
            <a:off x="68231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1" name="Picture Placeholder 8">
            <a:extLst>
              <a:ext uri="{FF2B5EF4-FFF2-40B4-BE49-F238E27FC236}">
                <a16:creationId xmlns:a16="http://schemas.microsoft.com/office/drawing/2014/main" id="{4D8F4695-1F86-435E-8E6C-6806981F0315}"/>
              </a:ext>
            </a:extLst>
          </p:cNvPr>
          <p:cNvSpPr>
            <a:spLocks noGrp="1"/>
          </p:cNvSpPr>
          <p:nvPr>
            <p:ph type="pic" sz="quarter" idx="20" hasCustomPrompt="1"/>
          </p:nvPr>
        </p:nvSpPr>
        <p:spPr>
          <a:xfrm>
            <a:off x="97187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5" name="Picture Placeholder 8">
            <a:extLst>
              <a:ext uri="{FF2B5EF4-FFF2-40B4-BE49-F238E27FC236}">
                <a16:creationId xmlns:a16="http://schemas.microsoft.com/office/drawing/2014/main" id="{9EE69341-B076-4419-99EB-457552FB20C4}"/>
              </a:ext>
            </a:extLst>
          </p:cNvPr>
          <p:cNvSpPr>
            <a:spLocks noGrp="1"/>
          </p:cNvSpPr>
          <p:nvPr>
            <p:ph type="pic" sz="quarter" idx="21" hasCustomPrompt="1"/>
          </p:nvPr>
        </p:nvSpPr>
        <p:spPr>
          <a:xfrm>
            <a:off x="105425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7" name="Picture Placeholder 8">
            <a:extLst>
              <a:ext uri="{FF2B5EF4-FFF2-40B4-BE49-F238E27FC236}">
                <a16:creationId xmlns:a16="http://schemas.microsoft.com/office/drawing/2014/main" id="{A2C775F5-EA59-45F5-9173-3649DFC6BE11}"/>
              </a:ext>
            </a:extLst>
          </p:cNvPr>
          <p:cNvSpPr>
            <a:spLocks noGrp="1"/>
          </p:cNvSpPr>
          <p:nvPr>
            <p:ph type="pic" sz="quarter" idx="22" hasCustomPrompt="1"/>
          </p:nvPr>
        </p:nvSpPr>
        <p:spPr>
          <a:xfrm>
            <a:off x="393844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9" name="Picture Placeholder 8">
            <a:extLst>
              <a:ext uri="{FF2B5EF4-FFF2-40B4-BE49-F238E27FC236}">
                <a16:creationId xmlns:a16="http://schemas.microsoft.com/office/drawing/2014/main" id="{B93F3577-2AFB-4CBA-8702-74751AF779E3}"/>
              </a:ext>
            </a:extLst>
          </p:cNvPr>
          <p:cNvSpPr>
            <a:spLocks noGrp="1"/>
          </p:cNvSpPr>
          <p:nvPr>
            <p:ph type="pic" sz="quarter" idx="23" hasCustomPrompt="1"/>
          </p:nvPr>
        </p:nvSpPr>
        <p:spPr>
          <a:xfrm>
            <a:off x="6823158"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41" name="Picture Placeholder 8">
            <a:extLst>
              <a:ext uri="{FF2B5EF4-FFF2-40B4-BE49-F238E27FC236}">
                <a16:creationId xmlns:a16="http://schemas.microsoft.com/office/drawing/2014/main" id="{FB24CD8E-3869-4897-B2BD-FC19570FD14D}"/>
              </a:ext>
            </a:extLst>
          </p:cNvPr>
          <p:cNvSpPr>
            <a:spLocks noGrp="1"/>
          </p:cNvSpPr>
          <p:nvPr>
            <p:ph type="pic" sz="quarter" idx="24" hasCustomPrompt="1"/>
          </p:nvPr>
        </p:nvSpPr>
        <p:spPr>
          <a:xfrm>
            <a:off x="9707872"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1234818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 images - Rect-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501198"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276542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502965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29388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9558110"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40766216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8368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103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3839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57536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6888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8131776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6082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3817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553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106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2328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506298338"/>
      </p:ext>
    </p:extLst>
  </p:cSld>
  <p:clrMapOvr>
    <a:masterClrMapping/>
  </p:clrMapOvr>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3817369"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553141"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235018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4614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904425287"/>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4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572191"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9203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242910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46933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69575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044397141"/>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5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2382500"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4646728"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691095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9175184"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784148017"/>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 images - Rect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35079"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3C1924ED-C7B1-4FE7-8027-CF7DBACFF7F9}"/>
              </a:ext>
            </a:extLst>
          </p:cNvPr>
          <p:cNvSpPr>
            <a:spLocks noGrp="1"/>
          </p:cNvSpPr>
          <p:nvPr>
            <p:ph type="pic" sz="quarter" idx="11" hasCustomPrompt="1"/>
          </p:nvPr>
        </p:nvSpPr>
        <p:spPr>
          <a:xfrm>
            <a:off x="3589027"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64D67F7A-E6BE-496D-A348-33E2CA194EE2}"/>
              </a:ext>
            </a:extLst>
          </p:cNvPr>
          <p:cNvSpPr>
            <a:spLocks noGrp="1"/>
          </p:cNvSpPr>
          <p:nvPr>
            <p:ph type="pic" sz="quarter" idx="12" hasCustomPrompt="1"/>
          </p:nvPr>
        </p:nvSpPr>
        <p:spPr>
          <a:xfrm>
            <a:off x="6442974"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563F2136-5119-4D52-B7CC-3467C8A413D2}"/>
              </a:ext>
            </a:extLst>
          </p:cNvPr>
          <p:cNvSpPr>
            <a:spLocks noGrp="1"/>
          </p:cNvSpPr>
          <p:nvPr>
            <p:ph type="pic" sz="quarter" idx="13" hasCustomPrompt="1"/>
          </p:nvPr>
        </p:nvSpPr>
        <p:spPr>
          <a:xfrm>
            <a:off x="9296921"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273903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Image 4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345233" y="541176"/>
            <a:ext cx="5029200" cy="5766318"/>
          </a:xfrm>
          <a:prstGeom prst="rect">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3016262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 images - rect with about - team">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059DF7B8-8FD6-4AA2-B829-8D4DB6F6AD05}"/>
              </a:ext>
            </a:extLst>
          </p:cNvPr>
          <p:cNvSpPr>
            <a:spLocks noGrp="1"/>
          </p:cNvSpPr>
          <p:nvPr>
            <p:ph type="pic" sz="quarter" idx="29" hasCustomPrompt="1"/>
          </p:nvPr>
        </p:nvSpPr>
        <p:spPr>
          <a:xfrm>
            <a:off x="1054099" y="3919144"/>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6416B38A-FA4E-4F10-93A2-92536D83E46D}"/>
              </a:ext>
            </a:extLst>
          </p:cNvPr>
          <p:cNvSpPr>
            <a:spLocks noGrp="1"/>
          </p:cNvSpPr>
          <p:nvPr>
            <p:ph type="pic" sz="quarter" idx="30" hasCustomPrompt="1"/>
          </p:nvPr>
        </p:nvSpPr>
        <p:spPr>
          <a:xfrm>
            <a:off x="3939442"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0" name="Picture Placeholder 2">
            <a:extLst>
              <a:ext uri="{FF2B5EF4-FFF2-40B4-BE49-F238E27FC236}">
                <a16:creationId xmlns:a16="http://schemas.microsoft.com/office/drawing/2014/main" id="{78BF991D-E036-4504-B740-87328D703238}"/>
              </a:ext>
            </a:extLst>
          </p:cNvPr>
          <p:cNvSpPr>
            <a:spLocks noGrp="1"/>
          </p:cNvSpPr>
          <p:nvPr>
            <p:ph type="pic" sz="quarter" idx="31" hasCustomPrompt="1"/>
          </p:nvPr>
        </p:nvSpPr>
        <p:spPr>
          <a:xfrm>
            <a:off x="6824784"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1" name="Picture Placeholder 2">
            <a:extLst>
              <a:ext uri="{FF2B5EF4-FFF2-40B4-BE49-F238E27FC236}">
                <a16:creationId xmlns:a16="http://schemas.microsoft.com/office/drawing/2014/main" id="{CF6866B4-4EEE-457A-8999-E707B8E8ABC9}"/>
              </a:ext>
            </a:extLst>
          </p:cNvPr>
          <p:cNvSpPr>
            <a:spLocks noGrp="1"/>
          </p:cNvSpPr>
          <p:nvPr>
            <p:ph type="pic" sz="quarter" idx="32" hasCustomPrompt="1"/>
          </p:nvPr>
        </p:nvSpPr>
        <p:spPr>
          <a:xfrm>
            <a:off x="9707872" y="3919456"/>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 name="Picture Placeholder 2">
            <a:extLst>
              <a:ext uri="{FF2B5EF4-FFF2-40B4-BE49-F238E27FC236}">
                <a16:creationId xmlns:a16="http://schemas.microsoft.com/office/drawing/2014/main" id="{13AF2CD5-BA7B-4069-BD7D-41F814DEDB4A}"/>
              </a:ext>
            </a:extLst>
          </p:cNvPr>
          <p:cNvSpPr>
            <a:spLocks noGrp="1"/>
          </p:cNvSpPr>
          <p:nvPr>
            <p:ph type="pic" sz="quarter" idx="25" hasCustomPrompt="1"/>
          </p:nvPr>
        </p:nvSpPr>
        <p:spPr>
          <a:xfrm>
            <a:off x="1054099" y="1679122"/>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D54D73A2-3EEE-4B62-B64B-7AACF43C47A0}"/>
              </a:ext>
            </a:extLst>
          </p:cNvPr>
          <p:cNvSpPr>
            <a:spLocks noGrp="1"/>
          </p:cNvSpPr>
          <p:nvPr>
            <p:ph type="pic" sz="quarter" idx="26" hasCustomPrompt="1"/>
          </p:nvPr>
        </p:nvSpPr>
        <p:spPr>
          <a:xfrm>
            <a:off x="3939442"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2">
            <a:extLst>
              <a:ext uri="{FF2B5EF4-FFF2-40B4-BE49-F238E27FC236}">
                <a16:creationId xmlns:a16="http://schemas.microsoft.com/office/drawing/2014/main" id="{961C4D71-3902-4E3F-AF48-A2BB2E915505}"/>
              </a:ext>
            </a:extLst>
          </p:cNvPr>
          <p:cNvSpPr>
            <a:spLocks noGrp="1"/>
          </p:cNvSpPr>
          <p:nvPr>
            <p:ph type="pic" sz="quarter" idx="27" hasCustomPrompt="1"/>
          </p:nvPr>
        </p:nvSpPr>
        <p:spPr>
          <a:xfrm>
            <a:off x="6824784"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
            <a:extLst>
              <a:ext uri="{FF2B5EF4-FFF2-40B4-BE49-F238E27FC236}">
                <a16:creationId xmlns:a16="http://schemas.microsoft.com/office/drawing/2014/main" id="{DAF1E7DD-50FA-462F-99CD-F05038A10FC4}"/>
              </a:ext>
            </a:extLst>
          </p:cNvPr>
          <p:cNvSpPr>
            <a:spLocks noGrp="1"/>
          </p:cNvSpPr>
          <p:nvPr>
            <p:ph type="pic" sz="quarter" idx="28" hasCustomPrompt="1"/>
          </p:nvPr>
        </p:nvSpPr>
        <p:spPr>
          <a:xfrm>
            <a:off x="9707872" y="16837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4501406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0 images - team 5">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987706"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2">
            <a:extLst>
              <a:ext uri="{FF2B5EF4-FFF2-40B4-BE49-F238E27FC236}">
                <a16:creationId xmlns:a16="http://schemas.microsoft.com/office/drawing/2014/main" id="{556C6852-39AD-40BC-99C0-AC0B766F2F51}"/>
              </a:ext>
            </a:extLst>
          </p:cNvPr>
          <p:cNvSpPr>
            <a:spLocks noGrp="1"/>
          </p:cNvSpPr>
          <p:nvPr>
            <p:ph type="pic" sz="quarter" idx="12" hasCustomPrompt="1"/>
          </p:nvPr>
        </p:nvSpPr>
        <p:spPr>
          <a:xfrm>
            <a:off x="3084653"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0" name="Picture Placeholder 2">
            <a:extLst>
              <a:ext uri="{FF2B5EF4-FFF2-40B4-BE49-F238E27FC236}">
                <a16:creationId xmlns:a16="http://schemas.microsoft.com/office/drawing/2014/main" id="{7DE59B39-4659-418A-8EDC-72F41917436A}"/>
              </a:ext>
            </a:extLst>
          </p:cNvPr>
          <p:cNvSpPr>
            <a:spLocks noGrp="1"/>
          </p:cNvSpPr>
          <p:nvPr>
            <p:ph type="pic" sz="quarter" idx="13" hasCustomPrompt="1"/>
          </p:nvPr>
        </p:nvSpPr>
        <p:spPr>
          <a:xfrm>
            <a:off x="5181600"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1" name="Picture Placeholder 2">
            <a:extLst>
              <a:ext uri="{FF2B5EF4-FFF2-40B4-BE49-F238E27FC236}">
                <a16:creationId xmlns:a16="http://schemas.microsoft.com/office/drawing/2014/main" id="{71721EE9-DC48-4A90-8166-69B1BE2884A8}"/>
              </a:ext>
            </a:extLst>
          </p:cNvPr>
          <p:cNvSpPr>
            <a:spLocks noGrp="1"/>
          </p:cNvSpPr>
          <p:nvPr>
            <p:ph type="pic" sz="quarter" idx="14" hasCustomPrompt="1"/>
          </p:nvPr>
        </p:nvSpPr>
        <p:spPr>
          <a:xfrm>
            <a:off x="7278547"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2" name="Picture Placeholder 2">
            <a:extLst>
              <a:ext uri="{FF2B5EF4-FFF2-40B4-BE49-F238E27FC236}">
                <a16:creationId xmlns:a16="http://schemas.microsoft.com/office/drawing/2014/main" id="{BF1C6F22-E486-4A65-BA9A-D5DDE1711C7E}"/>
              </a:ext>
            </a:extLst>
          </p:cNvPr>
          <p:cNvSpPr>
            <a:spLocks noGrp="1"/>
          </p:cNvSpPr>
          <p:nvPr>
            <p:ph type="pic" sz="quarter" idx="15" hasCustomPrompt="1"/>
          </p:nvPr>
        </p:nvSpPr>
        <p:spPr>
          <a:xfrm>
            <a:off x="9375494"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3" name="Picture Placeholder 2">
            <a:extLst>
              <a:ext uri="{FF2B5EF4-FFF2-40B4-BE49-F238E27FC236}">
                <a16:creationId xmlns:a16="http://schemas.microsoft.com/office/drawing/2014/main" id="{1250D8CA-8C33-40A0-A305-872F163EFFBC}"/>
              </a:ext>
            </a:extLst>
          </p:cNvPr>
          <p:cNvSpPr>
            <a:spLocks noGrp="1"/>
          </p:cNvSpPr>
          <p:nvPr>
            <p:ph type="pic" sz="quarter" idx="16" hasCustomPrompt="1"/>
          </p:nvPr>
        </p:nvSpPr>
        <p:spPr>
          <a:xfrm>
            <a:off x="987706"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4" name="Picture Placeholder 2">
            <a:extLst>
              <a:ext uri="{FF2B5EF4-FFF2-40B4-BE49-F238E27FC236}">
                <a16:creationId xmlns:a16="http://schemas.microsoft.com/office/drawing/2014/main" id="{982D066C-C010-4B6B-9517-1EDBA78D57F8}"/>
              </a:ext>
            </a:extLst>
          </p:cNvPr>
          <p:cNvSpPr>
            <a:spLocks noGrp="1"/>
          </p:cNvSpPr>
          <p:nvPr>
            <p:ph type="pic" sz="quarter" idx="17" hasCustomPrompt="1"/>
          </p:nvPr>
        </p:nvSpPr>
        <p:spPr>
          <a:xfrm>
            <a:off x="3084653"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5" name="Picture Placeholder 2">
            <a:extLst>
              <a:ext uri="{FF2B5EF4-FFF2-40B4-BE49-F238E27FC236}">
                <a16:creationId xmlns:a16="http://schemas.microsoft.com/office/drawing/2014/main" id="{971E7C66-C6C2-43FE-862B-A32FA2F277E1}"/>
              </a:ext>
            </a:extLst>
          </p:cNvPr>
          <p:cNvSpPr>
            <a:spLocks noGrp="1"/>
          </p:cNvSpPr>
          <p:nvPr>
            <p:ph type="pic" sz="quarter" idx="18" hasCustomPrompt="1"/>
          </p:nvPr>
        </p:nvSpPr>
        <p:spPr>
          <a:xfrm>
            <a:off x="5181600"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85838117-36BC-4337-B825-5D42725E7DA4}"/>
              </a:ext>
            </a:extLst>
          </p:cNvPr>
          <p:cNvSpPr>
            <a:spLocks noGrp="1"/>
          </p:cNvSpPr>
          <p:nvPr>
            <p:ph type="pic" sz="quarter" idx="19" hasCustomPrompt="1"/>
          </p:nvPr>
        </p:nvSpPr>
        <p:spPr>
          <a:xfrm>
            <a:off x="7278547"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5401C3BB-30A5-476C-878F-87E8566B020A}"/>
              </a:ext>
            </a:extLst>
          </p:cNvPr>
          <p:cNvSpPr>
            <a:spLocks noGrp="1"/>
          </p:cNvSpPr>
          <p:nvPr>
            <p:ph type="pic" sz="quarter" idx="20" hasCustomPrompt="1"/>
          </p:nvPr>
        </p:nvSpPr>
        <p:spPr>
          <a:xfrm>
            <a:off x="9375494"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137739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5 images - team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40CE420D-59AC-433A-A8AC-BE2289011952}"/>
              </a:ext>
            </a:extLst>
          </p:cNvPr>
          <p:cNvSpPr>
            <a:spLocks noGrp="1"/>
          </p:cNvSpPr>
          <p:nvPr>
            <p:ph type="pic" sz="quarter" idx="12" hasCustomPrompt="1"/>
          </p:nvPr>
        </p:nvSpPr>
        <p:spPr>
          <a:xfrm>
            <a:off x="3003271"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4D7F8998-62BE-402D-AC11-DBB7D2808B4A}"/>
              </a:ext>
            </a:extLst>
          </p:cNvPr>
          <p:cNvSpPr>
            <a:spLocks noGrp="1"/>
          </p:cNvSpPr>
          <p:nvPr>
            <p:ph type="pic" sz="quarter" idx="13" hasCustomPrompt="1"/>
          </p:nvPr>
        </p:nvSpPr>
        <p:spPr>
          <a:xfrm>
            <a:off x="5120439"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27B8BFC5-50A3-4A70-B33B-686B1D794984}"/>
              </a:ext>
            </a:extLst>
          </p:cNvPr>
          <p:cNvSpPr>
            <a:spLocks noGrp="1"/>
          </p:cNvSpPr>
          <p:nvPr>
            <p:ph type="pic" sz="quarter" idx="14" hasCustomPrompt="1"/>
          </p:nvPr>
        </p:nvSpPr>
        <p:spPr>
          <a:xfrm>
            <a:off x="7237607"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ABB374A7-4BA7-4165-90D5-B02338734D66}"/>
              </a:ext>
            </a:extLst>
          </p:cNvPr>
          <p:cNvSpPr>
            <a:spLocks noGrp="1"/>
          </p:cNvSpPr>
          <p:nvPr>
            <p:ph type="pic" sz="quarter" idx="15" hasCustomPrompt="1"/>
          </p:nvPr>
        </p:nvSpPr>
        <p:spPr>
          <a:xfrm>
            <a:off x="9354775"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0800780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5 images - team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0495899D-1316-4274-AEEE-776EF01B6D4E}"/>
              </a:ext>
            </a:extLst>
          </p:cNvPr>
          <p:cNvSpPr>
            <a:spLocks noGrp="1"/>
          </p:cNvSpPr>
          <p:nvPr>
            <p:ph type="pic" sz="quarter" idx="13" hasCustomPrompt="1"/>
          </p:nvPr>
        </p:nvSpPr>
        <p:spPr>
          <a:xfrm>
            <a:off x="3039026"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249E2B2C-1F93-4949-9126-2FF3650AE445}"/>
              </a:ext>
            </a:extLst>
          </p:cNvPr>
          <p:cNvSpPr>
            <a:spLocks noGrp="1"/>
          </p:cNvSpPr>
          <p:nvPr>
            <p:ph type="pic" sz="quarter" idx="14" hasCustomPrompt="1"/>
          </p:nvPr>
        </p:nvSpPr>
        <p:spPr>
          <a:xfrm>
            <a:off x="5191949"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26BAEF59-4CE0-4FCB-BB00-ACC2E5B183FD}"/>
              </a:ext>
            </a:extLst>
          </p:cNvPr>
          <p:cNvSpPr>
            <a:spLocks noGrp="1"/>
          </p:cNvSpPr>
          <p:nvPr>
            <p:ph type="pic" sz="quarter" idx="15" hasCustomPrompt="1"/>
          </p:nvPr>
        </p:nvSpPr>
        <p:spPr>
          <a:xfrm>
            <a:off x="7344872"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D9ED4DB-F122-48F8-B710-8A204CFD2F2B}"/>
              </a:ext>
            </a:extLst>
          </p:cNvPr>
          <p:cNvSpPr>
            <a:spLocks noGrp="1"/>
          </p:cNvSpPr>
          <p:nvPr>
            <p:ph type="pic" sz="quarter" idx="16" hasCustomPrompt="1"/>
          </p:nvPr>
        </p:nvSpPr>
        <p:spPr>
          <a:xfrm>
            <a:off x="9497794"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9228784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2 images - team 7">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1262550"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1262550"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1262550"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1262550"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4857563" y="164927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DC10D2A5-F299-4F8A-AABF-F54A032A32BB}"/>
              </a:ext>
            </a:extLst>
          </p:cNvPr>
          <p:cNvSpPr>
            <a:spLocks noGrp="1"/>
          </p:cNvSpPr>
          <p:nvPr>
            <p:ph type="pic" sz="quarter" idx="16" hasCustomPrompt="1"/>
          </p:nvPr>
        </p:nvSpPr>
        <p:spPr>
          <a:xfrm>
            <a:off x="8452576" y="165348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4857563" y="2770068"/>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4857563" y="3890866"/>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485756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5" name="Picture Placeholder 2">
            <a:extLst>
              <a:ext uri="{FF2B5EF4-FFF2-40B4-BE49-F238E27FC236}">
                <a16:creationId xmlns:a16="http://schemas.microsoft.com/office/drawing/2014/main" id="{D120603E-CB79-45D6-AE76-212DD03793DC}"/>
              </a:ext>
            </a:extLst>
          </p:cNvPr>
          <p:cNvSpPr>
            <a:spLocks noGrp="1"/>
          </p:cNvSpPr>
          <p:nvPr>
            <p:ph type="pic" sz="quarter" idx="20" hasCustomPrompt="1"/>
          </p:nvPr>
        </p:nvSpPr>
        <p:spPr>
          <a:xfrm>
            <a:off x="8452576" y="277288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6" name="Picture Placeholder 2">
            <a:extLst>
              <a:ext uri="{FF2B5EF4-FFF2-40B4-BE49-F238E27FC236}">
                <a16:creationId xmlns:a16="http://schemas.microsoft.com/office/drawing/2014/main" id="{34E11A4B-888B-4252-8971-B52BD87639D0}"/>
              </a:ext>
            </a:extLst>
          </p:cNvPr>
          <p:cNvSpPr>
            <a:spLocks noGrp="1"/>
          </p:cNvSpPr>
          <p:nvPr>
            <p:ph type="pic" sz="quarter" idx="21" hasCustomPrompt="1"/>
          </p:nvPr>
        </p:nvSpPr>
        <p:spPr>
          <a:xfrm>
            <a:off x="8452576" y="389227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7" name="Picture Placeholder 2">
            <a:extLst>
              <a:ext uri="{FF2B5EF4-FFF2-40B4-BE49-F238E27FC236}">
                <a16:creationId xmlns:a16="http://schemas.microsoft.com/office/drawing/2014/main" id="{5C92F197-E465-47AA-BF8E-17A1A502E28B}"/>
              </a:ext>
            </a:extLst>
          </p:cNvPr>
          <p:cNvSpPr>
            <a:spLocks noGrp="1"/>
          </p:cNvSpPr>
          <p:nvPr>
            <p:ph type="pic" sz="quarter" idx="22" hasCustomPrompt="1"/>
          </p:nvPr>
        </p:nvSpPr>
        <p:spPr>
          <a:xfrm>
            <a:off x="8452576"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23084230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6 images - team 8">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700575"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700575"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700575"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700575"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3581213"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3581213"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3581213"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358121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8" name="Picture Placeholder 2">
            <a:extLst>
              <a:ext uri="{FF2B5EF4-FFF2-40B4-BE49-F238E27FC236}">
                <a16:creationId xmlns:a16="http://schemas.microsoft.com/office/drawing/2014/main" id="{D619A382-363B-4991-A2FE-768618F16CC4}"/>
              </a:ext>
            </a:extLst>
          </p:cNvPr>
          <p:cNvSpPr>
            <a:spLocks noGrp="1"/>
          </p:cNvSpPr>
          <p:nvPr>
            <p:ph type="pic" sz="quarter" idx="23" hasCustomPrompt="1"/>
          </p:nvPr>
        </p:nvSpPr>
        <p:spPr>
          <a:xfrm>
            <a:off x="6461851"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F34BDEE1-2270-4993-897B-A8C8A95E0A83}"/>
              </a:ext>
            </a:extLst>
          </p:cNvPr>
          <p:cNvSpPr>
            <a:spLocks noGrp="1"/>
          </p:cNvSpPr>
          <p:nvPr>
            <p:ph type="pic" sz="quarter" idx="24" hasCustomPrompt="1"/>
          </p:nvPr>
        </p:nvSpPr>
        <p:spPr>
          <a:xfrm>
            <a:off x="6461851"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8" name="Picture Placeholder 2">
            <a:extLst>
              <a:ext uri="{FF2B5EF4-FFF2-40B4-BE49-F238E27FC236}">
                <a16:creationId xmlns:a16="http://schemas.microsoft.com/office/drawing/2014/main" id="{67ADF263-3ADA-4705-B2F1-4E8F25D87217}"/>
              </a:ext>
            </a:extLst>
          </p:cNvPr>
          <p:cNvSpPr>
            <a:spLocks noGrp="1"/>
          </p:cNvSpPr>
          <p:nvPr>
            <p:ph type="pic" sz="quarter" idx="25" hasCustomPrompt="1"/>
          </p:nvPr>
        </p:nvSpPr>
        <p:spPr>
          <a:xfrm>
            <a:off x="6461851"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9" name="Picture Placeholder 2">
            <a:extLst>
              <a:ext uri="{FF2B5EF4-FFF2-40B4-BE49-F238E27FC236}">
                <a16:creationId xmlns:a16="http://schemas.microsoft.com/office/drawing/2014/main" id="{98D87CA5-8D83-40C6-B101-E31BCC231D99}"/>
              </a:ext>
            </a:extLst>
          </p:cNvPr>
          <p:cNvSpPr>
            <a:spLocks noGrp="1"/>
          </p:cNvSpPr>
          <p:nvPr>
            <p:ph type="pic" sz="quarter" idx="26" hasCustomPrompt="1"/>
          </p:nvPr>
        </p:nvSpPr>
        <p:spPr>
          <a:xfrm>
            <a:off x="6461851"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5AA6687C-C965-4D8E-BC80-A8B185F13E79}"/>
              </a:ext>
            </a:extLst>
          </p:cNvPr>
          <p:cNvSpPr>
            <a:spLocks noGrp="1"/>
          </p:cNvSpPr>
          <p:nvPr>
            <p:ph type="pic" sz="quarter" idx="27" hasCustomPrompt="1"/>
          </p:nvPr>
        </p:nvSpPr>
        <p:spPr>
          <a:xfrm>
            <a:off x="9342489"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93206BA2-0927-49D0-98BB-DFCE6A686426}"/>
              </a:ext>
            </a:extLst>
          </p:cNvPr>
          <p:cNvSpPr>
            <a:spLocks noGrp="1"/>
          </p:cNvSpPr>
          <p:nvPr>
            <p:ph type="pic" sz="quarter" idx="28" hasCustomPrompt="1"/>
          </p:nvPr>
        </p:nvSpPr>
        <p:spPr>
          <a:xfrm>
            <a:off x="9342489"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CB92B1F2-6FC9-463C-93F1-694D513B436A}"/>
              </a:ext>
            </a:extLst>
          </p:cNvPr>
          <p:cNvSpPr>
            <a:spLocks noGrp="1"/>
          </p:cNvSpPr>
          <p:nvPr>
            <p:ph type="pic" sz="quarter" idx="29" hasCustomPrompt="1"/>
          </p:nvPr>
        </p:nvSpPr>
        <p:spPr>
          <a:xfrm>
            <a:off x="9342489"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9387D6B5-963A-4141-BE76-DE8FB2751319}"/>
              </a:ext>
            </a:extLst>
          </p:cNvPr>
          <p:cNvSpPr>
            <a:spLocks noGrp="1"/>
          </p:cNvSpPr>
          <p:nvPr>
            <p:ph type="pic" sz="quarter" idx="30" hasCustomPrompt="1"/>
          </p:nvPr>
        </p:nvSpPr>
        <p:spPr>
          <a:xfrm>
            <a:off x="9342489"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10667094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0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5" name="Picture Placeholder 2">
            <a:extLst>
              <a:ext uri="{FF2B5EF4-FFF2-40B4-BE49-F238E27FC236}">
                <a16:creationId xmlns:a16="http://schemas.microsoft.com/office/drawing/2014/main" id="{3EDAB113-C8DB-4F87-A67E-2FA133A0375B}"/>
              </a:ext>
            </a:extLst>
          </p:cNvPr>
          <p:cNvSpPr>
            <a:spLocks noGrp="1"/>
          </p:cNvSpPr>
          <p:nvPr>
            <p:ph type="pic" sz="quarter" idx="11" hasCustomPrompt="1"/>
          </p:nvPr>
        </p:nvSpPr>
        <p:spPr>
          <a:xfrm>
            <a:off x="1094355"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132CF3D3-95B0-4348-ACB1-8C25AE05DAEB}"/>
              </a:ext>
            </a:extLst>
          </p:cNvPr>
          <p:cNvSpPr>
            <a:spLocks noGrp="1"/>
          </p:cNvSpPr>
          <p:nvPr>
            <p:ph type="pic" sz="quarter" idx="12" hasCustomPrompt="1"/>
          </p:nvPr>
        </p:nvSpPr>
        <p:spPr>
          <a:xfrm>
            <a:off x="3145284"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6839174E-9686-4E5B-A7FB-0D0214EA937B}"/>
              </a:ext>
            </a:extLst>
          </p:cNvPr>
          <p:cNvSpPr>
            <a:spLocks noGrp="1"/>
          </p:cNvSpPr>
          <p:nvPr>
            <p:ph type="pic" sz="quarter" idx="13" hasCustomPrompt="1"/>
          </p:nvPr>
        </p:nvSpPr>
        <p:spPr>
          <a:xfrm>
            <a:off x="5196213"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8" name="Picture Placeholder 2">
            <a:extLst>
              <a:ext uri="{FF2B5EF4-FFF2-40B4-BE49-F238E27FC236}">
                <a16:creationId xmlns:a16="http://schemas.microsoft.com/office/drawing/2014/main" id="{FA050801-04AC-4F50-90DD-44E0F60C17DC}"/>
              </a:ext>
            </a:extLst>
          </p:cNvPr>
          <p:cNvSpPr>
            <a:spLocks noGrp="1"/>
          </p:cNvSpPr>
          <p:nvPr>
            <p:ph type="pic" sz="quarter" idx="14" hasCustomPrompt="1"/>
          </p:nvPr>
        </p:nvSpPr>
        <p:spPr>
          <a:xfrm>
            <a:off x="7247142"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9" name="Picture Placeholder 2">
            <a:extLst>
              <a:ext uri="{FF2B5EF4-FFF2-40B4-BE49-F238E27FC236}">
                <a16:creationId xmlns:a16="http://schemas.microsoft.com/office/drawing/2014/main" id="{C148F322-12FC-4EE5-9D93-F45F8F19F2B1}"/>
              </a:ext>
            </a:extLst>
          </p:cNvPr>
          <p:cNvSpPr>
            <a:spLocks noGrp="1"/>
          </p:cNvSpPr>
          <p:nvPr>
            <p:ph type="pic" sz="quarter" idx="15" hasCustomPrompt="1"/>
          </p:nvPr>
        </p:nvSpPr>
        <p:spPr>
          <a:xfrm>
            <a:off x="9298071"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0" name="Picture Placeholder 2">
            <a:extLst>
              <a:ext uri="{FF2B5EF4-FFF2-40B4-BE49-F238E27FC236}">
                <a16:creationId xmlns:a16="http://schemas.microsoft.com/office/drawing/2014/main" id="{23608B07-5F26-4109-88EB-A11A3AD8051E}"/>
              </a:ext>
            </a:extLst>
          </p:cNvPr>
          <p:cNvSpPr>
            <a:spLocks noGrp="1"/>
          </p:cNvSpPr>
          <p:nvPr>
            <p:ph type="pic" sz="quarter" idx="16" hasCustomPrompt="1"/>
          </p:nvPr>
        </p:nvSpPr>
        <p:spPr>
          <a:xfrm>
            <a:off x="1094355"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1" name="Picture Placeholder 2">
            <a:extLst>
              <a:ext uri="{FF2B5EF4-FFF2-40B4-BE49-F238E27FC236}">
                <a16:creationId xmlns:a16="http://schemas.microsoft.com/office/drawing/2014/main" id="{53005D8E-FC72-4277-9413-7C848CAAAEE8}"/>
              </a:ext>
            </a:extLst>
          </p:cNvPr>
          <p:cNvSpPr>
            <a:spLocks noGrp="1"/>
          </p:cNvSpPr>
          <p:nvPr>
            <p:ph type="pic" sz="quarter" idx="17" hasCustomPrompt="1"/>
          </p:nvPr>
        </p:nvSpPr>
        <p:spPr>
          <a:xfrm>
            <a:off x="3145284"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2" name="Picture Placeholder 2">
            <a:extLst>
              <a:ext uri="{FF2B5EF4-FFF2-40B4-BE49-F238E27FC236}">
                <a16:creationId xmlns:a16="http://schemas.microsoft.com/office/drawing/2014/main" id="{2B46D53C-B083-4A46-B726-F352676EBF7A}"/>
              </a:ext>
            </a:extLst>
          </p:cNvPr>
          <p:cNvSpPr>
            <a:spLocks noGrp="1"/>
          </p:cNvSpPr>
          <p:nvPr>
            <p:ph type="pic" sz="quarter" idx="18" hasCustomPrompt="1"/>
          </p:nvPr>
        </p:nvSpPr>
        <p:spPr>
          <a:xfrm>
            <a:off x="5196213"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3" name="Picture Placeholder 2">
            <a:extLst>
              <a:ext uri="{FF2B5EF4-FFF2-40B4-BE49-F238E27FC236}">
                <a16:creationId xmlns:a16="http://schemas.microsoft.com/office/drawing/2014/main" id="{2AC6CED0-3B11-4E03-BAF6-C01699B81CED}"/>
              </a:ext>
            </a:extLst>
          </p:cNvPr>
          <p:cNvSpPr>
            <a:spLocks noGrp="1"/>
          </p:cNvSpPr>
          <p:nvPr>
            <p:ph type="pic" sz="quarter" idx="19" hasCustomPrompt="1"/>
          </p:nvPr>
        </p:nvSpPr>
        <p:spPr>
          <a:xfrm>
            <a:off x="7247142"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4" name="Picture Placeholder 2">
            <a:extLst>
              <a:ext uri="{FF2B5EF4-FFF2-40B4-BE49-F238E27FC236}">
                <a16:creationId xmlns:a16="http://schemas.microsoft.com/office/drawing/2014/main" id="{5CF03CF6-FFAF-47AA-A689-81729CEA4AB3}"/>
              </a:ext>
            </a:extLst>
          </p:cNvPr>
          <p:cNvSpPr>
            <a:spLocks noGrp="1"/>
          </p:cNvSpPr>
          <p:nvPr>
            <p:ph type="pic" sz="quarter" idx="20" hasCustomPrompt="1"/>
          </p:nvPr>
        </p:nvSpPr>
        <p:spPr>
          <a:xfrm>
            <a:off x="9298071"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3885564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 images - team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8" name="Picture Placeholder 2">
            <a:extLst>
              <a:ext uri="{FF2B5EF4-FFF2-40B4-BE49-F238E27FC236}">
                <a16:creationId xmlns:a16="http://schemas.microsoft.com/office/drawing/2014/main" id="{D6F1DE5D-0566-4E34-B730-6575283EFD94}"/>
              </a:ext>
            </a:extLst>
          </p:cNvPr>
          <p:cNvSpPr>
            <a:spLocks noGrp="1"/>
          </p:cNvSpPr>
          <p:nvPr>
            <p:ph type="pic" sz="quarter" idx="11" hasCustomPrompt="1"/>
          </p:nvPr>
        </p:nvSpPr>
        <p:spPr>
          <a:xfrm>
            <a:off x="1524000"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8F71AB6B-E58E-4A96-8449-475EB6679B3D}"/>
              </a:ext>
            </a:extLst>
          </p:cNvPr>
          <p:cNvSpPr>
            <a:spLocks noGrp="1"/>
          </p:cNvSpPr>
          <p:nvPr>
            <p:ph type="pic" sz="quarter" idx="12" hasCustomPrompt="1"/>
          </p:nvPr>
        </p:nvSpPr>
        <p:spPr>
          <a:xfrm>
            <a:off x="6353325"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905765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2F61E85E-5BAE-4285-9A8E-1C0F58DA7C4B}"/>
              </a:ext>
            </a:extLst>
          </p:cNvPr>
          <p:cNvSpPr>
            <a:spLocks noGrp="1"/>
          </p:cNvSpPr>
          <p:nvPr>
            <p:ph type="pic" sz="quarter" idx="11" hasCustomPrompt="1"/>
          </p:nvPr>
        </p:nvSpPr>
        <p:spPr>
          <a:xfrm>
            <a:off x="1524000"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62DD4A4B-6BA5-4F37-8475-B714306BAAF7}"/>
              </a:ext>
            </a:extLst>
          </p:cNvPr>
          <p:cNvSpPr>
            <a:spLocks noGrp="1"/>
          </p:cNvSpPr>
          <p:nvPr>
            <p:ph type="pic" sz="quarter" idx="13" hasCustomPrompt="1"/>
          </p:nvPr>
        </p:nvSpPr>
        <p:spPr>
          <a:xfrm>
            <a:off x="1524000"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E60EE6ED-9FA0-44D2-B2D9-D622CE5B6237}"/>
              </a:ext>
            </a:extLst>
          </p:cNvPr>
          <p:cNvSpPr>
            <a:spLocks noGrp="1"/>
          </p:cNvSpPr>
          <p:nvPr>
            <p:ph type="pic" sz="quarter" idx="14" hasCustomPrompt="1"/>
          </p:nvPr>
        </p:nvSpPr>
        <p:spPr>
          <a:xfrm>
            <a:off x="6353323"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CD950FDF-FFB1-4108-BA53-206D8E4E578D}"/>
              </a:ext>
            </a:extLst>
          </p:cNvPr>
          <p:cNvSpPr>
            <a:spLocks noGrp="1"/>
          </p:cNvSpPr>
          <p:nvPr>
            <p:ph type="pic" sz="quarter" idx="15" hasCustomPrompt="1"/>
          </p:nvPr>
        </p:nvSpPr>
        <p:spPr>
          <a:xfrm>
            <a:off x="6353323"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1963146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0 images - image gall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68FFB0-13D0-4009-A6D2-8DD02A205B54}"/>
              </a:ext>
            </a:extLst>
          </p:cNvPr>
          <p:cNvSpPr>
            <a:spLocks noGrp="1"/>
          </p:cNvSpPr>
          <p:nvPr>
            <p:ph type="pic" sz="quarter" idx="10" hasCustomPrompt="1"/>
          </p:nvPr>
        </p:nvSpPr>
        <p:spPr>
          <a:xfrm>
            <a:off x="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2" name="Picture Placeholder 4">
            <a:extLst>
              <a:ext uri="{FF2B5EF4-FFF2-40B4-BE49-F238E27FC236}">
                <a16:creationId xmlns:a16="http://schemas.microsoft.com/office/drawing/2014/main" id="{AEF06803-84E6-43AB-AB79-A7B2F82E0454}"/>
              </a:ext>
            </a:extLst>
          </p:cNvPr>
          <p:cNvSpPr>
            <a:spLocks noGrp="1"/>
          </p:cNvSpPr>
          <p:nvPr>
            <p:ph type="pic" sz="quarter" idx="14" hasCustomPrompt="1"/>
          </p:nvPr>
        </p:nvSpPr>
        <p:spPr>
          <a:xfrm>
            <a:off x="24499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3" name="Picture Placeholder 4">
            <a:extLst>
              <a:ext uri="{FF2B5EF4-FFF2-40B4-BE49-F238E27FC236}">
                <a16:creationId xmlns:a16="http://schemas.microsoft.com/office/drawing/2014/main" id="{6D7941E5-F12F-40FF-A5C8-00DE36209A74}"/>
              </a:ext>
            </a:extLst>
          </p:cNvPr>
          <p:cNvSpPr>
            <a:spLocks noGrp="1"/>
          </p:cNvSpPr>
          <p:nvPr>
            <p:ph type="pic" sz="quarter" idx="15" hasCustomPrompt="1"/>
          </p:nvPr>
        </p:nvSpPr>
        <p:spPr>
          <a:xfrm>
            <a:off x="24499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6" name="Picture Placeholder 4">
            <a:extLst>
              <a:ext uri="{FF2B5EF4-FFF2-40B4-BE49-F238E27FC236}">
                <a16:creationId xmlns:a16="http://schemas.microsoft.com/office/drawing/2014/main" id="{EB9CBAB9-7DAA-4AC8-8456-8446E7F5FE6F}"/>
              </a:ext>
            </a:extLst>
          </p:cNvPr>
          <p:cNvSpPr>
            <a:spLocks noGrp="1"/>
          </p:cNvSpPr>
          <p:nvPr>
            <p:ph type="pic" sz="quarter" idx="18" hasCustomPrompt="1"/>
          </p:nvPr>
        </p:nvSpPr>
        <p:spPr>
          <a:xfrm>
            <a:off x="48774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7" name="Picture Placeholder 4">
            <a:extLst>
              <a:ext uri="{FF2B5EF4-FFF2-40B4-BE49-F238E27FC236}">
                <a16:creationId xmlns:a16="http://schemas.microsoft.com/office/drawing/2014/main" id="{DC45D4F1-017A-4C0F-9686-1322CEA8CDAD}"/>
              </a:ext>
            </a:extLst>
          </p:cNvPr>
          <p:cNvSpPr>
            <a:spLocks noGrp="1"/>
          </p:cNvSpPr>
          <p:nvPr>
            <p:ph type="pic" sz="quarter" idx="19" hasCustomPrompt="1"/>
          </p:nvPr>
        </p:nvSpPr>
        <p:spPr>
          <a:xfrm>
            <a:off x="48774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0" name="Picture Placeholder 4">
            <a:extLst>
              <a:ext uri="{FF2B5EF4-FFF2-40B4-BE49-F238E27FC236}">
                <a16:creationId xmlns:a16="http://schemas.microsoft.com/office/drawing/2014/main" id="{5EE850BA-7826-4FFE-8414-6F093452E273}"/>
              </a:ext>
            </a:extLst>
          </p:cNvPr>
          <p:cNvSpPr>
            <a:spLocks noGrp="1"/>
          </p:cNvSpPr>
          <p:nvPr>
            <p:ph type="pic" sz="quarter" idx="22" hasCustomPrompt="1"/>
          </p:nvPr>
        </p:nvSpPr>
        <p:spPr>
          <a:xfrm>
            <a:off x="73061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1" name="Picture Placeholder 4">
            <a:extLst>
              <a:ext uri="{FF2B5EF4-FFF2-40B4-BE49-F238E27FC236}">
                <a16:creationId xmlns:a16="http://schemas.microsoft.com/office/drawing/2014/main" id="{7B41C012-911D-4530-A2B8-611FE58AFE38}"/>
              </a:ext>
            </a:extLst>
          </p:cNvPr>
          <p:cNvSpPr>
            <a:spLocks noGrp="1"/>
          </p:cNvSpPr>
          <p:nvPr>
            <p:ph type="pic" sz="quarter" idx="23" hasCustomPrompt="1"/>
          </p:nvPr>
        </p:nvSpPr>
        <p:spPr>
          <a:xfrm>
            <a:off x="73061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4" name="Picture Placeholder 4">
            <a:extLst>
              <a:ext uri="{FF2B5EF4-FFF2-40B4-BE49-F238E27FC236}">
                <a16:creationId xmlns:a16="http://schemas.microsoft.com/office/drawing/2014/main" id="{D7D353AC-3B01-4849-907C-8C90CD23AB56}"/>
              </a:ext>
            </a:extLst>
          </p:cNvPr>
          <p:cNvSpPr>
            <a:spLocks noGrp="1"/>
          </p:cNvSpPr>
          <p:nvPr>
            <p:ph type="pic" sz="quarter" idx="26" hasCustomPrompt="1"/>
          </p:nvPr>
        </p:nvSpPr>
        <p:spPr>
          <a:xfrm>
            <a:off x="97390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5" name="Picture Placeholder 4">
            <a:extLst>
              <a:ext uri="{FF2B5EF4-FFF2-40B4-BE49-F238E27FC236}">
                <a16:creationId xmlns:a16="http://schemas.microsoft.com/office/drawing/2014/main" id="{93D565CD-8DE6-4FAB-B5F8-77FC558576EE}"/>
              </a:ext>
            </a:extLst>
          </p:cNvPr>
          <p:cNvSpPr>
            <a:spLocks noGrp="1"/>
          </p:cNvSpPr>
          <p:nvPr>
            <p:ph type="pic" sz="quarter" idx="27" hasCustomPrompt="1"/>
          </p:nvPr>
        </p:nvSpPr>
        <p:spPr>
          <a:xfrm>
            <a:off x="97390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662418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5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0" y="0"/>
            <a:ext cx="5374433"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1970742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6 images - image gallery">
    <p:spTree>
      <p:nvGrpSpPr>
        <p:cNvPr id="1" name=""/>
        <p:cNvGrpSpPr/>
        <p:nvPr/>
      </p:nvGrpSpPr>
      <p:grpSpPr>
        <a:xfrm>
          <a:off x="0" y="0"/>
          <a:ext cx="0" cy="0"/>
          <a:chOff x="0" y="0"/>
          <a:chExt cx="0" cy="0"/>
        </a:xfrm>
      </p:grpSpPr>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Picture Placeholder 4">
            <a:extLst>
              <a:ext uri="{FF2B5EF4-FFF2-40B4-BE49-F238E27FC236}">
                <a16:creationId xmlns:a16="http://schemas.microsoft.com/office/drawing/2014/main" id="{FEF3C4E7-593B-4A74-89C0-BC4CEB24B392}"/>
              </a:ext>
            </a:extLst>
          </p:cNvPr>
          <p:cNvSpPr>
            <a:spLocks noGrp="1"/>
          </p:cNvSpPr>
          <p:nvPr>
            <p:ph type="pic" sz="quarter" idx="12" hasCustomPrompt="1"/>
          </p:nvPr>
        </p:nvSpPr>
        <p:spPr>
          <a:xfrm>
            <a:off x="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3" name="Picture Placeholder 4">
            <a:extLst>
              <a:ext uri="{FF2B5EF4-FFF2-40B4-BE49-F238E27FC236}">
                <a16:creationId xmlns:a16="http://schemas.microsoft.com/office/drawing/2014/main" id="{F788E504-B935-4D51-9452-9DA53B460DD5}"/>
              </a:ext>
            </a:extLst>
          </p:cNvPr>
          <p:cNvSpPr>
            <a:spLocks noGrp="1"/>
          </p:cNvSpPr>
          <p:nvPr>
            <p:ph type="pic" sz="quarter" idx="13" hasCustomPrompt="1"/>
          </p:nvPr>
        </p:nvSpPr>
        <p:spPr>
          <a:xfrm>
            <a:off x="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4" name="Picture Placeholder 4">
            <a:extLst>
              <a:ext uri="{FF2B5EF4-FFF2-40B4-BE49-F238E27FC236}">
                <a16:creationId xmlns:a16="http://schemas.microsoft.com/office/drawing/2014/main" id="{E2DAE2E0-985B-470F-A85A-0CA24D97BA6C}"/>
              </a:ext>
            </a:extLst>
          </p:cNvPr>
          <p:cNvSpPr>
            <a:spLocks noGrp="1"/>
          </p:cNvSpPr>
          <p:nvPr>
            <p:ph type="pic" sz="quarter" idx="14" hasCustomPrompt="1"/>
          </p:nvPr>
        </p:nvSpPr>
        <p:spPr>
          <a:xfrm>
            <a:off x="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6" name="Picture Placeholder 4">
            <a:extLst>
              <a:ext uri="{FF2B5EF4-FFF2-40B4-BE49-F238E27FC236}">
                <a16:creationId xmlns:a16="http://schemas.microsoft.com/office/drawing/2014/main" id="{1E401533-0B30-40A1-B1EA-F6C3D3747BD0}"/>
              </a:ext>
            </a:extLst>
          </p:cNvPr>
          <p:cNvSpPr>
            <a:spLocks noGrp="1"/>
          </p:cNvSpPr>
          <p:nvPr>
            <p:ph type="pic" sz="quarter" idx="15" hasCustomPrompt="1"/>
          </p:nvPr>
        </p:nvSpPr>
        <p:spPr>
          <a:xfrm>
            <a:off x="17316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7" name="Picture Placeholder 4">
            <a:extLst>
              <a:ext uri="{FF2B5EF4-FFF2-40B4-BE49-F238E27FC236}">
                <a16:creationId xmlns:a16="http://schemas.microsoft.com/office/drawing/2014/main" id="{F5E857B2-C3F9-4B6F-9295-A95923F98AB2}"/>
              </a:ext>
            </a:extLst>
          </p:cNvPr>
          <p:cNvSpPr>
            <a:spLocks noGrp="1"/>
          </p:cNvSpPr>
          <p:nvPr>
            <p:ph type="pic" sz="quarter" idx="16" hasCustomPrompt="1"/>
          </p:nvPr>
        </p:nvSpPr>
        <p:spPr>
          <a:xfrm>
            <a:off x="17316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8" name="Picture Placeholder 4">
            <a:extLst>
              <a:ext uri="{FF2B5EF4-FFF2-40B4-BE49-F238E27FC236}">
                <a16:creationId xmlns:a16="http://schemas.microsoft.com/office/drawing/2014/main" id="{7070BC30-AA1D-483B-825F-147CDBBD432B}"/>
              </a:ext>
            </a:extLst>
          </p:cNvPr>
          <p:cNvSpPr>
            <a:spLocks noGrp="1"/>
          </p:cNvSpPr>
          <p:nvPr>
            <p:ph type="pic" sz="quarter" idx="17" hasCustomPrompt="1"/>
          </p:nvPr>
        </p:nvSpPr>
        <p:spPr>
          <a:xfrm>
            <a:off x="17316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9" name="Picture Placeholder 4">
            <a:extLst>
              <a:ext uri="{FF2B5EF4-FFF2-40B4-BE49-F238E27FC236}">
                <a16:creationId xmlns:a16="http://schemas.microsoft.com/office/drawing/2014/main" id="{D0348B36-439B-424B-BA16-C5A7076BFD31}"/>
              </a:ext>
            </a:extLst>
          </p:cNvPr>
          <p:cNvSpPr>
            <a:spLocks noGrp="1"/>
          </p:cNvSpPr>
          <p:nvPr>
            <p:ph type="pic" sz="quarter" idx="18" hasCustomPrompt="1"/>
          </p:nvPr>
        </p:nvSpPr>
        <p:spPr>
          <a:xfrm>
            <a:off x="17316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0" name="Picture Placeholder 4">
            <a:extLst>
              <a:ext uri="{FF2B5EF4-FFF2-40B4-BE49-F238E27FC236}">
                <a16:creationId xmlns:a16="http://schemas.microsoft.com/office/drawing/2014/main" id="{2D5AEFB5-3B92-48EE-A2C3-C7226B2D27E8}"/>
              </a:ext>
            </a:extLst>
          </p:cNvPr>
          <p:cNvSpPr>
            <a:spLocks noGrp="1"/>
          </p:cNvSpPr>
          <p:nvPr>
            <p:ph type="pic" sz="quarter" idx="19" hasCustomPrompt="1"/>
          </p:nvPr>
        </p:nvSpPr>
        <p:spPr>
          <a:xfrm>
            <a:off x="34632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1" name="Picture Placeholder 4">
            <a:extLst>
              <a:ext uri="{FF2B5EF4-FFF2-40B4-BE49-F238E27FC236}">
                <a16:creationId xmlns:a16="http://schemas.microsoft.com/office/drawing/2014/main" id="{EF0E572D-AAF2-49CD-B5D5-0482D14EB436}"/>
              </a:ext>
            </a:extLst>
          </p:cNvPr>
          <p:cNvSpPr>
            <a:spLocks noGrp="1"/>
          </p:cNvSpPr>
          <p:nvPr>
            <p:ph type="pic" sz="quarter" idx="20" hasCustomPrompt="1"/>
          </p:nvPr>
        </p:nvSpPr>
        <p:spPr>
          <a:xfrm>
            <a:off x="34632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2" name="Picture Placeholder 4">
            <a:extLst>
              <a:ext uri="{FF2B5EF4-FFF2-40B4-BE49-F238E27FC236}">
                <a16:creationId xmlns:a16="http://schemas.microsoft.com/office/drawing/2014/main" id="{357B90B1-45E9-4F18-B402-2FA367F39A63}"/>
              </a:ext>
            </a:extLst>
          </p:cNvPr>
          <p:cNvSpPr>
            <a:spLocks noGrp="1"/>
          </p:cNvSpPr>
          <p:nvPr>
            <p:ph type="pic" sz="quarter" idx="21" hasCustomPrompt="1"/>
          </p:nvPr>
        </p:nvSpPr>
        <p:spPr>
          <a:xfrm>
            <a:off x="34632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3" name="Picture Placeholder 4">
            <a:extLst>
              <a:ext uri="{FF2B5EF4-FFF2-40B4-BE49-F238E27FC236}">
                <a16:creationId xmlns:a16="http://schemas.microsoft.com/office/drawing/2014/main" id="{90ECB4DF-D262-4EAF-9908-BB81CDAA97D3}"/>
              </a:ext>
            </a:extLst>
          </p:cNvPr>
          <p:cNvSpPr>
            <a:spLocks noGrp="1"/>
          </p:cNvSpPr>
          <p:nvPr>
            <p:ph type="pic" sz="quarter" idx="22" hasCustomPrompt="1"/>
          </p:nvPr>
        </p:nvSpPr>
        <p:spPr>
          <a:xfrm>
            <a:off x="34632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4" name="Picture Placeholder 4">
            <a:extLst>
              <a:ext uri="{FF2B5EF4-FFF2-40B4-BE49-F238E27FC236}">
                <a16:creationId xmlns:a16="http://schemas.microsoft.com/office/drawing/2014/main" id="{F823D0EC-3925-43C3-ADCC-7DECB604D3B6}"/>
              </a:ext>
            </a:extLst>
          </p:cNvPr>
          <p:cNvSpPr>
            <a:spLocks noGrp="1"/>
          </p:cNvSpPr>
          <p:nvPr>
            <p:ph type="pic" sz="quarter" idx="23" hasCustomPrompt="1"/>
          </p:nvPr>
        </p:nvSpPr>
        <p:spPr>
          <a:xfrm>
            <a:off x="51948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5" name="Picture Placeholder 4">
            <a:extLst>
              <a:ext uri="{FF2B5EF4-FFF2-40B4-BE49-F238E27FC236}">
                <a16:creationId xmlns:a16="http://schemas.microsoft.com/office/drawing/2014/main" id="{3ED69101-E9F9-40B2-BBC9-42F685BC4E99}"/>
              </a:ext>
            </a:extLst>
          </p:cNvPr>
          <p:cNvSpPr>
            <a:spLocks noGrp="1"/>
          </p:cNvSpPr>
          <p:nvPr>
            <p:ph type="pic" sz="quarter" idx="24" hasCustomPrompt="1"/>
          </p:nvPr>
        </p:nvSpPr>
        <p:spPr>
          <a:xfrm>
            <a:off x="51948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6" name="Picture Placeholder 4">
            <a:extLst>
              <a:ext uri="{FF2B5EF4-FFF2-40B4-BE49-F238E27FC236}">
                <a16:creationId xmlns:a16="http://schemas.microsoft.com/office/drawing/2014/main" id="{D10108F8-F846-4B82-9CBB-5C70645236E5}"/>
              </a:ext>
            </a:extLst>
          </p:cNvPr>
          <p:cNvSpPr>
            <a:spLocks noGrp="1"/>
          </p:cNvSpPr>
          <p:nvPr>
            <p:ph type="pic" sz="quarter" idx="25" hasCustomPrompt="1"/>
          </p:nvPr>
        </p:nvSpPr>
        <p:spPr>
          <a:xfrm>
            <a:off x="51948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7" name="Picture Placeholder 4">
            <a:extLst>
              <a:ext uri="{FF2B5EF4-FFF2-40B4-BE49-F238E27FC236}">
                <a16:creationId xmlns:a16="http://schemas.microsoft.com/office/drawing/2014/main" id="{DCEACD65-59F7-496F-A469-953A97BC8FE7}"/>
              </a:ext>
            </a:extLst>
          </p:cNvPr>
          <p:cNvSpPr>
            <a:spLocks noGrp="1"/>
          </p:cNvSpPr>
          <p:nvPr>
            <p:ph type="pic" sz="quarter" idx="26" hasCustomPrompt="1"/>
          </p:nvPr>
        </p:nvSpPr>
        <p:spPr>
          <a:xfrm>
            <a:off x="51948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181470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0 images - image gallery">
    <p:spTree>
      <p:nvGrpSpPr>
        <p:cNvPr id="1" name=""/>
        <p:cNvGrpSpPr/>
        <p:nvPr/>
      </p:nvGrpSpPr>
      <p:grpSpPr>
        <a:xfrm>
          <a:off x="0" y="0"/>
          <a:ext cx="0" cy="0"/>
          <a:chOff x="0" y="0"/>
          <a:chExt cx="0" cy="0"/>
        </a:xfrm>
      </p:grpSpPr>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Title 1">
            <a:extLst>
              <a:ext uri="{FF2B5EF4-FFF2-40B4-BE49-F238E27FC236}">
                <a16:creationId xmlns:a16="http://schemas.microsoft.com/office/drawing/2014/main" id="{02B87EEC-098B-40D8-BCAF-A571CA17611B}"/>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23" name="Subtitle 2">
            <a:extLst>
              <a:ext uri="{FF2B5EF4-FFF2-40B4-BE49-F238E27FC236}">
                <a16:creationId xmlns:a16="http://schemas.microsoft.com/office/drawing/2014/main" id="{34E576AA-F5EF-4511-8A6E-60BC49ADF183}"/>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693099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4 images full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50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0960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146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2136056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 images threequarter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35275" y="174600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91758"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148241" y="1745998"/>
            <a:ext cx="2952000" cy="5112001"/>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204724"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4948113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4544785"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EBDF8834-1D3F-49E0-9FD4-E3BC86AD573B}"/>
              </a:ext>
            </a:extLst>
          </p:cNvPr>
          <p:cNvSpPr>
            <a:spLocks noGrp="1"/>
          </p:cNvSpPr>
          <p:nvPr>
            <p:ph type="pic" sz="quarter" idx="11" hasCustomPrompt="1"/>
          </p:nvPr>
        </p:nvSpPr>
        <p:spPr>
          <a:xfrm>
            <a:off x="7788726"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56BBBFE5-FD46-4EEF-85FB-93AB59A41527}"/>
              </a:ext>
            </a:extLst>
          </p:cNvPr>
          <p:cNvSpPr>
            <a:spLocks noGrp="1"/>
          </p:cNvSpPr>
          <p:nvPr>
            <p:ph type="pic" sz="quarter" idx="12" hasCustomPrompt="1"/>
          </p:nvPr>
        </p:nvSpPr>
        <p:spPr>
          <a:xfrm>
            <a:off x="1300844"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7DF811F6-5D14-4CB3-92EE-DBA5047B7CAB}"/>
              </a:ext>
            </a:extLst>
          </p:cNvPr>
          <p:cNvSpPr>
            <a:spLocks noGrp="1"/>
          </p:cNvSpPr>
          <p:nvPr>
            <p:ph type="pic" sz="quarter" idx="13" hasCustomPrompt="1"/>
          </p:nvPr>
        </p:nvSpPr>
        <p:spPr>
          <a:xfrm>
            <a:off x="4544785"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F280522F-EA85-44BB-8CFA-065E56CAEA35}"/>
              </a:ext>
            </a:extLst>
          </p:cNvPr>
          <p:cNvSpPr>
            <a:spLocks noGrp="1"/>
          </p:cNvSpPr>
          <p:nvPr>
            <p:ph type="pic" sz="quarter" idx="14" hasCustomPrompt="1"/>
          </p:nvPr>
        </p:nvSpPr>
        <p:spPr>
          <a:xfrm>
            <a:off x="7788726"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A9FB3EF0-B456-4258-BC81-05630ED62E94}"/>
              </a:ext>
            </a:extLst>
          </p:cNvPr>
          <p:cNvSpPr>
            <a:spLocks noGrp="1"/>
          </p:cNvSpPr>
          <p:nvPr>
            <p:ph type="pic" sz="quarter" idx="15" hasCustomPrompt="1"/>
          </p:nvPr>
        </p:nvSpPr>
        <p:spPr>
          <a:xfrm>
            <a:off x="1300844"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0139957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0260236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636404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65945"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70056"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9204289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 image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674915" y="1621972"/>
            <a:ext cx="8153400" cy="435428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479306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94410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ngle Image 6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368262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8377531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624867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 images with about - morph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6" name="Picture Placeholder 2">
            <a:extLst>
              <a:ext uri="{FF2B5EF4-FFF2-40B4-BE49-F238E27FC236}">
                <a16:creationId xmlns:a16="http://schemas.microsoft.com/office/drawing/2014/main" id="{89C419AF-0614-4CD3-B303-0A3AA04BDCCA}"/>
              </a:ext>
            </a:extLst>
          </p:cNvPr>
          <p:cNvSpPr>
            <a:spLocks noGrp="1"/>
          </p:cNvSpPr>
          <p:nvPr>
            <p:ph type="pic" sz="quarter" idx="12" hasCustomPrompt="1"/>
          </p:nvPr>
        </p:nvSpPr>
        <p:spPr>
          <a:xfrm>
            <a:off x="1687717"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7A2BFBE7-7A50-4380-A7B0-4825D6D212C0}"/>
              </a:ext>
            </a:extLst>
          </p:cNvPr>
          <p:cNvSpPr>
            <a:spLocks noGrp="1"/>
          </p:cNvSpPr>
          <p:nvPr>
            <p:ph type="pic" sz="quarter" idx="13" hasCustomPrompt="1"/>
          </p:nvPr>
        </p:nvSpPr>
        <p:spPr>
          <a:xfrm>
            <a:off x="6148284"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47779574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 polaroid - image gallery">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B5CEA0B-2A65-4262-9DDC-905CDC254C56}"/>
              </a:ext>
            </a:extLst>
          </p:cNvPr>
          <p:cNvSpPr>
            <a:spLocks noGrp="1"/>
          </p:cNvSpPr>
          <p:nvPr>
            <p:ph type="pic" sz="quarter" idx="12" hasCustomPrompt="1"/>
          </p:nvPr>
        </p:nvSpPr>
        <p:spPr>
          <a:xfrm rot="245451">
            <a:off x="5716837" y="1678155"/>
            <a:ext cx="2941319" cy="331373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0B72406E-3CFC-46D0-A3DD-F0C9837EBE13}"/>
              </a:ext>
            </a:extLst>
          </p:cNvPr>
          <p:cNvSpPr>
            <a:spLocks noGrp="1"/>
          </p:cNvSpPr>
          <p:nvPr>
            <p:ph type="pic" sz="quarter" idx="10" hasCustomPrompt="1"/>
          </p:nvPr>
        </p:nvSpPr>
        <p:spPr>
          <a:xfrm rot="1267286">
            <a:off x="1075942" y="1867113"/>
            <a:ext cx="3237034" cy="371639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4B6739C4-5226-4866-88E5-7E0F6E2F72F5}"/>
              </a:ext>
            </a:extLst>
          </p:cNvPr>
          <p:cNvSpPr>
            <a:spLocks noGrp="1"/>
          </p:cNvSpPr>
          <p:nvPr>
            <p:ph type="pic" sz="quarter" idx="11" hasCustomPrompt="1"/>
          </p:nvPr>
        </p:nvSpPr>
        <p:spPr>
          <a:xfrm rot="20819233">
            <a:off x="8529732" y="2684331"/>
            <a:ext cx="2941319" cy="329184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9072F027-5789-4859-8437-3022818247B3}"/>
              </a:ext>
            </a:extLst>
          </p:cNvPr>
          <p:cNvSpPr>
            <a:spLocks noGrp="1"/>
          </p:cNvSpPr>
          <p:nvPr>
            <p:ph type="pic" sz="quarter" idx="13" hasCustomPrompt="1"/>
          </p:nvPr>
        </p:nvSpPr>
        <p:spPr>
          <a:xfrm rot="20724131">
            <a:off x="3530417" y="1904135"/>
            <a:ext cx="2469094" cy="278172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74163478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3597799"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8733100"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58896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 Images with text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979986"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6115287"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875868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46736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8" name="Picture Placeholder 20">
            <a:extLst>
              <a:ext uri="{FF2B5EF4-FFF2-40B4-BE49-F238E27FC236}">
                <a16:creationId xmlns:a16="http://schemas.microsoft.com/office/drawing/2014/main" id="{07F21585-3058-4B47-932C-3D8131D753FC}"/>
              </a:ext>
            </a:extLst>
          </p:cNvPr>
          <p:cNvSpPr>
            <a:spLocks noGrp="1"/>
          </p:cNvSpPr>
          <p:nvPr>
            <p:ph type="pic" sz="quarter" idx="11" hasCustomPrompt="1"/>
          </p:nvPr>
        </p:nvSpPr>
        <p:spPr>
          <a:xfrm>
            <a:off x="431292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9" name="Picture Placeholder 20">
            <a:extLst>
              <a:ext uri="{FF2B5EF4-FFF2-40B4-BE49-F238E27FC236}">
                <a16:creationId xmlns:a16="http://schemas.microsoft.com/office/drawing/2014/main" id="{AEB83D19-99BC-429D-A214-D4077C16E388}"/>
              </a:ext>
            </a:extLst>
          </p:cNvPr>
          <p:cNvSpPr>
            <a:spLocks noGrp="1"/>
          </p:cNvSpPr>
          <p:nvPr>
            <p:ph type="pic" sz="quarter" idx="12" hasCustomPrompt="1"/>
          </p:nvPr>
        </p:nvSpPr>
        <p:spPr>
          <a:xfrm>
            <a:off x="815848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0" name="Picture Placeholder 20">
            <a:extLst>
              <a:ext uri="{FF2B5EF4-FFF2-40B4-BE49-F238E27FC236}">
                <a16:creationId xmlns:a16="http://schemas.microsoft.com/office/drawing/2014/main" id="{90B529A7-C743-4FC9-AF3E-25FC99DC1063}"/>
              </a:ext>
            </a:extLst>
          </p:cNvPr>
          <p:cNvSpPr>
            <a:spLocks noGrp="1"/>
          </p:cNvSpPr>
          <p:nvPr>
            <p:ph type="pic" sz="quarter" idx="13" hasCustomPrompt="1"/>
          </p:nvPr>
        </p:nvSpPr>
        <p:spPr>
          <a:xfrm>
            <a:off x="46736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3" name="Picture Placeholder 20">
            <a:extLst>
              <a:ext uri="{FF2B5EF4-FFF2-40B4-BE49-F238E27FC236}">
                <a16:creationId xmlns:a16="http://schemas.microsoft.com/office/drawing/2014/main" id="{65D5ADF7-AC8A-40B1-9088-929F4F6A3CF7}"/>
              </a:ext>
            </a:extLst>
          </p:cNvPr>
          <p:cNvSpPr>
            <a:spLocks noGrp="1"/>
          </p:cNvSpPr>
          <p:nvPr>
            <p:ph type="pic" sz="quarter" idx="14" hasCustomPrompt="1"/>
          </p:nvPr>
        </p:nvSpPr>
        <p:spPr>
          <a:xfrm>
            <a:off x="431292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4" name="Picture Placeholder 20">
            <a:extLst>
              <a:ext uri="{FF2B5EF4-FFF2-40B4-BE49-F238E27FC236}">
                <a16:creationId xmlns:a16="http://schemas.microsoft.com/office/drawing/2014/main" id="{DD895D13-9726-436F-9B0F-CBF6EA5CCA01}"/>
              </a:ext>
            </a:extLst>
          </p:cNvPr>
          <p:cNvSpPr>
            <a:spLocks noGrp="1"/>
          </p:cNvSpPr>
          <p:nvPr>
            <p:ph type="pic" sz="quarter" idx="15" hasCustomPrompt="1"/>
          </p:nvPr>
        </p:nvSpPr>
        <p:spPr>
          <a:xfrm>
            <a:off x="815848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68066754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3 Images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0">
            <a:extLst>
              <a:ext uri="{FF2B5EF4-FFF2-40B4-BE49-F238E27FC236}">
                <a16:creationId xmlns:a16="http://schemas.microsoft.com/office/drawing/2014/main" id="{6D5D27A9-11CB-4888-A852-8880AD0EA09B}"/>
              </a:ext>
            </a:extLst>
          </p:cNvPr>
          <p:cNvSpPr>
            <a:spLocks noGrp="1"/>
          </p:cNvSpPr>
          <p:nvPr>
            <p:ph type="pic" sz="quarter" idx="10" hasCustomPrompt="1"/>
          </p:nvPr>
        </p:nvSpPr>
        <p:spPr>
          <a:xfrm>
            <a:off x="473074"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94F2F456-D856-4548-A44B-228690DC23A5}"/>
              </a:ext>
            </a:extLst>
          </p:cNvPr>
          <p:cNvSpPr>
            <a:spLocks noGrp="1"/>
          </p:cNvSpPr>
          <p:nvPr>
            <p:ph type="pic" sz="quarter" idx="11" hasCustomPrompt="1"/>
          </p:nvPr>
        </p:nvSpPr>
        <p:spPr>
          <a:xfrm>
            <a:off x="4311332"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5" name="Picture Placeholder 20">
            <a:extLst>
              <a:ext uri="{FF2B5EF4-FFF2-40B4-BE49-F238E27FC236}">
                <a16:creationId xmlns:a16="http://schemas.microsoft.com/office/drawing/2014/main" id="{40B9943C-A1BA-4619-A37B-98FAF2A5874A}"/>
              </a:ext>
            </a:extLst>
          </p:cNvPr>
          <p:cNvSpPr>
            <a:spLocks noGrp="1"/>
          </p:cNvSpPr>
          <p:nvPr>
            <p:ph type="pic" sz="quarter" idx="12" hasCustomPrompt="1"/>
          </p:nvPr>
        </p:nvSpPr>
        <p:spPr>
          <a:xfrm>
            <a:off x="8149590"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Tree>
    <p:extLst>
      <p:ext uri="{BB962C8B-B14F-4D97-AF65-F5344CB8AC3E}">
        <p14:creationId xmlns:p14="http://schemas.microsoft.com/office/powerpoint/2010/main" val="41507966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Service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202188" y="1742026"/>
            <a:ext cx="3790672" cy="3790672"/>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1185595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stimonial Singl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181657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ngle Image 7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2651685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stimonial Single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2843876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estimonial Two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
        <p:nvSpPr>
          <p:cNvPr id="7" name="Picture Placeholder 3">
            <a:extLst>
              <a:ext uri="{FF2B5EF4-FFF2-40B4-BE49-F238E27FC236}">
                <a16:creationId xmlns:a16="http://schemas.microsoft.com/office/drawing/2014/main" id="{B663A32B-8793-4B63-B451-EAC90F599903}"/>
              </a:ext>
            </a:extLst>
          </p:cNvPr>
          <p:cNvSpPr>
            <a:spLocks noGrp="1"/>
          </p:cNvSpPr>
          <p:nvPr>
            <p:ph type="pic" sz="quarter" idx="11" hasCustomPrompt="1"/>
          </p:nvPr>
        </p:nvSpPr>
        <p:spPr>
          <a:xfrm>
            <a:off x="9263288" y="4170952"/>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Tree>
    <p:extLst>
      <p:ext uri="{BB962C8B-B14F-4D97-AF65-F5344CB8AC3E}">
        <p14:creationId xmlns:p14="http://schemas.microsoft.com/office/powerpoint/2010/main" val="127017916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stimonial Three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3">
            <a:extLst>
              <a:ext uri="{FF2B5EF4-FFF2-40B4-BE49-F238E27FC236}">
                <a16:creationId xmlns:a16="http://schemas.microsoft.com/office/drawing/2014/main" id="{8AC5EB0B-0A1C-4D6C-B36E-1F44D0BB127D}"/>
              </a:ext>
            </a:extLst>
          </p:cNvPr>
          <p:cNvSpPr>
            <a:spLocks noGrp="1"/>
          </p:cNvSpPr>
          <p:nvPr>
            <p:ph type="pic" sz="quarter" idx="11" hasCustomPrompt="1"/>
          </p:nvPr>
        </p:nvSpPr>
        <p:spPr>
          <a:xfrm>
            <a:off x="4671695"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8" name="Picture Placeholder 3">
            <a:extLst>
              <a:ext uri="{FF2B5EF4-FFF2-40B4-BE49-F238E27FC236}">
                <a16:creationId xmlns:a16="http://schemas.microsoft.com/office/drawing/2014/main" id="{2E52FA4D-A4CB-463F-B1AC-CCB8D7A6514B}"/>
              </a:ext>
            </a:extLst>
          </p:cNvPr>
          <p:cNvSpPr>
            <a:spLocks noGrp="1"/>
          </p:cNvSpPr>
          <p:nvPr>
            <p:ph type="pic" sz="quarter" idx="12" hasCustomPrompt="1"/>
          </p:nvPr>
        </p:nvSpPr>
        <p:spPr>
          <a:xfrm>
            <a:off x="8287931"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77851021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stimonial Two Images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3">
            <a:extLst>
              <a:ext uri="{FF2B5EF4-FFF2-40B4-BE49-F238E27FC236}">
                <a16:creationId xmlns:a16="http://schemas.microsoft.com/office/drawing/2014/main" id="{A078FB9B-DE21-440E-B2A3-1F4F97230692}"/>
              </a:ext>
            </a:extLst>
          </p:cNvPr>
          <p:cNvSpPr>
            <a:spLocks noGrp="1"/>
          </p:cNvSpPr>
          <p:nvPr>
            <p:ph type="pic" sz="quarter" idx="10" hasCustomPrompt="1"/>
          </p:nvPr>
        </p:nvSpPr>
        <p:spPr>
          <a:xfrm>
            <a:off x="1010153" y="4108837"/>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D387F4B2-7E28-42F2-9009-9E5D3BDDDB35}"/>
              </a:ext>
            </a:extLst>
          </p:cNvPr>
          <p:cNvSpPr>
            <a:spLocks noGrp="1"/>
          </p:cNvSpPr>
          <p:nvPr>
            <p:ph type="pic" sz="quarter" idx="11" hasCustomPrompt="1"/>
          </p:nvPr>
        </p:nvSpPr>
        <p:spPr>
          <a:xfrm>
            <a:off x="6648450" y="4115125"/>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13433733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stimonial Three Images 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329ABD5F-9305-42B4-911F-98ABC6BEC12C}"/>
              </a:ext>
            </a:extLst>
          </p:cNvPr>
          <p:cNvSpPr>
            <a:spLocks noGrp="1"/>
          </p:cNvSpPr>
          <p:nvPr>
            <p:ph type="pic" sz="quarter" idx="11" hasCustomPrompt="1"/>
          </p:nvPr>
        </p:nvSpPr>
        <p:spPr>
          <a:xfrm>
            <a:off x="4826279"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387803"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4" name="Picture Placeholder 3">
            <a:extLst>
              <a:ext uri="{FF2B5EF4-FFF2-40B4-BE49-F238E27FC236}">
                <a16:creationId xmlns:a16="http://schemas.microsoft.com/office/drawing/2014/main" id="{96191CDE-AA41-4ECB-A33C-F5C85D5278D8}"/>
              </a:ext>
            </a:extLst>
          </p:cNvPr>
          <p:cNvSpPr>
            <a:spLocks noGrp="1"/>
          </p:cNvSpPr>
          <p:nvPr>
            <p:ph type="pic" sz="quarter" idx="12" hasCustomPrompt="1"/>
          </p:nvPr>
        </p:nvSpPr>
        <p:spPr>
          <a:xfrm>
            <a:off x="8264252"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241243627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stimonial Three Images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693263" y="1978868"/>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A736CDFF-D5D5-41BC-A2E0-12A8BD0081BA}"/>
              </a:ext>
            </a:extLst>
          </p:cNvPr>
          <p:cNvSpPr>
            <a:spLocks noGrp="1"/>
          </p:cNvSpPr>
          <p:nvPr>
            <p:ph type="pic" sz="quarter" idx="13" hasCustomPrompt="1"/>
          </p:nvPr>
        </p:nvSpPr>
        <p:spPr>
          <a:xfrm>
            <a:off x="1693263" y="3368284"/>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5" name="Picture Placeholder 3">
            <a:extLst>
              <a:ext uri="{FF2B5EF4-FFF2-40B4-BE49-F238E27FC236}">
                <a16:creationId xmlns:a16="http://schemas.microsoft.com/office/drawing/2014/main" id="{B24D997D-84BD-4FEF-9148-3725034DB0E4}"/>
              </a:ext>
            </a:extLst>
          </p:cNvPr>
          <p:cNvSpPr>
            <a:spLocks noGrp="1"/>
          </p:cNvSpPr>
          <p:nvPr>
            <p:ph type="pic" sz="quarter" idx="14" hasCustomPrompt="1"/>
          </p:nvPr>
        </p:nvSpPr>
        <p:spPr>
          <a:xfrm>
            <a:off x="1693263" y="4757700"/>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300570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stimonial Three Images 3-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3">
            <a:extLst>
              <a:ext uri="{FF2B5EF4-FFF2-40B4-BE49-F238E27FC236}">
                <a16:creationId xmlns:a16="http://schemas.microsoft.com/office/drawing/2014/main" id="{D21A2AAB-23C5-4AC7-8F92-EDD5C91BEFB3}"/>
              </a:ext>
            </a:extLst>
          </p:cNvPr>
          <p:cNvSpPr>
            <a:spLocks noGrp="1"/>
          </p:cNvSpPr>
          <p:nvPr>
            <p:ph type="pic" sz="quarter" idx="14" hasCustomPrompt="1"/>
          </p:nvPr>
        </p:nvSpPr>
        <p:spPr>
          <a:xfrm>
            <a:off x="2123687"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7" name="Picture Placeholder 3">
            <a:extLst>
              <a:ext uri="{FF2B5EF4-FFF2-40B4-BE49-F238E27FC236}">
                <a16:creationId xmlns:a16="http://schemas.microsoft.com/office/drawing/2014/main" id="{F1AC78F8-5E0C-40B4-AF8B-61232B4F250F}"/>
              </a:ext>
            </a:extLst>
          </p:cNvPr>
          <p:cNvSpPr>
            <a:spLocks noGrp="1"/>
          </p:cNvSpPr>
          <p:nvPr>
            <p:ph type="pic" sz="quarter" idx="15" hasCustomPrompt="1"/>
          </p:nvPr>
        </p:nvSpPr>
        <p:spPr>
          <a:xfrm>
            <a:off x="5646000"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8" name="Picture Placeholder 3">
            <a:extLst>
              <a:ext uri="{FF2B5EF4-FFF2-40B4-BE49-F238E27FC236}">
                <a16:creationId xmlns:a16="http://schemas.microsoft.com/office/drawing/2014/main" id="{AE1B174A-5703-446D-981A-868BBCFA638A}"/>
              </a:ext>
            </a:extLst>
          </p:cNvPr>
          <p:cNvSpPr>
            <a:spLocks noGrp="1"/>
          </p:cNvSpPr>
          <p:nvPr>
            <p:ph type="pic" sz="quarter" idx="16" hasCustomPrompt="1"/>
          </p:nvPr>
        </p:nvSpPr>
        <p:spPr>
          <a:xfrm>
            <a:off x="9159626"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18764117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stimonial Three Images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2" name="Picture Placeholder 3">
            <a:extLst>
              <a:ext uri="{FF2B5EF4-FFF2-40B4-BE49-F238E27FC236}">
                <a16:creationId xmlns:a16="http://schemas.microsoft.com/office/drawing/2014/main" id="{5DFBE21C-0F41-43E0-A4D3-EDE4B0B7DA92}"/>
              </a:ext>
            </a:extLst>
          </p:cNvPr>
          <p:cNvSpPr>
            <a:spLocks noGrp="1"/>
          </p:cNvSpPr>
          <p:nvPr>
            <p:ph type="pic" sz="quarter" idx="15" hasCustomPrompt="1"/>
          </p:nvPr>
        </p:nvSpPr>
        <p:spPr>
          <a:xfrm>
            <a:off x="5572124" y="4570276"/>
            <a:ext cx="1080000" cy="1080000"/>
          </a:xfrm>
          <a:prstGeom prst="ellipse">
            <a:avLst/>
          </a:prstGeom>
          <a:pattFill prst="wdDnDiag">
            <a:fgClr>
              <a:schemeClr val="tx1">
                <a:lumMod val="25000"/>
                <a:lumOff val="75000"/>
              </a:schemeClr>
            </a:fgClr>
            <a:bgClr>
              <a:schemeClr val="bg1"/>
            </a:bgClr>
          </a:pattFill>
          <a:ln w="25400">
            <a:solidFill>
              <a:schemeClr val="accent1"/>
            </a:solidFill>
          </a:ln>
        </p:spPr>
        <p:txBody>
          <a:bodyPr anchor="ctr"/>
          <a:lstStyle>
            <a:lvl1pPr marL="0" indent="0" algn="ctr">
              <a:buNone/>
              <a:defRPr sz="700">
                <a:solidFill>
                  <a:schemeClr val="tx1"/>
                </a:solidFill>
              </a:defRPr>
            </a:lvl1pPr>
          </a:lstStyle>
          <a:p>
            <a:r>
              <a:rPr lang="en-MY" dirty="0"/>
              <a:t>image</a:t>
            </a:r>
          </a:p>
        </p:txBody>
      </p:sp>
      <p:sp>
        <p:nvSpPr>
          <p:cNvPr id="23" name="Picture Placeholder 3">
            <a:extLst>
              <a:ext uri="{FF2B5EF4-FFF2-40B4-BE49-F238E27FC236}">
                <a16:creationId xmlns:a16="http://schemas.microsoft.com/office/drawing/2014/main" id="{367C93CD-C86D-4580-ADEF-43FA3C8D788D}"/>
              </a:ext>
            </a:extLst>
          </p:cNvPr>
          <p:cNvSpPr>
            <a:spLocks noGrp="1"/>
          </p:cNvSpPr>
          <p:nvPr>
            <p:ph type="pic" sz="quarter" idx="16" hasCustomPrompt="1"/>
          </p:nvPr>
        </p:nvSpPr>
        <p:spPr>
          <a:xfrm>
            <a:off x="43572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4" name="Picture Placeholder 3">
            <a:extLst>
              <a:ext uri="{FF2B5EF4-FFF2-40B4-BE49-F238E27FC236}">
                <a16:creationId xmlns:a16="http://schemas.microsoft.com/office/drawing/2014/main" id="{74F5E7B7-39F4-4A6E-9EE4-2A4EC346FCC4}"/>
              </a:ext>
            </a:extLst>
          </p:cNvPr>
          <p:cNvSpPr>
            <a:spLocks noGrp="1"/>
          </p:cNvSpPr>
          <p:nvPr>
            <p:ph type="pic" sz="quarter" idx="17" hasCustomPrompt="1"/>
          </p:nvPr>
        </p:nvSpPr>
        <p:spPr>
          <a:xfrm>
            <a:off x="70389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5" name="Picture Placeholder 3">
            <a:extLst>
              <a:ext uri="{FF2B5EF4-FFF2-40B4-BE49-F238E27FC236}">
                <a16:creationId xmlns:a16="http://schemas.microsoft.com/office/drawing/2014/main" id="{70252EA6-3504-4DB3-9FFC-24FAC2E2BD72}"/>
              </a:ext>
            </a:extLst>
          </p:cNvPr>
          <p:cNvSpPr>
            <a:spLocks noGrp="1"/>
          </p:cNvSpPr>
          <p:nvPr>
            <p:ph type="pic" sz="quarter" idx="18" hasCustomPrompt="1"/>
          </p:nvPr>
        </p:nvSpPr>
        <p:spPr>
          <a:xfrm>
            <a:off x="8263910"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6" name="Picture Placeholder 3">
            <a:extLst>
              <a:ext uri="{FF2B5EF4-FFF2-40B4-BE49-F238E27FC236}">
                <a16:creationId xmlns:a16="http://schemas.microsoft.com/office/drawing/2014/main" id="{AD7A593F-E7A7-46F0-B771-3F3C773CE334}"/>
              </a:ext>
            </a:extLst>
          </p:cNvPr>
          <p:cNvSpPr>
            <a:spLocks noGrp="1"/>
          </p:cNvSpPr>
          <p:nvPr>
            <p:ph type="pic" sz="quarter" idx="19" hasCustomPrompt="1"/>
          </p:nvPr>
        </p:nvSpPr>
        <p:spPr>
          <a:xfrm>
            <a:off x="3322424"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23874414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ustomer logo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3363687"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3">
            <a:extLst>
              <a:ext uri="{FF2B5EF4-FFF2-40B4-BE49-F238E27FC236}">
                <a16:creationId xmlns:a16="http://schemas.microsoft.com/office/drawing/2014/main" id="{23307E57-1016-415A-891E-8816EC9918C8}"/>
              </a:ext>
            </a:extLst>
          </p:cNvPr>
          <p:cNvSpPr>
            <a:spLocks noGrp="1"/>
          </p:cNvSpPr>
          <p:nvPr>
            <p:ph type="pic" sz="quarter" idx="11" hasCustomPrompt="1"/>
          </p:nvPr>
        </p:nvSpPr>
        <p:spPr>
          <a:xfrm>
            <a:off x="3341915"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3">
            <a:extLst>
              <a:ext uri="{FF2B5EF4-FFF2-40B4-BE49-F238E27FC236}">
                <a16:creationId xmlns:a16="http://schemas.microsoft.com/office/drawing/2014/main" id="{41395F3C-B2E2-436C-BC7F-E647E67ED948}"/>
              </a:ext>
            </a:extLst>
          </p:cNvPr>
          <p:cNvSpPr>
            <a:spLocks noGrp="1"/>
          </p:cNvSpPr>
          <p:nvPr>
            <p:ph type="pic" sz="quarter" idx="12" hasCustomPrompt="1"/>
          </p:nvPr>
        </p:nvSpPr>
        <p:spPr>
          <a:xfrm>
            <a:off x="468084"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3">
            <a:extLst>
              <a:ext uri="{FF2B5EF4-FFF2-40B4-BE49-F238E27FC236}">
                <a16:creationId xmlns:a16="http://schemas.microsoft.com/office/drawing/2014/main" id="{A1DFE712-69DC-4977-B986-FD426AEEB423}"/>
              </a:ext>
            </a:extLst>
          </p:cNvPr>
          <p:cNvSpPr>
            <a:spLocks noGrp="1"/>
          </p:cNvSpPr>
          <p:nvPr>
            <p:ph type="pic" sz="quarter" idx="13" hasCustomPrompt="1"/>
          </p:nvPr>
        </p:nvSpPr>
        <p:spPr>
          <a:xfrm>
            <a:off x="446312"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3">
            <a:extLst>
              <a:ext uri="{FF2B5EF4-FFF2-40B4-BE49-F238E27FC236}">
                <a16:creationId xmlns:a16="http://schemas.microsoft.com/office/drawing/2014/main" id="{6E4501DC-4DA8-4A2E-B0CD-A744BA64B928}"/>
              </a:ext>
            </a:extLst>
          </p:cNvPr>
          <p:cNvSpPr>
            <a:spLocks noGrp="1"/>
          </p:cNvSpPr>
          <p:nvPr>
            <p:ph type="pic" sz="quarter" idx="14" hasCustomPrompt="1"/>
          </p:nvPr>
        </p:nvSpPr>
        <p:spPr>
          <a:xfrm>
            <a:off x="623751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3">
            <a:extLst>
              <a:ext uri="{FF2B5EF4-FFF2-40B4-BE49-F238E27FC236}">
                <a16:creationId xmlns:a16="http://schemas.microsoft.com/office/drawing/2014/main" id="{F63E2CA0-FF27-42CE-ABDE-FF51BE87718E}"/>
              </a:ext>
            </a:extLst>
          </p:cNvPr>
          <p:cNvSpPr>
            <a:spLocks noGrp="1"/>
          </p:cNvSpPr>
          <p:nvPr>
            <p:ph type="pic" sz="quarter" idx="15" hasCustomPrompt="1"/>
          </p:nvPr>
        </p:nvSpPr>
        <p:spPr>
          <a:xfrm>
            <a:off x="621574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3">
            <a:extLst>
              <a:ext uri="{FF2B5EF4-FFF2-40B4-BE49-F238E27FC236}">
                <a16:creationId xmlns:a16="http://schemas.microsoft.com/office/drawing/2014/main" id="{F8AE7BB2-5F10-4717-8C68-E1E65E3669CA}"/>
              </a:ext>
            </a:extLst>
          </p:cNvPr>
          <p:cNvSpPr>
            <a:spLocks noGrp="1"/>
          </p:cNvSpPr>
          <p:nvPr>
            <p:ph type="pic" sz="quarter" idx="16" hasCustomPrompt="1"/>
          </p:nvPr>
        </p:nvSpPr>
        <p:spPr>
          <a:xfrm>
            <a:off x="916577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3">
            <a:extLst>
              <a:ext uri="{FF2B5EF4-FFF2-40B4-BE49-F238E27FC236}">
                <a16:creationId xmlns:a16="http://schemas.microsoft.com/office/drawing/2014/main" id="{A88CCE2B-0506-4B85-AE64-05AA8C7E5085}"/>
              </a:ext>
            </a:extLst>
          </p:cNvPr>
          <p:cNvSpPr>
            <a:spLocks noGrp="1"/>
          </p:cNvSpPr>
          <p:nvPr>
            <p:ph type="pic" sz="quarter" idx="17" hasCustomPrompt="1"/>
          </p:nvPr>
        </p:nvSpPr>
        <p:spPr>
          <a:xfrm>
            <a:off x="914400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2663149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yer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7">
            <a:extLst>
              <a:ext uri="{FF2B5EF4-FFF2-40B4-BE49-F238E27FC236}">
                <a16:creationId xmlns:a16="http://schemas.microsoft.com/office/drawing/2014/main" id="{8320DF92-BF28-46FB-B8D8-7E48302BEA55}"/>
              </a:ext>
            </a:extLst>
          </p:cNvPr>
          <p:cNvSpPr>
            <a:spLocks noGrp="1"/>
          </p:cNvSpPr>
          <p:nvPr>
            <p:ph type="pic" sz="quarter" idx="10" hasCustomPrompt="1"/>
          </p:nvPr>
        </p:nvSpPr>
        <p:spPr>
          <a:xfrm>
            <a:off x="657327" y="1631451"/>
            <a:ext cx="3096631" cy="4471416"/>
          </a:xfrm>
          <a:custGeom>
            <a:avLst/>
            <a:gdLst>
              <a:gd name="connsiteX0" fmla="*/ 3094933 w 3096631"/>
              <a:gd name="connsiteY0" fmla="*/ 0 h 4471416"/>
              <a:gd name="connsiteX1" fmla="*/ 3096631 w 3096631"/>
              <a:gd name="connsiteY1" fmla="*/ 0 h 4471416"/>
              <a:gd name="connsiteX2" fmla="*/ 3096631 w 3096631"/>
              <a:gd name="connsiteY2" fmla="*/ 4471416 h 4471416"/>
              <a:gd name="connsiteX3" fmla="*/ 0 w 3096631"/>
              <a:gd name="connsiteY3" fmla="*/ 4471416 h 4471416"/>
            </a:gdLst>
            <a:ahLst/>
            <a:cxnLst>
              <a:cxn ang="0">
                <a:pos x="connsiteX0" y="connsiteY0"/>
              </a:cxn>
              <a:cxn ang="0">
                <a:pos x="connsiteX1" y="connsiteY1"/>
              </a:cxn>
              <a:cxn ang="0">
                <a:pos x="connsiteX2" y="connsiteY2"/>
              </a:cxn>
              <a:cxn ang="0">
                <a:pos x="connsiteX3" y="connsiteY3"/>
              </a:cxn>
            </a:cxnLst>
            <a:rect l="l" t="t" r="r" b="b"/>
            <a:pathLst>
              <a:path w="3096631" h="4471416">
                <a:moveTo>
                  <a:pt x="3094933" y="0"/>
                </a:moveTo>
                <a:lnTo>
                  <a:pt x="3096631" y="0"/>
                </a:lnTo>
                <a:lnTo>
                  <a:pt x="3096631" y="4471416"/>
                </a:lnTo>
                <a:lnTo>
                  <a:pt x="0" y="4471416"/>
                </a:lnTo>
                <a:close/>
              </a:path>
            </a:pathLst>
          </a:custGeom>
          <a:pattFill prst="wdDnDiag">
            <a:fgClr>
              <a:schemeClr val="tx1">
                <a:lumMod val="25000"/>
                <a:lumOff val="75000"/>
              </a:schemeClr>
            </a:fgClr>
            <a:bgClr>
              <a:schemeClr val="bg1"/>
            </a:bgClr>
          </a:pattFill>
        </p:spPr>
        <p:txBody>
          <a:bodyPr wrap="square" anchor="ctr">
            <a:noAutofit/>
          </a:bodyPr>
          <a:lstStyle>
            <a:lvl1pPr algn="r">
              <a:buNone/>
              <a:defRPr sz="2000"/>
            </a:lvl1pPr>
          </a:lstStyle>
          <a:p>
            <a:r>
              <a:rPr lang="en-US" dirty="0"/>
              <a:t>Insert your image here</a:t>
            </a:r>
          </a:p>
        </p:txBody>
      </p:sp>
    </p:spTree>
    <p:extLst>
      <p:ext uri="{BB962C8B-B14F-4D97-AF65-F5344CB8AC3E}">
        <p14:creationId xmlns:p14="http://schemas.microsoft.com/office/powerpoint/2010/main" val="728205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ngle Image 8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066801" y="1269000"/>
            <a:ext cx="4320000" cy="4320000"/>
          </a:xfrm>
          <a:prstGeom prst="ellipse">
            <a:avLst/>
          </a:prstGeom>
          <a:pattFill prst="wdDnDiag">
            <a:fgClr>
              <a:schemeClr val="tx1">
                <a:lumMod val="25000"/>
                <a:lumOff val="75000"/>
              </a:schemeClr>
            </a:fgClr>
            <a:bgClr>
              <a:schemeClr val="bg1"/>
            </a:bgClr>
          </a:pattFill>
          <a:ln w="63500">
            <a:solidFill>
              <a:schemeClr val="bg2"/>
            </a:solidFill>
          </a:ln>
          <a:effectLst>
            <a:outerShdw blurRad="381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1746720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yer with Image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DB0B39C-5131-4CFC-91B3-F555543F65D6}"/>
              </a:ext>
            </a:extLst>
          </p:cNvPr>
          <p:cNvSpPr>
            <a:spLocks noGrp="1"/>
          </p:cNvSpPr>
          <p:nvPr>
            <p:ph type="pic" sz="quarter" idx="10" hasCustomPrompt="1"/>
          </p:nvPr>
        </p:nvSpPr>
        <p:spPr>
          <a:xfrm>
            <a:off x="6095999" y="1743378"/>
            <a:ext cx="1069848" cy="1536192"/>
          </a:xfrm>
          <a:custGeom>
            <a:avLst/>
            <a:gdLst>
              <a:gd name="connsiteX0" fmla="*/ 2361 w 1069848"/>
              <a:gd name="connsiteY0" fmla="*/ 0 h 1536192"/>
              <a:gd name="connsiteX1" fmla="*/ 5693 w 1069848"/>
              <a:gd name="connsiteY1" fmla="*/ 0 h 1536192"/>
              <a:gd name="connsiteX2" fmla="*/ 1069848 w 1069848"/>
              <a:gd name="connsiteY2" fmla="*/ 1532947 h 1536192"/>
              <a:gd name="connsiteX3" fmla="*/ 1069848 w 1069848"/>
              <a:gd name="connsiteY3" fmla="*/ 1536192 h 1536192"/>
              <a:gd name="connsiteX4" fmla="*/ 0 w 1069848"/>
              <a:gd name="connsiteY4" fmla="*/ 1536192 h 1536192"/>
              <a:gd name="connsiteX5" fmla="*/ 0 w 1069848"/>
              <a:gd name="connsiteY5" fmla="*/ 3400 h 15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848" h="1536192">
                <a:moveTo>
                  <a:pt x="2361" y="0"/>
                </a:moveTo>
                <a:lnTo>
                  <a:pt x="5693" y="0"/>
                </a:lnTo>
                <a:lnTo>
                  <a:pt x="1069848" y="1532947"/>
                </a:lnTo>
                <a:lnTo>
                  <a:pt x="1069848" y="1536192"/>
                </a:lnTo>
                <a:lnTo>
                  <a:pt x="0" y="1536192"/>
                </a:lnTo>
                <a:lnTo>
                  <a:pt x="0" y="3400"/>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19">
            <a:extLst>
              <a:ext uri="{FF2B5EF4-FFF2-40B4-BE49-F238E27FC236}">
                <a16:creationId xmlns:a16="http://schemas.microsoft.com/office/drawing/2014/main" id="{9313139A-D066-45C1-98C2-227F442E8184}"/>
              </a:ext>
            </a:extLst>
          </p:cNvPr>
          <p:cNvSpPr>
            <a:spLocks noGrp="1"/>
          </p:cNvSpPr>
          <p:nvPr>
            <p:ph type="pic" sz="quarter" idx="11" hasCustomPrompt="1"/>
          </p:nvPr>
        </p:nvSpPr>
        <p:spPr>
          <a:xfrm>
            <a:off x="6096000" y="3286191"/>
            <a:ext cx="1746504" cy="974061"/>
          </a:xfrm>
          <a:custGeom>
            <a:avLst/>
            <a:gdLst>
              <a:gd name="connsiteX0" fmla="*/ 0 w 1746504"/>
              <a:gd name="connsiteY0" fmla="*/ 0 h 974061"/>
              <a:gd name="connsiteX1" fmla="*/ 1072104 w 1746504"/>
              <a:gd name="connsiteY1" fmla="*/ 0 h 974061"/>
              <a:gd name="connsiteX2" fmla="*/ 1746504 w 1746504"/>
              <a:gd name="connsiteY2" fmla="*/ 971493 h 974061"/>
              <a:gd name="connsiteX3" fmla="*/ 1746504 w 1746504"/>
              <a:gd name="connsiteY3" fmla="*/ 974061 h 974061"/>
              <a:gd name="connsiteX4" fmla="*/ 0 w 1746504"/>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504" h="974061">
                <a:moveTo>
                  <a:pt x="0" y="0"/>
                </a:moveTo>
                <a:lnTo>
                  <a:pt x="1072104" y="0"/>
                </a:lnTo>
                <a:lnTo>
                  <a:pt x="1746504" y="971493"/>
                </a:lnTo>
                <a:lnTo>
                  <a:pt x="1746504"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2" name="Picture Placeholder 21">
            <a:extLst>
              <a:ext uri="{FF2B5EF4-FFF2-40B4-BE49-F238E27FC236}">
                <a16:creationId xmlns:a16="http://schemas.microsoft.com/office/drawing/2014/main" id="{BB00655C-49F7-4610-A816-2ACFBD3336F4}"/>
              </a:ext>
            </a:extLst>
          </p:cNvPr>
          <p:cNvSpPr>
            <a:spLocks noGrp="1"/>
          </p:cNvSpPr>
          <p:nvPr>
            <p:ph type="pic" sz="quarter" idx="12" hasCustomPrompt="1"/>
          </p:nvPr>
        </p:nvSpPr>
        <p:spPr>
          <a:xfrm>
            <a:off x="6096001" y="4266873"/>
            <a:ext cx="2423160" cy="974061"/>
          </a:xfrm>
          <a:custGeom>
            <a:avLst/>
            <a:gdLst>
              <a:gd name="connsiteX0" fmla="*/ 0 w 2423160"/>
              <a:gd name="connsiteY0" fmla="*/ 0 h 974061"/>
              <a:gd name="connsiteX1" fmla="*/ 1748288 w 2423160"/>
              <a:gd name="connsiteY1" fmla="*/ 0 h 974061"/>
              <a:gd name="connsiteX2" fmla="*/ 2423160 w 2423160"/>
              <a:gd name="connsiteY2" fmla="*/ 972173 h 974061"/>
              <a:gd name="connsiteX3" fmla="*/ 2423160 w 2423160"/>
              <a:gd name="connsiteY3" fmla="*/ 974061 h 974061"/>
              <a:gd name="connsiteX4" fmla="*/ 0 w 2423160"/>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160" h="974061">
                <a:moveTo>
                  <a:pt x="0" y="0"/>
                </a:moveTo>
                <a:lnTo>
                  <a:pt x="1748288" y="0"/>
                </a:lnTo>
                <a:lnTo>
                  <a:pt x="2423160" y="972173"/>
                </a:lnTo>
                <a:lnTo>
                  <a:pt x="2423160"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3" name="Picture Placeholder 22">
            <a:extLst>
              <a:ext uri="{FF2B5EF4-FFF2-40B4-BE49-F238E27FC236}">
                <a16:creationId xmlns:a16="http://schemas.microsoft.com/office/drawing/2014/main" id="{C1A0E71C-351D-4BF3-AFFE-8E3BFA23A664}"/>
              </a:ext>
            </a:extLst>
          </p:cNvPr>
          <p:cNvSpPr>
            <a:spLocks noGrp="1"/>
          </p:cNvSpPr>
          <p:nvPr>
            <p:ph type="pic" sz="quarter" idx="13" hasCustomPrompt="1"/>
          </p:nvPr>
        </p:nvSpPr>
        <p:spPr>
          <a:xfrm>
            <a:off x="6095999" y="5253125"/>
            <a:ext cx="3101163" cy="974061"/>
          </a:xfrm>
          <a:custGeom>
            <a:avLst/>
            <a:gdLst>
              <a:gd name="connsiteX0" fmla="*/ 0 w 3099816"/>
              <a:gd name="connsiteY0" fmla="*/ 0 h 974061"/>
              <a:gd name="connsiteX1" fmla="*/ 2424474 w 3099816"/>
              <a:gd name="connsiteY1" fmla="*/ 0 h 974061"/>
              <a:gd name="connsiteX2" fmla="*/ 3099816 w 3099816"/>
              <a:gd name="connsiteY2" fmla="*/ 972850 h 974061"/>
              <a:gd name="connsiteX3" fmla="*/ 3099816 w 3099816"/>
              <a:gd name="connsiteY3" fmla="*/ 974061 h 974061"/>
              <a:gd name="connsiteX4" fmla="*/ 0 w 3099816"/>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816" h="974061">
                <a:moveTo>
                  <a:pt x="0" y="0"/>
                </a:moveTo>
                <a:lnTo>
                  <a:pt x="2424474" y="0"/>
                </a:lnTo>
                <a:lnTo>
                  <a:pt x="3099816" y="972850"/>
                </a:lnTo>
                <a:lnTo>
                  <a:pt x="3099816"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Tree>
    <p:extLst>
      <p:ext uri="{BB962C8B-B14F-4D97-AF65-F5344CB8AC3E}">
        <p14:creationId xmlns:p14="http://schemas.microsoft.com/office/powerpoint/2010/main" val="26766045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Event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45C69E0-2BEE-4206-AB0A-09A65ED1EBF6}"/>
              </a:ext>
            </a:extLst>
          </p:cNvPr>
          <p:cNvSpPr>
            <a:spLocks noGrp="1"/>
          </p:cNvSpPr>
          <p:nvPr>
            <p:ph type="pic" sz="quarter" idx="10" hasCustomPrompt="1"/>
          </p:nvPr>
        </p:nvSpPr>
        <p:spPr>
          <a:xfrm>
            <a:off x="5304155"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0" name="Picture Placeholder 6">
            <a:extLst>
              <a:ext uri="{FF2B5EF4-FFF2-40B4-BE49-F238E27FC236}">
                <a16:creationId xmlns:a16="http://schemas.microsoft.com/office/drawing/2014/main" id="{6DA438E7-92B4-4EF9-BC1F-B4F9A7E1D477}"/>
              </a:ext>
            </a:extLst>
          </p:cNvPr>
          <p:cNvSpPr>
            <a:spLocks noGrp="1"/>
          </p:cNvSpPr>
          <p:nvPr>
            <p:ph type="pic" sz="quarter" idx="11" hasCustomPrompt="1"/>
          </p:nvPr>
        </p:nvSpPr>
        <p:spPr>
          <a:xfrm>
            <a:off x="8686140"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568105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Testimonial Three Images">
    <p:spTree>
      <p:nvGrpSpPr>
        <p:cNvPr id="1" name=""/>
        <p:cNvGrpSpPr/>
        <p:nvPr/>
      </p:nvGrpSpPr>
      <p:grpSpPr>
        <a:xfrm>
          <a:off x="0" y="0"/>
          <a:ext cx="0" cy="0"/>
          <a:chOff x="0" y="0"/>
          <a:chExt cx="0" cy="0"/>
        </a:xfrm>
      </p:grpSpPr>
      <p:sp>
        <p:nvSpPr>
          <p:cNvPr id="27" name="Picture Placeholder 8">
            <a:extLst>
              <a:ext uri="{FF2B5EF4-FFF2-40B4-BE49-F238E27FC236}">
                <a16:creationId xmlns:a16="http://schemas.microsoft.com/office/drawing/2014/main" id="{64E5591F-C2D7-42D3-B32B-89B5F17DE322}"/>
              </a:ext>
            </a:extLst>
          </p:cNvPr>
          <p:cNvSpPr>
            <a:spLocks noGrp="1"/>
          </p:cNvSpPr>
          <p:nvPr>
            <p:ph type="pic" sz="quarter" idx="10" hasCustomPrompt="1"/>
          </p:nvPr>
        </p:nvSpPr>
        <p:spPr>
          <a:xfrm>
            <a:off x="834777" y="2216575"/>
            <a:ext cx="1828800" cy="18288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200"/>
            </a:lvl1pPr>
          </a:lstStyle>
          <a:p>
            <a:r>
              <a:rPr lang="en-US" dirty="0"/>
              <a:t>Insert your image here</a:t>
            </a:r>
          </a:p>
        </p:txBody>
      </p:sp>
      <p:sp>
        <p:nvSpPr>
          <p:cNvPr id="28" name="Picture Placeholder 8">
            <a:extLst>
              <a:ext uri="{FF2B5EF4-FFF2-40B4-BE49-F238E27FC236}">
                <a16:creationId xmlns:a16="http://schemas.microsoft.com/office/drawing/2014/main" id="{1CA33253-B482-4710-B68E-A839F02D34F4}"/>
              </a:ext>
            </a:extLst>
          </p:cNvPr>
          <p:cNvSpPr>
            <a:spLocks noGrp="1"/>
          </p:cNvSpPr>
          <p:nvPr>
            <p:ph type="pic" sz="quarter" idx="11" hasCustomPrompt="1"/>
          </p:nvPr>
        </p:nvSpPr>
        <p:spPr>
          <a:xfrm>
            <a:off x="3013764" y="2216575"/>
            <a:ext cx="1828800" cy="18288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200"/>
            </a:lvl1pPr>
          </a:lstStyle>
          <a:p>
            <a:r>
              <a:rPr lang="en-US" dirty="0"/>
              <a:t>Insert your image here</a:t>
            </a:r>
          </a:p>
        </p:txBody>
      </p:sp>
      <p:sp>
        <p:nvSpPr>
          <p:cNvPr id="29" name="Picture Placeholder 8">
            <a:extLst>
              <a:ext uri="{FF2B5EF4-FFF2-40B4-BE49-F238E27FC236}">
                <a16:creationId xmlns:a16="http://schemas.microsoft.com/office/drawing/2014/main" id="{3E1F0B7F-B1AA-40AD-9822-07A4E53B7341}"/>
              </a:ext>
            </a:extLst>
          </p:cNvPr>
          <p:cNvSpPr>
            <a:spLocks noGrp="1"/>
          </p:cNvSpPr>
          <p:nvPr>
            <p:ph type="pic" sz="quarter" idx="12" hasCustomPrompt="1"/>
          </p:nvPr>
        </p:nvSpPr>
        <p:spPr>
          <a:xfrm>
            <a:off x="5192751" y="2216575"/>
            <a:ext cx="1828800" cy="18288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200"/>
            </a:lvl1pPr>
          </a:lstStyle>
          <a:p>
            <a:r>
              <a:rPr lang="en-US" dirty="0"/>
              <a:t>Insert your image here</a:t>
            </a:r>
          </a:p>
        </p:txBody>
      </p:sp>
      <p:sp>
        <p:nvSpPr>
          <p:cNvPr id="30" name="Picture Placeholder 8">
            <a:extLst>
              <a:ext uri="{FF2B5EF4-FFF2-40B4-BE49-F238E27FC236}">
                <a16:creationId xmlns:a16="http://schemas.microsoft.com/office/drawing/2014/main" id="{D27323BF-97A3-45F1-BDF3-EA3ECA79C861}"/>
              </a:ext>
            </a:extLst>
          </p:cNvPr>
          <p:cNvSpPr>
            <a:spLocks noGrp="1"/>
          </p:cNvSpPr>
          <p:nvPr>
            <p:ph type="pic" sz="quarter" idx="13" hasCustomPrompt="1"/>
          </p:nvPr>
        </p:nvSpPr>
        <p:spPr>
          <a:xfrm>
            <a:off x="7371738" y="2216575"/>
            <a:ext cx="1828800" cy="18288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200"/>
            </a:lvl1pPr>
          </a:lstStyle>
          <a:p>
            <a:r>
              <a:rPr lang="en-US" dirty="0"/>
              <a:t>Insert your image here</a:t>
            </a:r>
          </a:p>
        </p:txBody>
      </p:sp>
      <p:sp>
        <p:nvSpPr>
          <p:cNvPr id="31" name="Picture Placeholder 8">
            <a:extLst>
              <a:ext uri="{FF2B5EF4-FFF2-40B4-BE49-F238E27FC236}">
                <a16:creationId xmlns:a16="http://schemas.microsoft.com/office/drawing/2014/main" id="{05051A70-AA46-49C9-AE82-61CC58300A82}"/>
              </a:ext>
            </a:extLst>
          </p:cNvPr>
          <p:cNvSpPr>
            <a:spLocks noGrp="1"/>
          </p:cNvSpPr>
          <p:nvPr>
            <p:ph type="pic" sz="quarter" idx="14" hasCustomPrompt="1"/>
          </p:nvPr>
        </p:nvSpPr>
        <p:spPr>
          <a:xfrm>
            <a:off x="9550725" y="2216575"/>
            <a:ext cx="1828800" cy="18288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2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9350541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ricing with Im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78EB52D-C2E9-4133-8926-5B838661C270}"/>
              </a:ext>
            </a:extLst>
          </p:cNvPr>
          <p:cNvSpPr>
            <a:spLocks noGrp="1"/>
          </p:cNvSpPr>
          <p:nvPr>
            <p:ph type="pic" sz="quarter" idx="12" hasCustomPrompt="1"/>
          </p:nvPr>
        </p:nvSpPr>
        <p:spPr>
          <a:xfrm>
            <a:off x="1156402"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2" name="Title 1">
            <a:extLst>
              <a:ext uri="{FF2B5EF4-FFF2-40B4-BE49-F238E27FC236}">
                <a16:creationId xmlns:a16="http://schemas.microsoft.com/office/drawing/2014/main" id="{27D6F64E-3E52-440A-810A-A47C67F52A69}"/>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3" name="Subtitle 2">
            <a:extLst>
              <a:ext uri="{FF2B5EF4-FFF2-40B4-BE49-F238E27FC236}">
                <a16:creationId xmlns:a16="http://schemas.microsoft.com/office/drawing/2014/main" id="{D3AC36FE-D418-425D-9A59-C2092509045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0C2304E7-757B-4115-91BB-CB97A7ED7050}"/>
              </a:ext>
            </a:extLst>
          </p:cNvPr>
          <p:cNvSpPr>
            <a:spLocks noGrp="1"/>
          </p:cNvSpPr>
          <p:nvPr>
            <p:ph type="pic" sz="quarter" idx="13" hasCustomPrompt="1"/>
          </p:nvPr>
        </p:nvSpPr>
        <p:spPr>
          <a:xfrm>
            <a:off x="4762819"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4" name="Picture Placeholder 5">
            <a:extLst>
              <a:ext uri="{FF2B5EF4-FFF2-40B4-BE49-F238E27FC236}">
                <a16:creationId xmlns:a16="http://schemas.microsoft.com/office/drawing/2014/main" id="{070EF3AC-D2D6-40D2-9D3B-8B6F3C077E7A}"/>
              </a:ext>
            </a:extLst>
          </p:cNvPr>
          <p:cNvSpPr>
            <a:spLocks noGrp="1"/>
          </p:cNvSpPr>
          <p:nvPr>
            <p:ph type="pic" sz="quarter" idx="14" hasCustomPrompt="1"/>
          </p:nvPr>
        </p:nvSpPr>
        <p:spPr>
          <a:xfrm>
            <a:off x="8369236"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275731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342900"/>
            <a:ext cx="12192000" cy="1104900"/>
          </a:xfrm>
          <a:prstGeom prst="rect">
            <a:avLst/>
          </a:prstGeom>
        </p:spPr>
        <p:txBody>
          <a:bodyPr/>
          <a:lstStyle/>
          <a:p>
            <a:r>
              <a:rPr lang="en-US" dirty="0"/>
              <a:t>Click to edit Master title style</a:t>
            </a:r>
          </a:p>
        </p:txBody>
      </p:sp>
      <p:sp>
        <p:nvSpPr>
          <p:cNvPr id="3" name="Chart Placeholder 2"/>
          <p:cNvSpPr>
            <a:spLocks noGrp="1"/>
          </p:cNvSpPr>
          <p:nvPr>
            <p:ph type="chart" idx="1"/>
          </p:nvPr>
        </p:nvSpPr>
        <p:spPr>
          <a:xfrm>
            <a:off x="812800" y="1524000"/>
            <a:ext cx="10746317" cy="4114800"/>
          </a:xfrm>
          <a:prstGeom prst="rect">
            <a:avLst/>
          </a:prstGeom>
        </p:spPr>
        <p:txBody>
          <a:bodyPr/>
          <a:lstStyle/>
          <a:p>
            <a:pPr lvl="0"/>
            <a:endParaRPr lang="en-US" noProof="0"/>
          </a:p>
        </p:txBody>
      </p:sp>
    </p:spTree>
    <p:extLst>
      <p:ext uri="{BB962C8B-B14F-4D97-AF65-F5344CB8AC3E}">
        <p14:creationId xmlns:p14="http://schemas.microsoft.com/office/powerpoint/2010/main" val="3686832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80826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573026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34923528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age with Image 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8258628" y="0"/>
            <a:ext cx="3933371"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22010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11547953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89844872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86231861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22504402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314872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4149736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222010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93108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8543315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1225538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Page with Image 3">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6096000" y="0"/>
            <a:ext cx="60959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477865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00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892272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20463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13992112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1274932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1850845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786629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6086801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545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36944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Page with Image 4">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1066800" y="1280160"/>
            <a:ext cx="10080000" cy="4339140"/>
          </a:xfrm>
          <a:prstGeom prst="roundRect">
            <a:avLst>
              <a:gd name="adj" fmla="val 4256"/>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762922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019783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317926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4175533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4053375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Slideshow with Text">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11291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Slideshow with Text 2-01">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23904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241823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359743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3514337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Slideshow with Text 2-02">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1178949"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6130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240495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241969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1887083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Slideshow with Text 2-03">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2985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11934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59848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123904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3648353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Slideshow with Text 2-04">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7583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229663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1174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6175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1611224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Slideshow with Text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8AF14F-B91A-4525-9FC3-906CA55DF46B}"/>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285363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tx1">
                <a:lumMod val="25000"/>
                <a:lumOff val="75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tx1">
                <a:lumMod val="25000"/>
                <a:lumOff val="75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tx1">
                <a:lumMod val="25000"/>
                <a:lumOff val="75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tx1">
                <a:lumMod val="25000"/>
                <a:lumOff val="75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tx1">
                <a:lumMod val="25000"/>
                <a:lumOff val="75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1348623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Slideshow with Tex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9872786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Slideshow with Text 5">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3175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175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3175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21425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Slideshow with Text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5EB9E2-5CF6-4158-B487-46CB14AA02E2}"/>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8F6E7D3E-059B-4787-9FBA-586D48F30264}"/>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BD26D223-3850-4A37-AEC3-117112E8727E}"/>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1465200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Slideshow with Text 6-1">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0" y="0"/>
            <a:ext cx="6096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54800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Slideshow with Text 7">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33375"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6210302"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6210302"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59449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Slideshow with Text 8">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210302"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333373"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333373"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630066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Slideshow with Text 9">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4" name="Picture Placeholder 4">
            <a:extLst>
              <a:ext uri="{FF2B5EF4-FFF2-40B4-BE49-F238E27FC236}">
                <a16:creationId xmlns:a16="http://schemas.microsoft.com/office/drawing/2014/main" id="{37E0A86C-F249-4079-BA4A-6A16C65C66EB}"/>
              </a:ext>
            </a:extLst>
          </p:cNvPr>
          <p:cNvSpPr>
            <a:spLocks noGrp="1"/>
          </p:cNvSpPr>
          <p:nvPr>
            <p:ph type="pic" sz="quarter" idx="21" hasCustomPrompt="1"/>
          </p:nvPr>
        </p:nvSpPr>
        <p:spPr>
          <a:xfrm>
            <a:off x="2444835" y="378098"/>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903194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Slideshow with Text 10">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2444835" y="378096"/>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936F30A5-5A84-4E00-8FE3-7050D9A09530}"/>
              </a:ext>
            </a:extLst>
          </p:cNvPr>
          <p:cNvSpPr>
            <a:spLocks noGrp="1"/>
          </p:cNvSpPr>
          <p:nvPr>
            <p:ph type="pic" sz="quarter" idx="21"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447456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Slideshow with Text 11">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2" y="304803"/>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4">
            <a:extLst>
              <a:ext uri="{FF2B5EF4-FFF2-40B4-BE49-F238E27FC236}">
                <a16:creationId xmlns:a16="http://schemas.microsoft.com/office/drawing/2014/main" id="{6683D6DE-1CC4-4BCE-A91B-FA3E6CDC8603}"/>
              </a:ext>
            </a:extLst>
          </p:cNvPr>
          <p:cNvSpPr>
            <a:spLocks noGrp="1"/>
          </p:cNvSpPr>
          <p:nvPr>
            <p:ph type="pic" sz="quarter" idx="17" hasCustomPrompt="1"/>
          </p:nvPr>
        </p:nvSpPr>
        <p:spPr>
          <a:xfrm>
            <a:off x="2674142" y="304802"/>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B9C93911-5945-424A-A236-499D0A7F8769}"/>
              </a:ext>
            </a:extLst>
          </p:cNvPr>
          <p:cNvSpPr>
            <a:spLocks noGrp="1"/>
          </p:cNvSpPr>
          <p:nvPr>
            <p:ph type="pic" sz="quarter" idx="18" hasCustomPrompt="1"/>
          </p:nvPr>
        </p:nvSpPr>
        <p:spPr>
          <a:xfrm>
            <a:off x="5014912" y="304801"/>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007ED3E2-B617-4B93-AFCA-615DD62481BC}"/>
              </a:ext>
            </a:extLst>
          </p:cNvPr>
          <p:cNvSpPr>
            <a:spLocks noGrp="1"/>
          </p:cNvSpPr>
          <p:nvPr>
            <p:ph type="pic" sz="quarter" idx="19" hasCustomPrompt="1"/>
          </p:nvPr>
        </p:nvSpPr>
        <p:spPr>
          <a:xfrm>
            <a:off x="7355682" y="304800"/>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286C5337-2AD2-4126-92B4-2029550A6826}"/>
              </a:ext>
            </a:extLst>
          </p:cNvPr>
          <p:cNvSpPr>
            <a:spLocks noGrp="1"/>
          </p:cNvSpPr>
          <p:nvPr>
            <p:ph type="pic" sz="quarter" idx="20" hasCustomPrompt="1"/>
          </p:nvPr>
        </p:nvSpPr>
        <p:spPr>
          <a:xfrm>
            <a:off x="9696451" y="304799"/>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225788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38799"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5" name="Picture Placeholder 4">
            <a:extLst>
              <a:ext uri="{FF2B5EF4-FFF2-40B4-BE49-F238E27FC236}">
                <a16:creationId xmlns:a16="http://schemas.microsoft.com/office/drawing/2014/main" id="{145A55DB-EAA4-447D-8CE0-01125CDB109A}"/>
              </a:ext>
            </a:extLst>
          </p:cNvPr>
          <p:cNvSpPr>
            <a:spLocks noGrp="1"/>
          </p:cNvSpPr>
          <p:nvPr>
            <p:ph type="pic" sz="quarter" idx="15" hasCustomPrompt="1"/>
          </p:nvPr>
        </p:nvSpPr>
        <p:spPr>
          <a:xfrm>
            <a:off x="538799"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096000"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C6886552-59AC-49A7-AD60-6518E1139843}"/>
              </a:ext>
            </a:extLst>
          </p:cNvPr>
          <p:cNvSpPr>
            <a:spLocks noGrp="1"/>
          </p:cNvSpPr>
          <p:nvPr>
            <p:ph type="pic" sz="quarter" idx="17" hasCustomPrompt="1"/>
          </p:nvPr>
        </p:nvSpPr>
        <p:spPr>
          <a:xfrm>
            <a:off x="6096000"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933238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861023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with text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66056"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8A93B2D8-9D17-4C2C-A9E9-C393828534B4}"/>
              </a:ext>
            </a:extLst>
          </p:cNvPr>
          <p:cNvSpPr>
            <a:spLocks noGrp="1"/>
          </p:cNvSpPr>
          <p:nvPr>
            <p:ph type="pic" sz="quarter" idx="15" hasCustomPrompt="1"/>
          </p:nvPr>
        </p:nvSpPr>
        <p:spPr>
          <a:xfrm>
            <a:off x="3384575"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89C6514A-243B-4849-87AC-D238495CDE6D}"/>
              </a:ext>
            </a:extLst>
          </p:cNvPr>
          <p:cNvSpPr>
            <a:spLocks noGrp="1"/>
          </p:cNvSpPr>
          <p:nvPr>
            <p:ph type="pic" sz="quarter" idx="16" hasCustomPrompt="1"/>
          </p:nvPr>
        </p:nvSpPr>
        <p:spPr>
          <a:xfrm>
            <a:off x="6203094"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6" name="Picture Placeholder 4">
            <a:extLst>
              <a:ext uri="{FF2B5EF4-FFF2-40B4-BE49-F238E27FC236}">
                <a16:creationId xmlns:a16="http://schemas.microsoft.com/office/drawing/2014/main" id="{B812BE68-A0A8-4796-9AEC-7DBD4FBDF35D}"/>
              </a:ext>
            </a:extLst>
          </p:cNvPr>
          <p:cNvSpPr>
            <a:spLocks noGrp="1"/>
          </p:cNvSpPr>
          <p:nvPr>
            <p:ph type="pic" sz="quarter" idx="17" hasCustomPrompt="1"/>
          </p:nvPr>
        </p:nvSpPr>
        <p:spPr>
          <a:xfrm>
            <a:off x="9021613"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23195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with text 3">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C8B8EBC-E6F0-44CA-AC5F-44123E3947AB}"/>
              </a:ext>
            </a:extLst>
          </p:cNvPr>
          <p:cNvSpPr>
            <a:spLocks noGrp="1"/>
          </p:cNvSpPr>
          <p:nvPr userDrawn="1">
            <p:ph type="pic" sz="quarter" idx="14" hasCustomPrompt="1"/>
          </p:nvPr>
        </p:nvSpPr>
        <p:spPr>
          <a:xfrm>
            <a:off x="349250"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0" name="Picture Placeholder 4">
            <a:extLst>
              <a:ext uri="{FF2B5EF4-FFF2-40B4-BE49-F238E27FC236}">
                <a16:creationId xmlns:a16="http://schemas.microsoft.com/office/drawing/2014/main" id="{229D9F50-9F7A-4C48-A939-5C33CD598A56}"/>
              </a:ext>
            </a:extLst>
          </p:cNvPr>
          <p:cNvSpPr>
            <a:spLocks noGrp="1"/>
          </p:cNvSpPr>
          <p:nvPr userDrawn="1">
            <p:ph type="pic" sz="quarter" idx="15" hasCustomPrompt="1"/>
          </p:nvPr>
        </p:nvSpPr>
        <p:spPr>
          <a:xfrm>
            <a:off x="3271354"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1" name="Picture Placeholder 4">
            <a:extLst>
              <a:ext uri="{FF2B5EF4-FFF2-40B4-BE49-F238E27FC236}">
                <a16:creationId xmlns:a16="http://schemas.microsoft.com/office/drawing/2014/main" id="{498891EE-8C05-462F-A1DD-6236527EAE50}"/>
              </a:ext>
            </a:extLst>
          </p:cNvPr>
          <p:cNvSpPr>
            <a:spLocks noGrp="1"/>
          </p:cNvSpPr>
          <p:nvPr userDrawn="1">
            <p:ph type="pic" sz="quarter" idx="16" hasCustomPrompt="1"/>
          </p:nvPr>
        </p:nvSpPr>
        <p:spPr>
          <a:xfrm>
            <a:off x="6193458"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2" name="Picture Placeholder 4">
            <a:extLst>
              <a:ext uri="{FF2B5EF4-FFF2-40B4-BE49-F238E27FC236}">
                <a16:creationId xmlns:a16="http://schemas.microsoft.com/office/drawing/2014/main" id="{25D2DD94-5585-4F83-A2A6-3EE6128A1096}"/>
              </a:ext>
            </a:extLst>
          </p:cNvPr>
          <p:cNvSpPr>
            <a:spLocks noGrp="1"/>
          </p:cNvSpPr>
          <p:nvPr userDrawn="1">
            <p:ph type="pic" sz="quarter" idx="17" hasCustomPrompt="1"/>
          </p:nvPr>
        </p:nvSpPr>
        <p:spPr>
          <a:xfrm>
            <a:off x="9115562"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3" name="Picture Placeholder 4">
            <a:extLst>
              <a:ext uri="{FF2B5EF4-FFF2-40B4-BE49-F238E27FC236}">
                <a16:creationId xmlns:a16="http://schemas.microsoft.com/office/drawing/2014/main" id="{205EA35F-3CD6-456E-B2C0-DEE3A9718352}"/>
              </a:ext>
            </a:extLst>
          </p:cNvPr>
          <p:cNvSpPr>
            <a:spLocks noGrp="1"/>
          </p:cNvSpPr>
          <p:nvPr userDrawn="1">
            <p:ph type="pic" sz="quarter" idx="18" hasCustomPrompt="1"/>
          </p:nvPr>
        </p:nvSpPr>
        <p:spPr>
          <a:xfrm>
            <a:off x="349250"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4" name="Picture Placeholder 4">
            <a:extLst>
              <a:ext uri="{FF2B5EF4-FFF2-40B4-BE49-F238E27FC236}">
                <a16:creationId xmlns:a16="http://schemas.microsoft.com/office/drawing/2014/main" id="{21AF2A07-F7DD-44A0-9BE4-39E1DEE1B594}"/>
              </a:ext>
            </a:extLst>
          </p:cNvPr>
          <p:cNvSpPr>
            <a:spLocks noGrp="1"/>
          </p:cNvSpPr>
          <p:nvPr userDrawn="1">
            <p:ph type="pic" sz="quarter" idx="19" hasCustomPrompt="1"/>
          </p:nvPr>
        </p:nvSpPr>
        <p:spPr>
          <a:xfrm>
            <a:off x="3271354"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5" name="Picture Placeholder 4">
            <a:extLst>
              <a:ext uri="{FF2B5EF4-FFF2-40B4-BE49-F238E27FC236}">
                <a16:creationId xmlns:a16="http://schemas.microsoft.com/office/drawing/2014/main" id="{0E7A495A-9192-4E75-A741-3633EACEFE2E}"/>
              </a:ext>
            </a:extLst>
          </p:cNvPr>
          <p:cNvSpPr>
            <a:spLocks noGrp="1"/>
          </p:cNvSpPr>
          <p:nvPr userDrawn="1">
            <p:ph type="pic" sz="quarter" idx="20" hasCustomPrompt="1"/>
          </p:nvPr>
        </p:nvSpPr>
        <p:spPr>
          <a:xfrm>
            <a:off x="6193458"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6" name="Picture Placeholder 4">
            <a:extLst>
              <a:ext uri="{FF2B5EF4-FFF2-40B4-BE49-F238E27FC236}">
                <a16:creationId xmlns:a16="http://schemas.microsoft.com/office/drawing/2014/main" id="{306B4AE4-0D40-4FAD-B275-E852C2E80DD0}"/>
              </a:ext>
            </a:extLst>
          </p:cNvPr>
          <p:cNvSpPr>
            <a:spLocks noGrp="1"/>
          </p:cNvSpPr>
          <p:nvPr userDrawn="1">
            <p:ph type="pic" sz="quarter" idx="21" hasCustomPrompt="1"/>
          </p:nvPr>
        </p:nvSpPr>
        <p:spPr>
          <a:xfrm>
            <a:off x="9115562"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7810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with text 4">
    <p:spTree>
      <p:nvGrpSpPr>
        <p:cNvPr id="1" name=""/>
        <p:cNvGrpSpPr/>
        <p:nvPr/>
      </p:nvGrpSpPr>
      <p:grpSpPr>
        <a:xfrm>
          <a:off x="0" y="0"/>
          <a:ext cx="0" cy="0"/>
          <a:chOff x="0" y="0"/>
          <a:chExt cx="0" cy="0"/>
        </a:xfrm>
      </p:grpSpPr>
      <p:sp>
        <p:nvSpPr>
          <p:cNvPr id="26" name="Picture Placeholder 4">
            <a:extLst>
              <a:ext uri="{FF2B5EF4-FFF2-40B4-BE49-F238E27FC236}">
                <a16:creationId xmlns:a16="http://schemas.microsoft.com/office/drawing/2014/main" id="{E4125580-BDE8-4CB7-BB69-A184BD1B6465}"/>
              </a:ext>
            </a:extLst>
          </p:cNvPr>
          <p:cNvSpPr>
            <a:spLocks noGrp="1"/>
          </p:cNvSpPr>
          <p:nvPr>
            <p:ph type="pic" sz="quarter" idx="17" hasCustomPrompt="1"/>
          </p:nvPr>
        </p:nvSpPr>
        <p:spPr>
          <a:xfrm>
            <a:off x="3509903"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A209487F-65B1-4C87-9A4D-DB8277308680}"/>
              </a:ext>
            </a:extLst>
          </p:cNvPr>
          <p:cNvSpPr>
            <a:spLocks noGrp="1"/>
          </p:cNvSpPr>
          <p:nvPr>
            <p:ph type="pic" sz="quarter" idx="21" hasCustomPrompt="1"/>
          </p:nvPr>
        </p:nvSpPr>
        <p:spPr>
          <a:xfrm>
            <a:off x="7038591"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8" name="Picture Placeholder 4">
            <a:extLst>
              <a:ext uri="{FF2B5EF4-FFF2-40B4-BE49-F238E27FC236}">
                <a16:creationId xmlns:a16="http://schemas.microsoft.com/office/drawing/2014/main" id="{ACF22224-C498-47A2-AE6A-14ABE5078769}"/>
              </a:ext>
            </a:extLst>
          </p:cNvPr>
          <p:cNvSpPr>
            <a:spLocks noGrp="1"/>
          </p:cNvSpPr>
          <p:nvPr>
            <p:ph type="pic" sz="quarter" idx="22" hasCustomPrompt="1"/>
          </p:nvPr>
        </p:nvSpPr>
        <p:spPr>
          <a:xfrm>
            <a:off x="10567279"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359374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with text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20100" y="1706942"/>
            <a:ext cx="4860000" cy="2458657"/>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311900" y="1706943"/>
            <a:ext cx="4860000" cy="2458656"/>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2370140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with text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57274" y="2000251"/>
            <a:ext cx="5038725" cy="3600450"/>
          </a:xfrm>
          <a:prstGeom prst="roundRect">
            <a:avLst>
              <a:gd name="adj" fmla="val 0"/>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519098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5694223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4125506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393464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tx1">
                <a:lumMod val="25000"/>
                <a:lumOff val="75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29678042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86292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676275" y="628650"/>
            <a:ext cx="10839450" cy="56007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694345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7949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s 7">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049925" y="1269000"/>
            <a:ext cx="4320000" cy="4320000"/>
          </a:xfrm>
          <a:prstGeom prst="ellipse">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42331777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s 8">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23875" y="723900"/>
            <a:ext cx="5400000" cy="5400000"/>
          </a:xfrm>
          <a:prstGeom prst="ellipse">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722489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s 9">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0" y="0"/>
            <a:ext cx="12192000" cy="6858000"/>
          </a:xfrm>
          <a:prstGeom prst="rect">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6390991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s 10">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770743" y="917800"/>
            <a:ext cx="1800000" cy="1800000"/>
          </a:xfrm>
          <a:prstGeom prst="roundRect">
            <a:avLst>
              <a:gd name="adj" fmla="val 7431"/>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3841192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s 1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556000" y="1469342"/>
            <a:ext cx="1080000" cy="108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422297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9164778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91202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586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41825660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Imag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1"/>
            <a:ext cx="12192000" cy="5143499"/>
          </a:xfrm>
          <a:prstGeom prst="rect">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097401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592611381"/>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50100580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64876859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802708375"/>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826045035"/>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Timelin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063690037"/>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Timeline 4-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710356369"/>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Timelin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1819274"/>
            <a:ext cx="4322175" cy="1141521"/>
          </a:xfrm>
          <a:prstGeom prst="rect">
            <a:avLst/>
          </a:prstGeom>
          <a:pattFill prst="wdDnDiag">
            <a:fgClr>
              <a:schemeClr val="tx1">
                <a:lumMod val="25000"/>
                <a:lumOff val="75000"/>
              </a:schemeClr>
            </a:fgClr>
            <a:bgClr>
              <a:schemeClr val="bg1"/>
            </a:bgClr>
          </a:pattFill>
          <a:ln w="6350">
            <a:solidFill>
              <a:schemeClr val="accent1"/>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3486889"/>
            <a:ext cx="4322175" cy="1141521"/>
          </a:xfrm>
          <a:prstGeom prst="rect">
            <a:avLst/>
          </a:prstGeom>
          <a:pattFill prst="wdDnDiag">
            <a:fgClr>
              <a:schemeClr val="tx1">
                <a:lumMod val="25000"/>
                <a:lumOff val="75000"/>
              </a:schemeClr>
            </a:fgClr>
            <a:bgClr>
              <a:schemeClr val="bg1"/>
            </a:bgClr>
          </a:pattFill>
          <a:ln w="6350">
            <a:solidFill>
              <a:schemeClr val="accent2"/>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5154504"/>
            <a:ext cx="4322175" cy="1141521"/>
          </a:xfrm>
          <a:prstGeom prst="rect">
            <a:avLst/>
          </a:prstGeom>
          <a:pattFill prst="wdDnDiag">
            <a:fgClr>
              <a:schemeClr val="tx1">
                <a:lumMod val="25000"/>
                <a:lumOff val="75000"/>
              </a:schemeClr>
            </a:fgClr>
            <a:bgClr>
              <a:schemeClr val="bg1"/>
            </a:bgClr>
          </a:pattFill>
          <a:ln w="6350">
            <a:solidFill>
              <a:schemeClr val="accent3"/>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2767991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Timeline 5-2">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555739"/>
            <a:ext cx="4322175" cy="1141521"/>
          </a:xfrm>
          <a:prstGeom prst="rect">
            <a:avLst/>
          </a:prstGeom>
          <a:pattFill prst="wdDnDiag">
            <a:fgClr>
              <a:schemeClr val="tx1">
                <a:lumMod val="25000"/>
                <a:lumOff val="75000"/>
              </a:schemeClr>
            </a:fgClr>
            <a:bgClr>
              <a:schemeClr val="bg1"/>
            </a:bgClr>
          </a:pattFill>
          <a:ln w="6350">
            <a:solidFill>
              <a:schemeClr val="accent4"/>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2223354"/>
            <a:ext cx="4322175" cy="1141521"/>
          </a:xfrm>
          <a:prstGeom prst="rect">
            <a:avLst/>
          </a:prstGeom>
          <a:pattFill prst="wdDnDiag">
            <a:fgClr>
              <a:schemeClr val="tx1">
                <a:lumMod val="25000"/>
                <a:lumOff val="75000"/>
              </a:schemeClr>
            </a:fgClr>
            <a:bgClr>
              <a:schemeClr val="bg1"/>
            </a:bgClr>
          </a:pattFill>
          <a:ln w="6350">
            <a:solidFill>
              <a:schemeClr val="accent5"/>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3890969"/>
            <a:ext cx="4322175" cy="1141521"/>
          </a:xfrm>
          <a:prstGeom prst="rect">
            <a:avLst/>
          </a:prstGeom>
          <a:pattFill prst="wdDnDiag">
            <a:fgClr>
              <a:schemeClr val="tx1">
                <a:lumMod val="25000"/>
                <a:lumOff val="75000"/>
              </a:schemeClr>
            </a:fgClr>
            <a:bgClr>
              <a:schemeClr val="bg1"/>
            </a:bgClr>
          </a:pattFill>
          <a:ln w="6350">
            <a:solidFill>
              <a:schemeClr val="accent6"/>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907558224"/>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Timelin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72837552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26" Type="http://schemas.openxmlformats.org/officeDocument/2006/relationships/slideLayout" Target="../slideLayouts/slideLayout226.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16" Type="http://schemas.openxmlformats.org/officeDocument/2006/relationships/slideLayout" Target="../slideLayouts/slideLayout216.xml"/><Relationship Id="rId237" Type="http://schemas.openxmlformats.org/officeDocument/2006/relationships/slideLayout" Target="../slideLayouts/slideLayout237.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27" Type="http://schemas.openxmlformats.org/officeDocument/2006/relationships/slideLayout" Target="../slideLayouts/slideLayout227.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2" Type="http://schemas.openxmlformats.org/officeDocument/2006/relationships/slideLayout" Target="../slideLayouts/slideLayout202.xml"/><Relationship Id="rId207" Type="http://schemas.openxmlformats.org/officeDocument/2006/relationships/slideLayout" Target="../slideLayouts/slideLayout207.xml"/><Relationship Id="rId223" Type="http://schemas.openxmlformats.org/officeDocument/2006/relationships/slideLayout" Target="../slideLayouts/slideLayout223.xml"/><Relationship Id="rId228" Type="http://schemas.openxmlformats.org/officeDocument/2006/relationships/slideLayout" Target="../slideLayouts/slideLayout228.xml"/><Relationship Id="rId244" Type="http://schemas.openxmlformats.org/officeDocument/2006/relationships/slideLayout" Target="../slideLayouts/slideLayout244.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65" Type="http://schemas.openxmlformats.org/officeDocument/2006/relationships/theme" Target="../theme/theme1.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3" Type="http://schemas.openxmlformats.org/officeDocument/2006/relationships/slideLayout" Target="../slideLayouts/slideLayout213.xml"/><Relationship Id="rId218" Type="http://schemas.openxmlformats.org/officeDocument/2006/relationships/slideLayout" Target="../slideLayouts/slideLayout218.xml"/><Relationship Id="rId234" Type="http://schemas.openxmlformats.org/officeDocument/2006/relationships/slideLayout" Target="../slideLayouts/slideLayout234.xml"/><Relationship Id="rId239" Type="http://schemas.openxmlformats.org/officeDocument/2006/relationships/slideLayout" Target="../slideLayouts/slideLayout239.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0" Type="http://schemas.openxmlformats.org/officeDocument/2006/relationships/slideLayout" Target="../slideLayouts/slideLayout250.xml"/><Relationship Id="rId255" Type="http://schemas.openxmlformats.org/officeDocument/2006/relationships/slideLayout" Target="../slideLayouts/slideLayout255.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0" Type="http://schemas.openxmlformats.org/officeDocument/2006/relationships/slideLayout" Target="../slideLayouts/slideLayout240.xml"/><Relationship Id="rId245" Type="http://schemas.openxmlformats.org/officeDocument/2006/relationships/slideLayout" Target="../slideLayouts/slideLayout245.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219" Type="http://schemas.openxmlformats.org/officeDocument/2006/relationships/slideLayout" Target="../slideLayouts/slideLayout21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0" Type="http://schemas.openxmlformats.org/officeDocument/2006/relationships/slideLayout" Target="../slideLayouts/slideLayout230.xml"/><Relationship Id="rId235" Type="http://schemas.openxmlformats.org/officeDocument/2006/relationships/slideLayout" Target="../slideLayouts/slideLayout235.xml"/><Relationship Id="rId251" Type="http://schemas.openxmlformats.org/officeDocument/2006/relationships/slideLayout" Target="../slideLayouts/slideLayout251.xml"/><Relationship Id="rId256" Type="http://schemas.openxmlformats.org/officeDocument/2006/relationships/slideLayout" Target="../slideLayouts/slideLayout256.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0" Type="http://schemas.openxmlformats.org/officeDocument/2006/relationships/slideLayout" Target="../slideLayouts/slideLayout220.xml"/><Relationship Id="rId225" Type="http://schemas.openxmlformats.org/officeDocument/2006/relationships/slideLayout" Target="../slideLayouts/slideLayout225.xml"/><Relationship Id="rId241" Type="http://schemas.openxmlformats.org/officeDocument/2006/relationships/slideLayout" Target="../slideLayouts/slideLayout241.xml"/><Relationship Id="rId246" Type="http://schemas.openxmlformats.org/officeDocument/2006/relationships/slideLayout" Target="../slideLayouts/slideLayout246.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262" Type="http://schemas.openxmlformats.org/officeDocument/2006/relationships/slideLayout" Target="../slideLayouts/slideLayout262.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73204"/>
      </p:ext>
    </p:extLst>
  </p:cSld>
  <p:clrMap bg1="dk1" tx1="lt1" bg2="dk2" tx2="lt2" accent1="accent1" accent2="accent2" accent3="accent3" accent4="accent4" accent5="accent5" accent6="accent6" hlink="hlink" folHlink="folHlink"/>
  <p:sldLayoutIdLst>
    <p:sldLayoutId id="2147483661" r:id="rId1"/>
    <p:sldLayoutId id="2147483764" r:id="rId2"/>
    <p:sldLayoutId id="2147483901" r:id="rId3"/>
    <p:sldLayoutId id="2147483929" r:id="rId4"/>
    <p:sldLayoutId id="2147483937" r:id="rId5"/>
    <p:sldLayoutId id="2147483763" r:id="rId6"/>
    <p:sldLayoutId id="2147483660" r:id="rId7"/>
    <p:sldLayoutId id="2147483828" r:id="rId8"/>
    <p:sldLayoutId id="2147483852" r:id="rId9"/>
    <p:sldLayoutId id="2147483854" r:id="rId10"/>
    <p:sldLayoutId id="2147483938" r:id="rId11"/>
    <p:sldLayoutId id="2147483939" r:id="rId12"/>
    <p:sldLayoutId id="2147483662" r:id="rId13"/>
    <p:sldLayoutId id="2147483668" r:id="rId14"/>
    <p:sldLayoutId id="2147483672" r:id="rId15"/>
    <p:sldLayoutId id="2147483669" r:id="rId16"/>
    <p:sldLayoutId id="2147483670" r:id="rId17"/>
    <p:sldLayoutId id="2147483675" r:id="rId18"/>
    <p:sldLayoutId id="2147483676" r:id="rId19"/>
    <p:sldLayoutId id="2147483780" r:id="rId20"/>
    <p:sldLayoutId id="2147483781" r:id="rId21"/>
    <p:sldLayoutId id="2147483860" r:id="rId22"/>
    <p:sldLayoutId id="2147483875" r:id="rId23"/>
    <p:sldLayoutId id="2147483876" r:id="rId24"/>
    <p:sldLayoutId id="2147483877" r:id="rId25"/>
    <p:sldLayoutId id="2147483930" r:id="rId26"/>
    <p:sldLayoutId id="2147483677" r:id="rId27"/>
    <p:sldLayoutId id="2147483750" r:id="rId28"/>
    <p:sldLayoutId id="2147483751" r:id="rId29"/>
    <p:sldLayoutId id="2147483752" r:id="rId30"/>
    <p:sldLayoutId id="2147483753" r:id="rId31"/>
    <p:sldLayoutId id="2147483754" r:id="rId32"/>
    <p:sldLayoutId id="2147483755" r:id="rId33"/>
    <p:sldLayoutId id="2147483773" r:id="rId34"/>
    <p:sldLayoutId id="2147483774" r:id="rId35"/>
    <p:sldLayoutId id="2147483775" r:id="rId36"/>
    <p:sldLayoutId id="2147483776" r:id="rId37"/>
    <p:sldLayoutId id="2147483777" r:id="rId38"/>
    <p:sldLayoutId id="2147483778" r:id="rId39"/>
    <p:sldLayoutId id="2147483779" r:id="rId40"/>
    <p:sldLayoutId id="2147483815" r:id="rId41"/>
    <p:sldLayoutId id="2147483816" r:id="rId42"/>
    <p:sldLayoutId id="2147483782" r:id="rId43"/>
    <p:sldLayoutId id="2147483783" r:id="rId44"/>
    <p:sldLayoutId id="2147483784" r:id="rId45"/>
    <p:sldLayoutId id="2147483785" r:id="rId46"/>
    <p:sldLayoutId id="2147483786" r:id="rId47"/>
    <p:sldLayoutId id="2147483787" r:id="rId48"/>
    <p:sldLayoutId id="2147483789" r:id="rId49"/>
    <p:sldLayoutId id="2147483791" r:id="rId50"/>
    <p:sldLayoutId id="2147483792" r:id="rId51"/>
    <p:sldLayoutId id="2147483793" r:id="rId52"/>
    <p:sldLayoutId id="2147483794" r:id="rId53"/>
    <p:sldLayoutId id="2147483862" r:id="rId54"/>
    <p:sldLayoutId id="2147483863" r:id="rId55"/>
    <p:sldLayoutId id="2147483864" r:id="rId56"/>
    <p:sldLayoutId id="2147483865" r:id="rId57"/>
    <p:sldLayoutId id="2147483866" r:id="rId58"/>
    <p:sldLayoutId id="2147483867" r:id="rId59"/>
    <p:sldLayoutId id="2147483868" r:id="rId60"/>
    <p:sldLayoutId id="2147483869" r:id="rId61"/>
    <p:sldLayoutId id="2147483870" r:id="rId62"/>
    <p:sldLayoutId id="2147483878" r:id="rId63"/>
    <p:sldLayoutId id="2147483893" r:id="rId64"/>
    <p:sldLayoutId id="2147483894" r:id="rId65"/>
    <p:sldLayoutId id="2147483898" r:id="rId66"/>
    <p:sldLayoutId id="2147483899" r:id="rId67"/>
    <p:sldLayoutId id="2147483902" r:id="rId68"/>
    <p:sldLayoutId id="2147483895" r:id="rId69"/>
    <p:sldLayoutId id="2147483897" r:id="rId70"/>
    <p:sldLayoutId id="2147483896" r:id="rId71"/>
    <p:sldLayoutId id="2147483903" r:id="rId72"/>
    <p:sldLayoutId id="2147483909" r:id="rId73"/>
    <p:sldLayoutId id="2147483924" r:id="rId74"/>
    <p:sldLayoutId id="2147483788" r:id="rId75"/>
    <p:sldLayoutId id="2147483796" r:id="rId76"/>
    <p:sldLayoutId id="2147483797" r:id="rId77"/>
    <p:sldLayoutId id="2147483798" r:id="rId78"/>
    <p:sldLayoutId id="2147483799" r:id="rId79"/>
    <p:sldLayoutId id="2147483800" r:id="rId80"/>
    <p:sldLayoutId id="2147483933" r:id="rId81"/>
    <p:sldLayoutId id="2147483934" r:id="rId82"/>
    <p:sldLayoutId id="2147483935" r:id="rId83"/>
    <p:sldLayoutId id="2147483936" r:id="rId84"/>
    <p:sldLayoutId id="2147483940" r:id="rId85"/>
    <p:sldLayoutId id="2147483913" r:id="rId86"/>
    <p:sldLayoutId id="2147483710" r:id="rId87"/>
    <p:sldLayoutId id="2147483711" r:id="rId88"/>
    <p:sldLayoutId id="2147483712" r:id="rId89"/>
    <p:sldLayoutId id="2147483713" r:id="rId90"/>
    <p:sldLayoutId id="2147483714" r:id="rId91"/>
    <p:sldLayoutId id="2147483765" r:id="rId92"/>
    <p:sldLayoutId id="2147483766" r:id="rId93"/>
    <p:sldLayoutId id="2147483767" r:id="rId94"/>
    <p:sldLayoutId id="2147483871" r:id="rId95"/>
    <p:sldLayoutId id="2147483872" r:id="rId96"/>
    <p:sldLayoutId id="2147483873" r:id="rId97"/>
    <p:sldLayoutId id="2147483874" r:id="rId98"/>
    <p:sldLayoutId id="2147483910" r:id="rId99"/>
    <p:sldLayoutId id="2147483911" r:id="rId100"/>
    <p:sldLayoutId id="2147483917" r:id="rId101"/>
    <p:sldLayoutId id="2147483915" r:id="rId102"/>
    <p:sldLayoutId id="2147483916" r:id="rId103"/>
    <p:sldLayoutId id="2147483715" r:id="rId104"/>
    <p:sldLayoutId id="2147483716" r:id="rId105"/>
    <p:sldLayoutId id="2147483817" r:id="rId106"/>
    <p:sldLayoutId id="2147483818" r:id="rId107"/>
    <p:sldLayoutId id="2147483819" r:id="rId108"/>
    <p:sldLayoutId id="2147483820" r:id="rId109"/>
    <p:sldLayoutId id="2147483821" r:id="rId110"/>
    <p:sldLayoutId id="2147483822" r:id="rId111"/>
    <p:sldLayoutId id="2147483823" r:id="rId112"/>
    <p:sldLayoutId id="2147483725" r:id="rId113"/>
    <p:sldLayoutId id="2147483726" r:id="rId114"/>
    <p:sldLayoutId id="2147483727" r:id="rId115"/>
    <p:sldLayoutId id="2147483728" r:id="rId116"/>
    <p:sldLayoutId id="2147483729" r:id="rId117"/>
    <p:sldLayoutId id="2147483730" r:id="rId118"/>
    <p:sldLayoutId id="2147483731" r:id="rId119"/>
    <p:sldLayoutId id="2147483744" r:id="rId120"/>
    <p:sldLayoutId id="2147483745" r:id="rId121"/>
    <p:sldLayoutId id="2147483746" r:id="rId122"/>
    <p:sldLayoutId id="2147483735" r:id="rId123"/>
    <p:sldLayoutId id="2147483736" r:id="rId124"/>
    <p:sldLayoutId id="2147483737" r:id="rId125"/>
    <p:sldLayoutId id="2147483738" r:id="rId126"/>
    <p:sldLayoutId id="2147483739" r:id="rId127"/>
    <p:sldLayoutId id="2147483740" r:id="rId128"/>
    <p:sldLayoutId id="2147483741" r:id="rId129"/>
    <p:sldLayoutId id="2147483724" r:id="rId130"/>
    <p:sldLayoutId id="2147483743" r:id="rId131"/>
    <p:sldLayoutId id="2147483825" r:id="rId132"/>
    <p:sldLayoutId id="2147483842" r:id="rId133"/>
    <p:sldLayoutId id="2147483843" r:id="rId134"/>
    <p:sldLayoutId id="2147483844" r:id="rId135"/>
    <p:sldLayoutId id="2147483845" r:id="rId136"/>
    <p:sldLayoutId id="2147483846" r:id="rId137"/>
    <p:sldLayoutId id="2147483847" r:id="rId138"/>
    <p:sldLayoutId id="2147483848" r:id="rId139"/>
    <p:sldLayoutId id="2147483849" r:id="rId140"/>
    <p:sldLayoutId id="2147483850" r:id="rId141"/>
    <p:sldLayoutId id="2147483824" r:id="rId142"/>
    <p:sldLayoutId id="2147483841" r:id="rId143"/>
    <p:sldLayoutId id="2147483920" r:id="rId144"/>
    <p:sldLayoutId id="2147483921" r:id="rId145"/>
    <p:sldLayoutId id="2147483922" r:id="rId146"/>
    <p:sldLayoutId id="2147483923" r:id="rId147"/>
    <p:sldLayoutId id="2147483723" r:id="rId148"/>
    <p:sldLayoutId id="2147483770" r:id="rId149"/>
    <p:sldLayoutId id="2147483771" r:id="rId150"/>
    <p:sldLayoutId id="2147483747" r:id="rId151"/>
    <p:sldLayoutId id="2147483748" r:id="rId152"/>
    <p:sldLayoutId id="2147483749" r:id="rId153"/>
    <p:sldLayoutId id="2147483906" r:id="rId154"/>
    <p:sldLayoutId id="2147483907" r:id="rId155"/>
    <p:sldLayoutId id="2147483914" r:id="rId156"/>
    <p:sldLayoutId id="2147483851" r:id="rId157"/>
    <p:sldLayoutId id="2147483769" r:id="rId158"/>
    <p:sldLayoutId id="2147483836" r:id="rId159"/>
    <p:sldLayoutId id="2147483802" r:id="rId160"/>
    <p:sldLayoutId id="2147483811" r:id="rId161"/>
    <p:sldLayoutId id="2147483805" r:id="rId162"/>
    <p:sldLayoutId id="2147483827" r:id="rId163"/>
    <p:sldLayoutId id="2147483891" r:id="rId164"/>
    <p:sldLayoutId id="2147483892" r:id="rId165"/>
    <p:sldLayoutId id="2147483790" r:id="rId166"/>
    <p:sldLayoutId id="2147483879" r:id="rId167"/>
    <p:sldLayoutId id="2147483880" r:id="rId168"/>
    <p:sldLayoutId id="2147483881" r:id="rId169"/>
    <p:sldLayoutId id="2147483882" r:id="rId170"/>
    <p:sldLayoutId id="2147483883" r:id="rId171"/>
    <p:sldLayoutId id="2147483884" r:id="rId172"/>
    <p:sldLayoutId id="2147483887" r:id="rId173"/>
    <p:sldLayoutId id="2147483912" r:id="rId174"/>
    <p:sldLayoutId id="2147483885" r:id="rId175"/>
    <p:sldLayoutId id="2147483886" r:id="rId176"/>
    <p:sldLayoutId id="2147483888" r:id="rId177"/>
    <p:sldLayoutId id="2147483918" r:id="rId178"/>
    <p:sldLayoutId id="2147483919" r:id="rId179"/>
    <p:sldLayoutId id="2147483925" r:id="rId180"/>
    <p:sldLayoutId id="2147483926" r:id="rId181"/>
    <p:sldLayoutId id="2147483928" r:id="rId182"/>
    <p:sldLayoutId id="2147483806" r:id="rId183"/>
    <p:sldLayoutId id="2147483808" r:id="rId184"/>
    <p:sldLayoutId id="2147483809" r:id="rId185"/>
    <p:sldLayoutId id="2147483810" r:id="rId186"/>
    <p:sldLayoutId id="2147483826" r:id="rId187"/>
    <p:sldLayoutId id="2147483941" r:id="rId188"/>
    <p:sldLayoutId id="2147483943" r:id="rId189"/>
    <p:sldLayoutId id="2147483944" r:id="rId190"/>
    <p:sldLayoutId id="2147483945" r:id="rId191"/>
    <p:sldLayoutId id="2147483946" r:id="rId192"/>
    <p:sldLayoutId id="2147483908" r:id="rId193"/>
    <p:sldLayoutId id="2147483664" r:id="rId194"/>
    <p:sldLayoutId id="2147483665" r:id="rId195"/>
    <p:sldLayoutId id="2147483666" r:id="rId196"/>
    <p:sldLayoutId id="2147483667" r:id="rId197"/>
    <p:sldLayoutId id="2147483673" r:id="rId198"/>
    <p:sldLayoutId id="2147483674" r:id="rId199"/>
    <p:sldLayoutId id="2147483861" r:id="rId200"/>
    <p:sldLayoutId id="2147483900" r:id="rId201"/>
    <p:sldLayoutId id="2147483678" r:id="rId202"/>
    <p:sldLayoutId id="2147483687" r:id="rId203"/>
    <p:sldLayoutId id="2147483686" r:id="rId204"/>
    <p:sldLayoutId id="2147483688" r:id="rId205"/>
    <p:sldLayoutId id="2147483689" r:id="rId206"/>
    <p:sldLayoutId id="2147483690" r:id="rId207"/>
    <p:sldLayoutId id="2147483691" r:id="rId208"/>
    <p:sldLayoutId id="2147483679" r:id="rId209"/>
    <p:sldLayoutId id="2147483692" r:id="rId210"/>
    <p:sldLayoutId id="2147483681" r:id="rId211"/>
    <p:sldLayoutId id="2147483682" r:id="rId212"/>
    <p:sldLayoutId id="2147483683" r:id="rId213"/>
    <p:sldLayoutId id="2147483756" r:id="rId214"/>
    <p:sldLayoutId id="2147483757" r:id="rId215"/>
    <p:sldLayoutId id="2147483758" r:id="rId216"/>
    <p:sldLayoutId id="2147483759" r:id="rId217"/>
    <p:sldLayoutId id="2147483760" r:id="rId218"/>
    <p:sldLayoutId id="2147483684" r:id="rId219"/>
    <p:sldLayoutId id="2147483685" r:id="rId220"/>
    <p:sldLayoutId id="2147483772" r:id="rId221"/>
    <p:sldLayoutId id="2147483856" r:id="rId222"/>
    <p:sldLayoutId id="2147483857" r:id="rId223"/>
    <p:sldLayoutId id="2147483858" r:id="rId224"/>
    <p:sldLayoutId id="2147483859" r:id="rId225"/>
    <p:sldLayoutId id="2147483855" r:id="rId226"/>
    <p:sldLayoutId id="2147483931" r:id="rId227"/>
    <p:sldLayoutId id="2147483932" r:id="rId228"/>
    <p:sldLayoutId id="2147483694" r:id="rId229"/>
    <p:sldLayoutId id="2147483695" r:id="rId230"/>
    <p:sldLayoutId id="2147483706" r:id="rId231"/>
    <p:sldLayoutId id="2147483707" r:id="rId232"/>
    <p:sldLayoutId id="2147483708" r:id="rId233"/>
    <p:sldLayoutId id="2147483702" r:id="rId234"/>
    <p:sldLayoutId id="2147483697" r:id="rId235"/>
    <p:sldLayoutId id="2147483698" r:id="rId236"/>
    <p:sldLayoutId id="2147483699" r:id="rId237"/>
    <p:sldLayoutId id="2147483700" r:id="rId238"/>
    <p:sldLayoutId id="2147483703" r:id="rId239"/>
    <p:sldLayoutId id="2147483704" r:id="rId240"/>
    <p:sldLayoutId id="2147483705" r:id="rId241"/>
    <p:sldLayoutId id="2147483709" r:id="rId242"/>
    <p:sldLayoutId id="2147483701" r:id="rId243"/>
    <p:sldLayoutId id="2147483812" r:id="rId244"/>
    <p:sldLayoutId id="2147483813" r:id="rId245"/>
    <p:sldLayoutId id="2147483814" r:id="rId246"/>
    <p:sldLayoutId id="2147483835" r:id="rId247"/>
    <p:sldLayoutId id="2147483801" r:id="rId248"/>
    <p:sldLayoutId id="2147483717" r:id="rId249"/>
    <p:sldLayoutId id="2147483904" r:id="rId250"/>
    <p:sldLayoutId id="2147483718" r:id="rId251"/>
    <p:sldLayoutId id="2147483719" r:id="rId252"/>
    <p:sldLayoutId id="2147483839" r:id="rId253"/>
    <p:sldLayoutId id="2147483838" r:id="rId254"/>
    <p:sldLayoutId id="2147483840" r:id="rId255"/>
    <p:sldLayoutId id="2147483889" r:id="rId256"/>
    <p:sldLayoutId id="2147483890" r:id="rId257"/>
    <p:sldLayoutId id="2147483720" r:id="rId258"/>
    <p:sldLayoutId id="2147483803" r:id="rId259"/>
    <p:sldLayoutId id="2147483804" r:id="rId260"/>
    <p:sldLayoutId id="2147483795" r:id="rId261"/>
    <p:sldLayoutId id="2147483807" r:id="rId262"/>
    <p:sldLayoutId id="2147483905" r:id="rId263"/>
    <p:sldLayoutId id="2147483963" r:id="rId26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000000"/>
          </p15:clr>
        </p15:guide>
        <p15:guide id="2" orient="horz" pos="3974" userDrawn="1">
          <p15:clr>
            <a:srgbClr val="000000"/>
          </p15:clr>
        </p15:guide>
        <p15:guide id="3" orient="horz" pos="2160" userDrawn="1">
          <p15:clr>
            <a:srgbClr val="000000"/>
          </p15:clr>
        </p15:guide>
        <p15:guide id="4" pos="3840" userDrawn="1">
          <p15:clr>
            <a:srgbClr val="000000"/>
          </p15:clr>
        </p15:guide>
        <p15:guide id="5" pos="211" userDrawn="1">
          <p15:clr>
            <a:srgbClr val="000000"/>
          </p15:clr>
        </p15:guide>
        <p15:guide id="6" pos="7469" userDrawn="1">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64.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64.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6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64.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64.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64.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264.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26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264.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64.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264.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264.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7.xml"/><Relationship Id="rId1" Type="http://schemas.openxmlformats.org/officeDocument/2006/relationships/slideLayout" Target="../slideLayouts/slideLayout264.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8.xml"/><Relationship Id="rId1" Type="http://schemas.openxmlformats.org/officeDocument/2006/relationships/slideLayout" Target="../slideLayouts/slideLayout264.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9.sv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6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64.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7.xml"/></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264.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264.xml"/></Relationships>
</file>

<file path=ppt/slides/_rels/slide3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264.xml"/></Relationships>
</file>

<file path=ppt/slides/_rels/slide3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264.xml"/></Relationships>
</file>

<file path=ppt/slides/_rels/slide3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264.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64.xml"/></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9.sv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6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6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64.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8" Type="http://schemas.openxmlformats.org/officeDocument/2006/relationships/hyperlink" Target="https://dese.mo.gov/" TargetMode="External"/><Relationship Id="rId3" Type="http://schemas.openxmlformats.org/officeDocument/2006/relationships/image" Target="../media/image24.png"/><Relationship Id="rId7" Type="http://schemas.openxmlformats.org/officeDocument/2006/relationships/hyperlink" Target="https://health.mo.gov/data/yrbss/" TargetMode="External"/><Relationship Id="rId2" Type="http://schemas.openxmlformats.org/officeDocument/2006/relationships/image" Target="../media/image23.png"/><Relationship Id="rId1" Type="http://schemas.openxmlformats.org/officeDocument/2006/relationships/slideLayout" Target="../slideLayouts/slideLayout8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16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64.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9E730-F964-4C4B-A1EF-AD7B3E38A301}"/>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t>6+++++</a:t>
            </a:r>
          </a:p>
        </p:txBody>
      </p:sp>
      <p:sp>
        <p:nvSpPr>
          <p:cNvPr id="3" name="Rectangle 2">
            <a:extLst>
              <a:ext uri="{FF2B5EF4-FFF2-40B4-BE49-F238E27FC236}">
                <a16:creationId xmlns:a16="http://schemas.microsoft.com/office/drawing/2014/main" id="{AC8796EE-A06B-460B-AA0C-C8B6C686AB27}"/>
              </a:ext>
            </a:extLst>
          </p:cNvPr>
          <p:cNvSpPr/>
          <p:nvPr/>
        </p:nvSpPr>
        <p:spPr>
          <a:xfrm>
            <a:off x="609601" y="861134"/>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 name="TextBox 3">
            <a:extLst>
              <a:ext uri="{FF2B5EF4-FFF2-40B4-BE49-F238E27FC236}">
                <a16:creationId xmlns:a16="http://schemas.microsoft.com/office/drawing/2014/main" id="{402D7909-738A-44C9-BC28-8609EFD38B0A}"/>
              </a:ext>
            </a:extLst>
          </p:cNvPr>
          <p:cNvSpPr txBox="1"/>
          <p:nvPr/>
        </p:nvSpPr>
        <p:spPr>
          <a:xfrm>
            <a:off x="1784232" y="3550082"/>
            <a:ext cx="8645315" cy="1323439"/>
          </a:xfrm>
          <a:prstGeom prst="rect">
            <a:avLst/>
          </a:prstGeom>
          <a:noFill/>
        </p:spPr>
        <p:txBody>
          <a:bodyPr wrap="none" rtlCol="0">
            <a:spAutoFit/>
          </a:bodyPr>
          <a:lstStyle/>
          <a:p>
            <a:pPr algn="ctr"/>
            <a:r>
              <a:rPr lang="en-US" sz="4000" dirty="0">
                <a:latin typeface="+mj-lt"/>
              </a:rPr>
              <a:t> Health Risk Behaviors Among </a:t>
            </a:r>
          </a:p>
          <a:p>
            <a:pPr algn="ctr"/>
            <a:r>
              <a:rPr lang="en-US" sz="4000" dirty="0">
                <a:latin typeface="+mj-lt"/>
              </a:rPr>
              <a:t>Missouri High School Students</a:t>
            </a:r>
            <a:endParaRPr lang="en-MY" sz="4000" dirty="0">
              <a:latin typeface="+mj-lt"/>
            </a:endParaRPr>
          </a:p>
        </p:txBody>
      </p:sp>
      <p:cxnSp>
        <p:nvCxnSpPr>
          <p:cNvPr id="7" name="Straight Connector 6">
            <a:extLst>
              <a:ext uri="{FF2B5EF4-FFF2-40B4-BE49-F238E27FC236}">
                <a16:creationId xmlns:a16="http://schemas.microsoft.com/office/drawing/2014/main" id="{30FB821F-F3CC-4636-8DAC-DC7A3795EFA2}"/>
              </a:ext>
            </a:extLst>
          </p:cNvPr>
          <p:cNvCxnSpPr>
            <a:cxnSpLocks/>
          </p:cNvCxnSpPr>
          <p:nvPr/>
        </p:nvCxnSpPr>
        <p:spPr>
          <a:xfrm>
            <a:off x="2460171" y="4988849"/>
            <a:ext cx="723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8259AB7-BDCA-4A6C-A18A-B9F81CDC0816}"/>
              </a:ext>
            </a:extLst>
          </p:cNvPr>
          <p:cNvSpPr txBox="1"/>
          <p:nvPr/>
        </p:nvSpPr>
        <p:spPr>
          <a:xfrm>
            <a:off x="609600" y="5168383"/>
            <a:ext cx="10972797" cy="1200329"/>
          </a:xfrm>
          <a:prstGeom prst="rect">
            <a:avLst/>
          </a:prstGeom>
          <a:noFill/>
        </p:spPr>
        <p:txBody>
          <a:bodyPr wrap="square" rtlCol="0">
            <a:spAutoFit/>
          </a:bodyPr>
          <a:lstStyle/>
          <a:p>
            <a:pPr algn="ctr"/>
            <a:r>
              <a:rPr lang="fr-FR" dirty="0"/>
              <a:t>Shaquille Christmas, MPH, Lisa Giles, MPH, Anthony Belenchia, PhD</a:t>
            </a:r>
          </a:p>
          <a:p>
            <a:pPr algn="ctr"/>
            <a:endParaRPr lang="en-US" dirty="0"/>
          </a:p>
          <a:p>
            <a:pPr algn="ctr"/>
            <a:r>
              <a:rPr lang="en-US" sz="1200" dirty="0"/>
              <a:t>The 2021 Missouri Youth Risk Behavior Survey was conducted by the Missouri Department of Health and Senior Services with funding provided by a cooperative agreement between the U.S. Centers for Disease Control and Prevention and the Missouri Department of Elementary and Secondary Education</a:t>
            </a:r>
            <a:endParaRPr lang="en-MY" sz="1200"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12908" y="-153211"/>
            <a:ext cx="3587965" cy="3587965"/>
          </a:xfrm>
          <a:prstGeom prst="rect">
            <a:avLst/>
          </a:prstGeom>
        </p:spPr>
      </p:pic>
    </p:spTree>
    <p:extLst>
      <p:ext uri="{BB962C8B-B14F-4D97-AF65-F5344CB8AC3E}">
        <p14:creationId xmlns:p14="http://schemas.microsoft.com/office/powerpoint/2010/main" val="256300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*Ever during the 12 months before the survey</a:t>
            </a:r>
          </a:p>
          <a:p>
            <a:r>
              <a:rPr lang="en-US" sz="900" b="1" baseline="50000" dirty="0">
                <a:solidFill>
                  <a:srgbClr val="007889"/>
                </a:solidFill>
              </a:rPr>
              <a:t>†</a:t>
            </a:r>
            <a:r>
              <a:rPr lang="en-US" sz="1100" dirty="0">
                <a:solidFill>
                  <a:srgbClr val="007889"/>
                </a:solidFill>
              </a:rPr>
              <a:t>F &gt; M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Were Bullied on School Property,* by Sex,</a:t>
            </a:r>
            <a:r>
              <a:rPr lang="en-US" sz="1700" b="1" baseline="40000" dirty="0">
                <a:solidFill>
                  <a:srgbClr val="007889"/>
                </a:solidFill>
                <a:latin typeface="+mj-lt"/>
              </a:rPr>
              <a:t>†</a:t>
            </a:r>
            <a:r>
              <a:rPr lang="en-US" sz="2000" b="1" dirty="0">
                <a:solidFill>
                  <a:srgbClr val="007889"/>
                </a:solidFill>
                <a:latin typeface="+mj-lt"/>
              </a:rPr>
              <a:t> Grade and Race/Ethnicity,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QN23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ding1"/>
          <p:cNvSpPr txBox="1"/>
          <p:nvPr/>
        </p:nvSpPr>
        <p:spPr>
          <a:xfrm>
            <a:off x="762000" y="264164"/>
            <a:ext cx="10668000"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Were Bullied on School Property,* 2009-2021</a:t>
            </a:r>
            <a:r>
              <a:rPr lang="en-US" sz="1700" b="1" baseline="40000" dirty="0">
                <a:solidFill>
                  <a:srgbClr val="007889"/>
                </a:solidFill>
                <a:latin typeface="+mj-lt"/>
              </a:rPr>
              <a:t>†</a:t>
            </a:r>
          </a:p>
        </p:txBody>
      </p:sp>
      <p:sp>
        <p:nvSpPr>
          <p:cNvPr id="5" name="Footnote1"/>
          <p:cNvSpPr txBox="1"/>
          <p:nvPr/>
        </p:nvSpPr>
        <p:spPr>
          <a:xfrm>
            <a:off x="538024" y="6169210"/>
            <a:ext cx="108204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*Ever during the 12 months before the survey</a:t>
            </a:r>
          </a:p>
          <a:p>
            <a:r>
              <a:rPr lang="en-US" sz="900" b="1" baseline="50000" dirty="0">
                <a:solidFill>
                  <a:srgbClr val="007889"/>
                </a:solidFill>
              </a:rPr>
              <a:t>†</a:t>
            </a:r>
            <a:r>
              <a:rPr lang="en-US" sz="1100" dirty="0">
                <a:solidFill>
                  <a:srgbClr val="007889"/>
                </a:solidFill>
              </a:rPr>
              <a:t>Decreased 2009-2021, no change 2009-2017, decreased 2017-2021 [Based on linear and quadratic trend analyses using logistic regression models controlling for sex, race/ethnicity, and grade (p &lt; 0.05). Significant linear trends (if present) across all available years are described first followed by linear changes in each segment of significant quadratic trends (if present).]</a:t>
            </a:r>
          </a:p>
          <a:p>
            <a:r>
              <a:rPr lang="en-US" sz="1100" dirty="0">
                <a:solidFill>
                  <a:srgbClr val="007889"/>
                </a:solidFill>
              </a:rPr>
              <a:t>Data not available for 2011.</a:t>
            </a:r>
          </a:p>
          <a:p>
            <a:r>
              <a:rPr lang="en-US" sz="1100" dirty="0">
                <a:solidFill>
                  <a:srgbClr val="007889"/>
                </a:solidFill>
              </a:rPr>
              <a:t>This graph contains weighted results.</a:t>
            </a:r>
          </a:p>
        </p:txBody>
      </p:sp>
      <p:graphicFrame>
        <p:nvGraphicFramePr>
          <p:cNvPr id="6" name="Chart 5"/>
          <p:cNvGraphicFramePr/>
          <p:nvPr>
            <p:extLst>
              <p:ext uri="{D42A27DB-BD31-4B8C-83A1-F6EECF244321}">
                <p14:modId xmlns:p14="http://schemas.microsoft.com/office/powerpoint/2010/main" val="1582230218"/>
              </p:ext>
            </p:extLst>
          </p:nvPr>
        </p:nvGraphicFramePr>
        <p:xfrm>
          <a:off x="518430" y="1617050"/>
          <a:ext cx="11044376" cy="3793150"/>
        </p:xfrm>
        <a:graphic>
          <a:graphicData uri="http://schemas.openxmlformats.org/drawingml/2006/chart">
            <c:chart xmlns:c="http://schemas.openxmlformats.org/drawingml/2006/chart" xmlns:r="http://schemas.openxmlformats.org/officeDocument/2006/relationships" r:id="rId3"/>
          </a:graphicData>
        </a:graphic>
      </p:graphicFrame>
      <p:sp>
        <p:nvSpPr>
          <p:cNvPr id="11" name="SiteFooter1"/>
          <p:cNvSpPr txBox="1"/>
          <p:nvPr/>
        </p:nvSpPr>
        <p:spPr>
          <a:xfrm>
            <a:off x="3429000" y="6456026"/>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2009-2021 - QN23</a:t>
            </a:r>
          </a:p>
        </p:txBody>
      </p:sp>
    </p:spTree>
    <p:extLst>
      <p:ext uri="{BB962C8B-B14F-4D97-AF65-F5344CB8AC3E}">
        <p14:creationId xmlns:p14="http://schemas.microsoft.com/office/powerpoint/2010/main" val="1553617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*Counting being bullied through texting, Instagram, Facebook, or other social media, ever during the 12 months before the survey</a:t>
            </a:r>
          </a:p>
          <a:p>
            <a:r>
              <a:rPr lang="en-US" sz="900" b="1" baseline="50000" dirty="0">
                <a:solidFill>
                  <a:srgbClr val="007889"/>
                </a:solidFill>
              </a:rPr>
              <a:t>†</a:t>
            </a:r>
            <a:r>
              <a:rPr lang="en-US" sz="1100" dirty="0">
                <a:solidFill>
                  <a:srgbClr val="007889"/>
                </a:solidFill>
              </a:rPr>
              <a:t>F &gt; M; W &gt; B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Were Electronically Bullied,* by Sex,</a:t>
            </a:r>
            <a:r>
              <a:rPr lang="en-US" sz="1700" b="1" baseline="40000" dirty="0">
                <a:solidFill>
                  <a:srgbClr val="007889"/>
                </a:solidFill>
                <a:latin typeface="+mj-lt"/>
              </a:rPr>
              <a:t>†</a:t>
            </a:r>
            <a:r>
              <a:rPr lang="en-US" sz="2000" b="1" dirty="0">
                <a:solidFill>
                  <a:srgbClr val="007889"/>
                </a:solidFill>
                <a:latin typeface="+mj-lt"/>
              </a:rPr>
              <a:t> Grade and Race/Ethnicity,</a:t>
            </a:r>
            <a:r>
              <a:rPr lang="en-US" sz="1700" b="1" baseline="40000" dirty="0">
                <a:solidFill>
                  <a:srgbClr val="007889"/>
                </a:solidFill>
                <a:latin typeface="+mj-lt"/>
              </a:rPr>
              <a:t>†</a:t>
            </a:r>
            <a:r>
              <a:rPr lang="en-US" sz="2000" b="1" dirty="0">
                <a:solidFill>
                  <a:srgbClr val="007889"/>
                </a:solidFill>
                <a:latin typeface="+mj-lt"/>
              </a:rPr>
              <a:t>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QN24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ding1"/>
          <p:cNvSpPr txBox="1"/>
          <p:nvPr/>
        </p:nvSpPr>
        <p:spPr>
          <a:xfrm>
            <a:off x="762000" y="264164"/>
            <a:ext cx="10668000"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Were Electronically Bullied,* 2015-2021</a:t>
            </a:r>
            <a:r>
              <a:rPr lang="en-US" sz="1700" b="1" baseline="40000" dirty="0">
                <a:solidFill>
                  <a:srgbClr val="007889"/>
                </a:solidFill>
                <a:latin typeface="+mj-lt"/>
              </a:rPr>
              <a:t>†</a:t>
            </a:r>
          </a:p>
        </p:txBody>
      </p:sp>
      <p:sp>
        <p:nvSpPr>
          <p:cNvPr id="5" name="Footnote1"/>
          <p:cNvSpPr txBox="1"/>
          <p:nvPr/>
        </p:nvSpPr>
        <p:spPr>
          <a:xfrm>
            <a:off x="538024" y="6169210"/>
            <a:ext cx="108204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*Counting being bullied through texting, Instagram, Facebook, or other social media, ever during the 12 months before the survey</a:t>
            </a:r>
          </a:p>
          <a:p>
            <a:r>
              <a:rPr lang="en-US" sz="900" b="1" baseline="50000" dirty="0">
                <a:solidFill>
                  <a:srgbClr val="007889"/>
                </a:solidFill>
              </a:rPr>
              <a:t>†</a:t>
            </a:r>
            <a:r>
              <a:rPr lang="en-US" sz="1100" dirty="0">
                <a:solidFill>
                  <a:srgbClr val="007889"/>
                </a:solidFill>
              </a:rPr>
              <a:t>No change 2015-2021 [Based on linear trend analyses using logistic regression models controlling for sex, race/ethnicity, and grade (p &lt; 0.05).]</a:t>
            </a:r>
          </a:p>
          <a:p>
            <a:r>
              <a:rPr lang="en-US" sz="1100" dirty="0">
                <a:solidFill>
                  <a:srgbClr val="007889"/>
                </a:solidFill>
              </a:rPr>
              <a:t>This graph contains weighted results.</a:t>
            </a:r>
          </a:p>
        </p:txBody>
      </p:sp>
      <p:graphicFrame>
        <p:nvGraphicFramePr>
          <p:cNvPr id="6" name="Chart 5"/>
          <p:cNvGraphicFramePr/>
          <p:nvPr>
            <p:extLst>
              <p:ext uri="{D42A27DB-BD31-4B8C-83A1-F6EECF244321}">
                <p14:modId xmlns:p14="http://schemas.microsoft.com/office/powerpoint/2010/main" val="42438924"/>
              </p:ext>
            </p:extLst>
          </p:nvPr>
        </p:nvGraphicFramePr>
        <p:xfrm>
          <a:off x="518430" y="1617050"/>
          <a:ext cx="11044376" cy="3793150"/>
        </p:xfrm>
        <a:graphic>
          <a:graphicData uri="http://schemas.openxmlformats.org/drawingml/2006/chart">
            <c:chart xmlns:c="http://schemas.openxmlformats.org/drawingml/2006/chart" xmlns:r="http://schemas.openxmlformats.org/officeDocument/2006/relationships" r:id="rId3"/>
          </a:graphicData>
        </a:graphic>
      </p:graphicFrame>
      <p:sp>
        <p:nvSpPr>
          <p:cNvPr id="11" name="SiteFooter1"/>
          <p:cNvSpPr txBox="1"/>
          <p:nvPr/>
        </p:nvSpPr>
        <p:spPr>
          <a:xfrm>
            <a:off x="3429000" y="6456026"/>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2015-2021 - QN24</a:t>
            </a:r>
          </a:p>
        </p:txBody>
      </p:sp>
    </p:spTree>
    <p:extLst>
      <p:ext uri="{BB962C8B-B14F-4D97-AF65-F5344CB8AC3E}">
        <p14:creationId xmlns:p14="http://schemas.microsoft.com/office/powerpoint/2010/main" val="2360822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FCE8355-A41A-4EE7-9E35-1A5E32B451EE}"/>
              </a:ext>
            </a:extLst>
          </p:cNvPr>
          <p:cNvSpPr/>
          <p:nvPr/>
        </p:nvSpPr>
        <p:spPr>
          <a:xfrm>
            <a:off x="5138737" y="3429000"/>
            <a:ext cx="1914525" cy="19145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8" name="Oval 7">
            <a:extLst>
              <a:ext uri="{FF2B5EF4-FFF2-40B4-BE49-F238E27FC236}">
                <a16:creationId xmlns:a16="http://schemas.microsoft.com/office/drawing/2014/main" id="{B8FC4E0A-293F-4207-B862-A7997332AF29}"/>
              </a:ext>
            </a:extLst>
          </p:cNvPr>
          <p:cNvSpPr/>
          <p:nvPr/>
        </p:nvSpPr>
        <p:spPr>
          <a:xfrm>
            <a:off x="3043237" y="3429000"/>
            <a:ext cx="1914525" cy="1914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0" name="Oval 9">
            <a:extLst>
              <a:ext uri="{FF2B5EF4-FFF2-40B4-BE49-F238E27FC236}">
                <a16:creationId xmlns:a16="http://schemas.microsoft.com/office/drawing/2014/main" id="{CF1987E7-77DC-4021-B0D7-BEB40F22FE7F}"/>
              </a:ext>
            </a:extLst>
          </p:cNvPr>
          <p:cNvSpPr/>
          <p:nvPr/>
        </p:nvSpPr>
        <p:spPr>
          <a:xfrm>
            <a:off x="9329738" y="3429000"/>
            <a:ext cx="1914525" cy="19145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11" name="Oval 10">
            <a:extLst>
              <a:ext uri="{FF2B5EF4-FFF2-40B4-BE49-F238E27FC236}">
                <a16:creationId xmlns:a16="http://schemas.microsoft.com/office/drawing/2014/main" id="{C2A9F935-91F0-4A8B-AAE9-FDCD5FB6C635}"/>
              </a:ext>
            </a:extLst>
          </p:cNvPr>
          <p:cNvSpPr/>
          <p:nvPr/>
        </p:nvSpPr>
        <p:spPr>
          <a:xfrm>
            <a:off x="7234238" y="3429000"/>
            <a:ext cx="1914525" cy="19145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9" name="Oval 8">
            <a:extLst>
              <a:ext uri="{FF2B5EF4-FFF2-40B4-BE49-F238E27FC236}">
                <a16:creationId xmlns:a16="http://schemas.microsoft.com/office/drawing/2014/main" id="{22899031-C034-4285-977C-938C9B6BFB25}"/>
              </a:ext>
            </a:extLst>
          </p:cNvPr>
          <p:cNvSpPr/>
          <p:nvPr/>
        </p:nvSpPr>
        <p:spPr>
          <a:xfrm>
            <a:off x="947737" y="3429000"/>
            <a:ext cx="1914525" cy="1914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3" name="TextBox 12">
            <a:extLst>
              <a:ext uri="{FF2B5EF4-FFF2-40B4-BE49-F238E27FC236}">
                <a16:creationId xmlns:a16="http://schemas.microsoft.com/office/drawing/2014/main" id="{09D685B0-BDF8-4536-8A29-67501C00B626}"/>
              </a:ext>
            </a:extLst>
          </p:cNvPr>
          <p:cNvSpPr txBox="1"/>
          <p:nvPr/>
        </p:nvSpPr>
        <p:spPr>
          <a:xfrm>
            <a:off x="3171968" y="1530348"/>
            <a:ext cx="5848075" cy="1754326"/>
          </a:xfrm>
          <a:prstGeom prst="rect">
            <a:avLst/>
          </a:prstGeom>
          <a:noFill/>
        </p:spPr>
        <p:txBody>
          <a:bodyPr wrap="none" rtlCol="0">
            <a:spAutoFit/>
          </a:bodyPr>
          <a:lstStyle/>
          <a:p>
            <a:pPr algn="ctr"/>
            <a:r>
              <a:rPr lang="en-MY" sz="5400" dirty="0">
                <a:latin typeface="+mj-lt"/>
                <a:ea typeface="Open Sans Extrabold" panose="020B0906030804020204" pitchFamily="34" charset="0"/>
                <a:cs typeface="Open Sans Extrabold" panose="020B0906030804020204" pitchFamily="34" charset="0"/>
              </a:rPr>
              <a:t>Children Out of</a:t>
            </a:r>
          </a:p>
          <a:p>
            <a:pPr algn="ctr"/>
            <a:r>
              <a:rPr lang="en-MY" sz="5400" dirty="0">
                <a:latin typeface="+mj-lt"/>
                <a:ea typeface="Open Sans Extrabold" panose="020B0906030804020204" pitchFamily="34" charset="0"/>
                <a:cs typeface="Open Sans Extrabold" panose="020B0906030804020204" pitchFamily="34" charset="0"/>
              </a:rPr>
              <a:t>The Home</a:t>
            </a:r>
          </a:p>
        </p:txBody>
      </p:sp>
      <p:pic>
        <p:nvPicPr>
          <p:cNvPr id="3" name="Graphic 2">
            <a:extLst>
              <a:ext uri="{FF2B5EF4-FFF2-40B4-BE49-F238E27FC236}">
                <a16:creationId xmlns:a16="http://schemas.microsoft.com/office/drawing/2014/main" id="{A4B0D5E8-8BE0-40FE-9612-FC87753575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37188" y="3918451"/>
            <a:ext cx="935622" cy="935622"/>
          </a:xfrm>
          <a:prstGeom prst="rect">
            <a:avLst/>
          </a:prstGeom>
        </p:spPr>
      </p:pic>
      <p:pic>
        <p:nvPicPr>
          <p:cNvPr id="15" name="Graphic 14">
            <a:extLst>
              <a:ext uri="{FF2B5EF4-FFF2-40B4-BE49-F238E27FC236}">
                <a16:creationId xmlns:a16="http://schemas.microsoft.com/office/drawing/2014/main" id="{48008F44-1BA1-4B58-8E16-4DDA40C092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32688" y="3918451"/>
            <a:ext cx="935622" cy="935622"/>
          </a:xfrm>
          <a:prstGeom prst="rect">
            <a:avLst/>
          </a:prstGeom>
        </p:spPr>
      </p:pic>
      <p:pic>
        <p:nvPicPr>
          <p:cNvPr id="16" name="Graphic 15">
            <a:extLst>
              <a:ext uri="{FF2B5EF4-FFF2-40B4-BE49-F238E27FC236}">
                <a16:creationId xmlns:a16="http://schemas.microsoft.com/office/drawing/2014/main" id="{FFF5E910-B73F-4A85-B9C9-93A302F5CE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628188" y="3918451"/>
            <a:ext cx="935622" cy="935622"/>
          </a:xfrm>
          <a:prstGeom prst="rect">
            <a:avLst/>
          </a:prstGeom>
        </p:spPr>
      </p:pic>
      <p:pic>
        <p:nvPicPr>
          <p:cNvPr id="17" name="Graphic 16">
            <a:extLst>
              <a:ext uri="{FF2B5EF4-FFF2-40B4-BE49-F238E27FC236}">
                <a16:creationId xmlns:a16="http://schemas.microsoft.com/office/drawing/2014/main" id="{234A16EB-F1F9-4BF6-A427-B29E7F36D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723689" y="3918451"/>
            <a:ext cx="935622" cy="935622"/>
          </a:xfrm>
          <a:prstGeom prst="rect">
            <a:avLst/>
          </a:prstGeom>
        </p:spPr>
      </p:pic>
      <p:pic>
        <p:nvPicPr>
          <p:cNvPr id="18" name="Graphic 17">
            <a:extLst>
              <a:ext uri="{FF2B5EF4-FFF2-40B4-BE49-F238E27FC236}">
                <a16:creationId xmlns:a16="http://schemas.microsoft.com/office/drawing/2014/main" id="{5D71DC38-2CA0-48AD-9B0F-355287E97A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819189" y="3918451"/>
            <a:ext cx="935622" cy="935622"/>
          </a:xfrm>
          <a:prstGeom prst="rect">
            <a:avLst/>
          </a:prstGeom>
        </p:spPr>
      </p:pic>
    </p:spTree>
    <p:extLst>
      <p:ext uri="{BB962C8B-B14F-4D97-AF65-F5344CB8AC3E}">
        <p14:creationId xmlns:p14="http://schemas.microsoft.com/office/powerpoint/2010/main" val="3759787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*During the 30 days before the survey
</a:t>
            </a:r>
          </a:p>
          <a:p>
            <a:r>
              <a:rPr lang="en-US" sz="900" b="1" baseline="50000" dirty="0">
                <a:solidFill>
                  <a:srgbClr val="007889"/>
                </a:solidFill>
              </a:rPr>
              <a:t>†</a:t>
            </a:r>
            <a:r>
              <a:rPr lang="en-US" sz="1100" dirty="0">
                <a:solidFill>
                  <a:srgbClr val="007889"/>
                </a:solidFill>
              </a:rPr>
              <a:t>10th &gt; 9th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Usually Did Not Sleep in Their Parent's or Guardian's Home,* by Sex,</a:t>
            </a:r>
            <a:r>
              <a:rPr lang="en-US" sz="2000" b="1" dirty="0">
                <a:solidFill>
                  <a:srgbClr val="007889"/>
                </a:solidFill>
                <a:latin typeface="+mj-lt"/>
              </a:rPr>
              <a:t> Grade</a:t>
            </a:r>
            <a:r>
              <a:rPr lang="en-US" sz="1700" b="1" baseline="40000" dirty="0">
                <a:solidFill>
                  <a:srgbClr val="007889"/>
                </a:solidFill>
                <a:latin typeface="+mj-lt"/>
              </a:rPr>
              <a:t>†</a:t>
            </a:r>
            <a:r>
              <a:rPr lang="en-US" sz="2000" b="1" dirty="0">
                <a:solidFill>
                  <a:srgbClr val="007889"/>
                </a:solidFill>
                <a:latin typeface="+mj-lt"/>
              </a:rPr>
              <a:t> and Race/Ethnicity,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QN87</a:t>
            </a:r>
          </a:p>
        </p:txBody>
      </p:sp>
    </p:spTree>
    <p:extLst>
      <p:ext uri="{BB962C8B-B14F-4D97-AF65-F5344CB8AC3E}">
        <p14:creationId xmlns:p14="http://schemas.microsoft.com/office/powerpoint/2010/main" val="761677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*During the 30 days before the survey</a:t>
            </a:r>
          </a:p>
          <a:p>
            <a:r>
              <a:rPr lang="en-US" sz="900" b="1" baseline="50000" dirty="0">
                <a:solidFill>
                  <a:srgbClr val="007889"/>
                </a:solidFill>
              </a:rPr>
              <a:t>†</a:t>
            </a:r>
            <a:r>
              <a:rPr lang="en-US" sz="1100" dirty="0">
                <a:solidFill>
                  <a:srgbClr val="007889"/>
                </a:solidFill>
              </a:rPr>
              <a:t>9th &gt; 10th, 12th &gt; 10th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1015663"/>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Have Ever Slept Away from Their Parents or Guardians Because They Were Kicked Out, Ran Away, or Were Abandoned,* by Sex,</a:t>
            </a:r>
            <a:r>
              <a:rPr lang="en-US" sz="2000" b="1" dirty="0">
                <a:solidFill>
                  <a:srgbClr val="007889"/>
                </a:solidFill>
                <a:latin typeface="+mj-lt"/>
              </a:rPr>
              <a:t> Grade</a:t>
            </a:r>
            <a:r>
              <a:rPr lang="en-US" sz="1700" b="1" baseline="40000" dirty="0">
                <a:solidFill>
                  <a:srgbClr val="007889"/>
                </a:solidFill>
                <a:latin typeface="+mj-lt"/>
              </a:rPr>
              <a:t>†</a:t>
            </a:r>
            <a:r>
              <a:rPr lang="en-US" sz="2000" b="1" dirty="0">
                <a:solidFill>
                  <a:srgbClr val="007889"/>
                </a:solidFill>
                <a:latin typeface="+mj-lt"/>
              </a:rPr>
              <a:t> and Race/Ethnicity,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QN109</a:t>
            </a:r>
          </a:p>
        </p:txBody>
      </p:sp>
    </p:spTree>
    <p:extLst>
      <p:ext uri="{BB962C8B-B14F-4D97-AF65-F5344CB8AC3E}">
        <p14:creationId xmlns:p14="http://schemas.microsoft.com/office/powerpoint/2010/main" val="3312129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FCE8355-A41A-4EE7-9E35-1A5E32B451EE}"/>
              </a:ext>
            </a:extLst>
          </p:cNvPr>
          <p:cNvSpPr/>
          <p:nvPr/>
        </p:nvSpPr>
        <p:spPr>
          <a:xfrm>
            <a:off x="5138737" y="3429000"/>
            <a:ext cx="1914525" cy="19145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8" name="Oval 7">
            <a:extLst>
              <a:ext uri="{FF2B5EF4-FFF2-40B4-BE49-F238E27FC236}">
                <a16:creationId xmlns:a16="http://schemas.microsoft.com/office/drawing/2014/main" id="{B8FC4E0A-293F-4207-B862-A7997332AF29}"/>
              </a:ext>
            </a:extLst>
          </p:cNvPr>
          <p:cNvSpPr/>
          <p:nvPr/>
        </p:nvSpPr>
        <p:spPr>
          <a:xfrm>
            <a:off x="3043237" y="3429000"/>
            <a:ext cx="1914525" cy="1914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0" name="Oval 9">
            <a:extLst>
              <a:ext uri="{FF2B5EF4-FFF2-40B4-BE49-F238E27FC236}">
                <a16:creationId xmlns:a16="http://schemas.microsoft.com/office/drawing/2014/main" id="{CF1987E7-77DC-4021-B0D7-BEB40F22FE7F}"/>
              </a:ext>
            </a:extLst>
          </p:cNvPr>
          <p:cNvSpPr/>
          <p:nvPr/>
        </p:nvSpPr>
        <p:spPr>
          <a:xfrm>
            <a:off x="9329738" y="3429000"/>
            <a:ext cx="1914525" cy="19145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11" name="Oval 10">
            <a:extLst>
              <a:ext uri="{FF2B5EF4-FFF2-40B4-BE49-F238E27FC236}">
                <a16:creationId xmlns:a16="http://schemas.microsoft.com/office/drawing/2014/main" id="{C2A9F935-91F0-4A8B-AAE9-FDCD5FB6C635}"/>
              </a:ext>
            </a:extLst>
          </p:cNvPr>
          <p:cNvSpPr/>
          <p:nvPr/>
        </p:nvSpPr>
        <p:spPr>
          <a:xfrm>
            <a:off x="7234238" y="3429000"/>
            <a:ext cx="1914525" cy="19145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9" name="Oval 8">
            <a:extLst>
              <a:ext uri="{FF2B5EF4-FFF2-40B4-BE49-F238E27FC236}">
                <a16:creationId xmlns:a16="http://schemas.microsoft.com/office/drawing/2014/main" id="{22899031-C034-4285-977C-938C9B6BFB25}"/>
              </a:ext>
            </a:extLst>
          </p:cNvPr>
          <p:cNvSpPr/>
          <p:nvPr/>
        </p:nvSpPr>
        <p:spPr>
          <a:xfrm>
            <a:off x="947737" y="3429000"/>
            <a:ext cx="1914525" cy="1914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3" name="TextBox 12">
            <a:extLst>
              <a:ext uri="{FF2B5EF4-FFF2-40B4-BE49-F238E27FC236}">
                <a16:creationId xmlns:a16="http://schemas.microsoft.com/office/drawing/2014/main" id="{09D685B0-BDF8-4536-8A29-67501C00B626}"/>
              </a:ext>
            </a:extLst>
          </p:cNvPr>
          <p:cNvSpPr txBox="1"/>
          <p:nvPr/>
        </p:nvSpPr>
        <p:spPr>
          <a:xfrm>
            <a:off x="450082" y="1530348"/>
            <a:ext cx="11291874" cy="1754326"/>
          </a:xfrm>
          <a:prstGeom prst="rect">
            <a:avLst/>
          </a:prstGeom>
          <a:noFill/>
        </p:spPr>
        <p:txBody>
          <a:bodyPr wrap="none" rtlCol="0">
            <a:spAutoFit/>
          </a:bodyPr>
          <a:lstStyle/>
          <a:p>
            <a:pPr algn="ctr"/>
            <a:r>
              <a:rPr lang="en-MY" sz="5400" dirty="0">
                <a:latin typeface="+mj-lt"/>
                <a:ea typeface="Open Sans Extrabold" panose="020B0906030804020204" pitchFamily="34" charset="0"/>
                <a:cs typeface="Open Sans Extrabold" panose="020B0906030804020204" pitchFamily="34" charset="0"/>
              </a:rPr>
              <a:t>Alcohol, Tobacco, E-Cigarette </a:t>
            </a:r>
          </a:p>
          <a:p>
            <a:pPr algn="ctr"/>
            <a:r>
              <a:rPr lang="en-MY" sz="5400" dirty="0">
                <a:latin typeface="+mj-lt"/>
                <a:ea typeface="Open Sans Extrabold" panose="020B0906030804020204" pitchFamily="34" charset="0"/>
                <a:cs typeface="Open Sans Extrabold" panose="020B0906030804020204" pitchFamily="34" charset="0"/>
              </a:rPr>
              <a:t>and Illicit Drug Use</a:t>
            </a:r>
          </a:p>
        </p:txBody>
      </p:sp>
      <p:pic>
        <p:nvPicPr>
          <p:cNvPr id="3" name="Graphic 2">
            <a:extLst>
              <a:ext uri="{FF2B5EF4-FFF2-40B4-BE49-F238E27FC236}">
                <a16:creationId xmlns:a16="http://schemas.microsoft.com/office/drawing/2014/main" id="{A4B0D5E8-8BE0-40FE-9612-FC87753575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37188" y="3918451"/>
            <a:ext cx="935622" cy="935622"/>
          </a:xfrm>
          <a:prstGeom prst="rect">
            <a:avLst/>
          </a:prstGeom>
        </p:spPr>
      </p:pic>
      <p:pic>
        <p:nvPicPr>
          <p:cNvPr id="15" name="Graphic 14">
            <a:extLst>
              <a:ext uri="{FF2B5EF4-FFF2-40B4-BE49-F238E27FC236}">
                <a16:creationId xmlns:a16="http://schemas.microsoft.com/office/drawing/2014/main" id="{48008F44-1BA1-4B58-8E16-4DDA40C092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32688" y="3918451"/>
            <a:ext cx="935622" cy="935622"/>
          </a:xfrm>
          <a:prstGeom prst="rect">
            <a:avLst/>
          </a:prstGeom>
        </p:spPr>
      </p:pic>
      <p:pic>
        <p:nvPicPr>
          <p:cNvPr id="16" name="Graphic 15">
            <a:extLst>
              <a:ext uri="{FF2B5EF4-FFF2-40B4-BE49-F238E27FC236}">
                <a16:creationId xmlns:a16="http://schemas.microsoft.com/office/drawing/2014/main" id="{FFF5E910-B73F-4A85-B9C9-93A302F5CE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628188" y="3918451"/>
            <a:ext cx="935622" cy="935622"/>
          </a:xfrm>
          <a:prstGeom prst="rect">
            <a:avLst/>
          </a:prstGeom>
        </p:spPr>
      </p:pic>
      <p:pic>
        <p:nvPicPr>
          <p:cNvPr id="17" name="Graphic 16">
            <a:extLst>
              <a:ext uri="{FF2B5EF4-FFF2-40B4-BE49-F238E27FC236}">
                <a16:creationId xmlns:a16="http://schemas.microsoft.com/office/drawing/2014/main" id="{234A16EB-F1F9-4BF6-A427-B29E7F36D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723689" y="3918451"/>
            <a:ext cx="935622" cy="935622"/>
          </a:xfrm>
          <a:prstGeom prst="rect">
            <a:avLst/>
          </a:prstGeom>
        </p:spPr>
      </p:pic>
      <p:pic>
        <p:nvPicPr>
          <p:cNvPr id="18" name="Graphic 17">
            <a:extLst>
              <a:ext uri="{FF2B5EF4-FFF2-40B4-BE49-F238E27FC236}">
                <a16:creationId xmlns:a16="http://schemas.microsoft.com/office/drawing/2014/main" id="{5D71DC38-2CA0-48AD-9B0F-355287E97A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819189" y="3918451"/>
            <a:ext cx="935622" cy="935622"/>
          </a:xfrm>
          <a:prstGeom prst="rect">
            <a:avLst/>
          </a:prstGeom>
        </p:spPr>
      </p:pic>
    </p:spTree>
    <p:extLst>
      <p:ext uri="{BB962C8B-B14F-4D97-AF65-F5344CB8AC3E}">
        <p14:creationId xmlns:p14="http://schemas.microsoft.com/office/powerpoint/2010/main" val="455049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*At least one drink of alcohol, on at least 1 day during the 30 days before the survey</a:t>
            </a:r>
          </a:p>
          <a:p>
            <a:r>
              <a:rPr lang="en-US" sz="900" b="1" baseline="50000" dirty="0">
                <a:solidFill>
                  <a:srgbClr val="007889"/>
                </a:solidFill>
              </a:rPr>
              <a:t>†</a:t>
            </a:r>
            <a:r>
              <a:rPr lang="en-US" sz="1100" dirty="0">
                <a:solidFill>
                  <a:srgbClr val="007889"/>
                </a:solidFill>
              </a:rPr>
              <a:t>11th &gt; 9th, 12th &gt; 9th, 12th &gt; 10th, 12th &gt; 11th; W &gt; B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Currently Drank Alcohol,* by Sex,</a:t>
            </a:r>
            <a:r>
              <a:rPr lang="en-US" sz="2000" b="1" dirty="0">
                <a:solidFill>
                  <a:srgbClr val="007889"/>
                </a:solidFill>
                <a:latin typeface="+mj-lt"/>
              </a:rPr>
              <a:t> Grade</a:t>
            </a:r>
            <a:r>
              <a:rPr lang="en-US" sz="1700" b="1" baseline="40000" dirty="0">
                <a:solidFill>
                  <a:srgbClr val="007889"/>
                </a:solidFill>
                <a:latin typeface="+mj-lt"/>
              </a:rPr>
              <a:t>†</a:t>
            </a:r>
            <a:r>
              <a:rPr lang="en-US" sz="2000" b="1" dirty="0">
                <a:solidFill>
                  <a:srgbClr val="007889"/>
                </a:solidFill>
                <a:latin typeface="+mj-lt"/>
              </a:rPr>
              <a:t> and Race/Ethnicity,</a:t>
            </a:r>
            <a:r>
              <a:rPr lang="en-US" sz="1700" b="1" baseline="40000" dirty="0">
                <a:solidFill>
                  <a:srgbClr val="007889"/>
                </a:solidFill>
                <a:latin typeface="+mj-lt"/>
              </a:rPr>
              <a:t>†</a:t>
            </a:r>
            <a:r>
              <a:rPr lang="en-US" sz="2000" b="1" dirty="0">
                <a:solidFill>
                  <a:srgbClr val="007889"/>
                </a:solidFill>
                <a:latin typeface="+mj-lt"/>
              </a:rPr>
              <a:t>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QN41</a:t>
            </a:r>
          </a:p>
        </p:txBody>
      </p:sp>
    </p:spTree>
    <p:extLst>
      <p:ext uri="{BB962C8B-B14F-4D97-AF65-F5344CB8AC3E}">
        <p14:creationId xmlns:p14="http://schemas.microsoft.com/office/powerpoint/2010/main" val="2536177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ding1"/>
          <p:cNvSpPr txBox="1"/>
          <p:nvPr/>
        </p:nvSpPr>
        <p:spPr>
          <a:xfrm>
            <a:off x="762000" y="264164"/>
            <a:ext cx="10668000"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Currently Drank Alcohol,* 1995-2021</a:t>
            </a:r>
            <a:r>
              <a:rPr lang="en-US" sz="1700" b="1" baseline="40000" dirty="0">
                <a:solidFill>
                  <a:srgbClr val="007889"/>
                </a:solidFill>
                <a:latin typeface="+mj-lt"/>
              </a:rPr>
              <a:t>†</a:t>
            </a:r>
          </a:p>
        </p:txBody>
      </p:sp>
      <p:sp>
        <p:nvSpPr>
          <p:cNvPr id="5" name="Footnote1"/>
          <p:cNvSpPr txBox="1"/>
          <p:nvPr/>
        </p:nvSpPr>
        <p:spPr>
          <a:xfrm>
            <a:off x="538024" y="6169210"/>
            <a:ext cx="108204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*At least one drink of alcohol, on at least 1 day during the 30 days before the survey</a:t>
            </a:r>
          </a:p>
          <a:p>
            <a:r>
              <a:rPr lang="en-US" sz="900" b="1" baseline="50000" dirty="0">
                <a:solidFill>
                  <a:srgbClr val="007889"/>
                </a:solidFill>
              </a:rPr>
              <a:t>†</a:t>
            </a:r>
            <a:r>
              <a:rPr lang="en-US" sz="1100" dirty="0">
                <a:solidFill>
                  <a:srgbClr val="007889"/>
                </a:solidFill>
              </a:rPr>
              <a:t>Decreased 1995-2021 [Based on linear and quadratic trend analyses using logistic regression models controlling for sex, race/ethnicity, and grade (p &lt; 0.05). Significant linear trends (if present) across all available years are described first followed by linear changes in each segment of significant quadratic trends (if present).]</a:t>
            </a:r>
          </a:p>
          <a:p>
            <a:r>
              <a:rPr lang="en-US" sz="1100" dirty="0">
                <a:solidFill>
                  <a:srgbClr val="007889"/>
                </a:solidFill>
              </a:rPr>
              <a:t>Data not available for 2011.</a:t>
            </a:r>
          </a:p>
          <a:p>
            <a:r>
              <a:rPr lang="en-US" sz="1100" dirty="0">
                <a:solidFill>
                  <a:srgbClr val="007889"/>
                </a:solidFill>
              </a:rPr>
              <a:t>This graph contains weighted results.</a:t>
            </a:r>
          </a:p>
        </p:txBody>
      </p:sp>
      <p:graphicFrame>
        <p:nvGraphicFramePr>
          <p:cNvPr id="6" name="Chart 5"/>
          <p:cNvGraphicFramePr/>
          <p:nvPr>
            <p:extLst>
              <p:ext uri="{D42A27DB-BD31-4B8C-83A1-F6EECF244321}">
                <p14:modId xmlns:p14="http://schemas.microsoft.com/office/powerpoint/2010/main" val="4170371510"/>
              </p:ext>
            </p:extLst>
          </p:nvPr>
        </p:nvGraphicFramePr>
        <p:xfrm>
          <a:off x="518430" y="1617050"/>
          <a:ext cx="11044376" cy="3793150"/>
        </p:xfrm>
        <a:graphic>
          <a:graphicData uri="http://schemas.openxmlformats.org/drawingml/2006/chart">
            <c:chart xmlns:c="http://schemas.openxmlformats.org/drawingml/2006/chart" xmlns:r="http://schemas.openxmlformats.org/officeDocument/2006/relationships" r:id="rId3"/>
          </a:graphicData>
        </a:graphic>
      </p:graphicFrame>
      <p:sp>
        <p:nvSpPr>
          <p:cNvPr id="11" name="SiteFooter1"/>
          <p:cNvSpPr txBox="1"/>
          <p:nvPr/>
        </p:nvSpPr>
        <p:spPr>
          <a:xfrm>
            <a:off x="3429000" y="6456026"/>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1995-2021 - QN41</a:t>
            </a:r>
          </a:p>
        </p:txBody>
      </p:sp>
    </p:spTree>
    <p:extLst>
      <p:ext uri="{BB962C8B-B14F-4D97-AF65-F5344CB8AC3E}">
        <p14:creationId xmlns:p14="http://schemas.microsoft.com/office/powerpoint/2010/main" val="3893419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95E6-68CB-4DD6-9E75-CCFEFB42B719}"/>
              </a:ext>
            </a:extLst>
          </p:cNvPr>
          <p:cNvSpPr>
            <a:spLocks noGrp="1"/>
          </p:cNvSpPr>
          <p:nvPr>
            <p:ph type="title"/>
          </p:nvPr>
        </p:nvSpPr>
        <p:spPr/>
        <p:txBody>
          <a:bodyPr/>
          <a:lstStyle/>
          <a:p>
            <a:r>
              <a:rPr lang="en-US" u="sng" dirty="0"/>
              <a:t>Agenda</a:t>
            </a:r>
          </a:p>
        </p:txBody>
      </p:sp>
      <p:sp>
        <p:nvSpPr>
          <p:cNvPr id="24" name="TextBox 23">
            <a:extLst>
              <a:ext uri="{FF2B5EF4-FFF2-40B4-BE49-F238E27FC236}">
                <a16:creationId xmlns:a16="http://schemas.microsoft.com/office/drawing/2014/main" id="{06C233C5-0391-4974-AF9E-208001752707}"/>
              </a:ext>
            </a:extLst>
          </p:cNvPr>
          <p:cNvSpPr txBox="1"/>
          <p:nvPr/>
        </p:nvSpPr>
        <p:spPr>
          <a:xfrm>
            <a:off x="4108115" y="1868671"/>
            <a:ext cx="3975768" cy="646331"/>
          </a:xfrm>
          <a:prstGeom prst="rect">
            <a:avLst/>
          </a:prstGeom>
          <a:noFill/>
        </p:spPr>
        <p:txBody>
          <a:bodyPr wrap="none" rtlCol="0">
            <a:spAutoFit/>
          </a:bodyPr>
          <a:lstStyle/>
          <a:p>
            <a:pPr marL="742950" indent="-742950" algn="ctr">
              <a:buFont typeface="+mj-lt"/>
              <a:buAutoNum type="arabicPeriod"/>
            </a:pPr>
            <a:r>
              <a:rPr lang="en-MY" sz="3600" dirty="0">
                <a:solidFill>
                  <a:schemeClr val="accent1"/>
                </a:solidFill>
                <a:latin typeface="+mj-lt"/>
                <a:ea typeface="Open Sans SemiBold" panose="020B0706030804020204" pitchFamily="34" charset="0"/>
                <a:cs typeface="Open Sans SemiBold" panose="020B0706030804020204" pitchFamily="34" charset="0"/>
              </a:rPr>
              <a:t>Background</a:t>
            </a:r>
          </a:p>
        </p:txBody>
      </p:sp>
      <p:cxnSp>
        <p:nvCxnSpPr>
          <p:cNvPr id="27" name="Straight Connector 26">
            <a:extLst>
              <a:ext uri="{FF2B5EF4-FFF2-40B4-BE49-F238E27FC236}">
                <a16:creationId xmlns:a16="http://schemas.microsoft.com/office/drawing/2014/main" id="{F1290988-8890-471F-A3C0-DE4B2851C6FB}"/>
              </a:ext>
            </a:extLst>
          </p:cNvPr>
          <p:cNvCxnSpPr/>
          <p:nvPr/>
        </p:nvCxnSpPr>
        <p:spPr>
          <a:xfrm>
            <a:off x="1799303" y="2484521"/>
            <a:ext cx="8593393" cy="0"/>
          </a:xfrm>
          <a:prstGeom prst="line">
            <a:avLst/>
          </a:prstGeom>
          <a:ln>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AFA967A-6628-4729-BCC9-52EDD75AE77B}"/>
              </a:ext>
            </a:extLst>
          </p:cNvPr>
          <p:cNvSpPr txBox="1"/>
          <p:nvPr/>
        </p:nvSpPr>
        <p:spPr>
          <a:xfrm>
            <a:off x="4073649" y="2846706"/>
            <a:ext cx="4044697" cy="646331"/>
          </a:xfrm>
          <a:prstGeom prst="rect">
            <a:avLst/>
          </a:prstGeom>
          <a:noFill/>
        </p:spPr>
        <p:txBody>
          <a:bodyPr wrap="none" rtlCol="0">
            <a:spAutoFit/>
          </a:bodyPr>
          <a:lstStyle/>
          <a:p>
            <a:pPr marL="742950" indent="-742950" algn="ctr">
              <a:buFont typeface="+mj-lt"/>
              <a:buAutoNum type="arabicPeriod" startAt="2"/>
            </a:pPr>
            <a:r>
              <a:rPr lang="en-MY" sz="3600" dirty="0">
                <a:solidFill>
                  <a:schemeClr val="accent2"/>
                </a:solidFill>
                <a:latin typeface="+mj-lt"/>
                <a:ea typeface="Open Sans SemiBold" panose="020B0706030804020204" pitchFamily="34" charset="0"/>
                <a:cs typeface="Open Sans SemiBold" panose="020B0706030804020204" pitchFamily="34" charset="0"/>
              </a:rPr>
              <a:t>Data Review</a:t>
            </a:r>
          </a:p>
        </p:txBody>
      </p:sp>
      <p:cxnSp>
        <p:nvCxnSpPr>
          <p:cNvPr id="47" name="Straight Connector 46">
            <a:extLst>
              <a:ext uri="{FF2B5EF4-FFF2-40B4-BE49-F238E27FC236}">
                <a16:creationId xmlns:a16="http://schemas.microsoft.com/office/drawing/2014/main" id="{9FF75BD2-E231-4A4B-B8DF-27CB9F3E6F9A}"/>
              </a:ext>
            </a:extLst>
          </p:cNvPr>
          <p:cNvCxnSpPr/>
          <p:nvPr/>
        </p:nvCxnSpPr>
        <p:spPr>
          <a:xfrm>
            <a:off x="1799303" y="3442794"/>
            <a:ext cx="8593393" cy="0"/>
          </a:xfrm>
          <a:prstGeom prst="line">
            <a:avLst/>
          </a:prstGeom>
          <a:ln>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19E2CFB-B3F9-4B16-95E0-3C709703E7DB}"/>
              </a:ext>
            </a:extLst>
          </p:cNvPr>
          <p:cNvSpPr txBox="1"/>
          <p:nvPr/>
        </p:nvSpPr>
        <p:spPr>
          <a:xfrm>
            <a:off x="4446347" y="3830565"/>
            <a:ext cx="3299301" cy="646331"/>
          </a:xfrm>
          <a:prstGeom prst="rect">
            <a:avLst/>
          </a:prstGeom>
          <a:noFill/>
        </p:spPr>
        <p:txBody>
          <a:bodyPr wrap="none" rtlCol="0">
            <a:spAutoFit/>
          </a:bodyPr>
          <a:lstStyle/>
          <a:p>
            <a:pPr marL="742950" indent="-742950" algn="ctr">
              <a:buFont typeface="+mj-lt"/>
              <a:buAutoNum type="arabicPeriod" startAt="3"/>
            </a:pPr>
            <a:r>
              <a:rPr lang="en-MY" sz="3600" dirty="0">
                <a:solidFill>
                  <a:schemeClr val="accent3"/>
                </a:solidFill>
                <a:latin typeface="+mj-lt"/>
                <a:ea typeface="Open Sans SemiBold" panose="020B0706030804020204" pitchFamily="34" charset="0"/>
                <a:cs typeface="Open Sans SemiBold" panose="020B0706030804020204" pitchFamily="34" charset="0"/>
              </a:rPr>
              <a:t>Summary</a:t>
            </a:r>
          </a:p>
        </p:txBody>
      </p:sp>
      <p:cxnSp>
        <p:nvCxnSpPr>
          <p:cNvPr id="51" name="Straight Connector 50">
            <a:extLst>
              <a:ext uri="{FF2B5EF4-FFF2-40B4-BE49-F238E27FC236}">
                <a16:creationId xmlns:a16="http://schemas.microsoft.com/office/drawing/2014/main" id="{2E61D6D3-F62F-42C1-BE08-FCE26575EA3A}"/>
              </a:ext>
            </a:extLst>
          </p:cNvPr>
          <p:cNvCxnSpPr/>
          <p:nvPr/>
        </p:nvCxnSpPr>
        <p:spPr>
          <a:xfrm>
            <a:off x="1799303" y="4370587"/>
            <a:ext cx="8593393" cy="0"/>
          </a:xfrm>
          <a:prstGeom prst="line">
            <a:avLst/>
          </a:prstGeom>
          <a:ln>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129AB53-3DD4-43F6-BE76-444799EDFB19}"/>
              </a:ext>
            </a:extLst>
          </p:cNvPr>
          <p:cNvSpPr txBox="1"/>
          <p:nvPr/>
        </p:nvSpPr>
        <p:spPr>
          <a:xfrm>
            <a:off x="5077929" y="4564472"/>
            <a:ext cx="2036135" cy="646331"/>
          </a:xfrm>
          <a:prstGeom prst="rect">
            <a:avLst/>
          </a:prstGeom>
          <a:noFill/>
        </p:spPr>
        <p:txBody>
          <a:bodyPr wrap="none" rtlCol="0">
            <a:spAutoFit/>
          </a:bodyPr>
          <a:lstStyle/>
          <a:p>
            <a:pPr marL="742950" indent="-742950" algn="ctr">
              <a:buFont typeface="+mj-lt"/>
              <a:buAutoNum type="arabicPeriod" startAt="4"/>
            </a:pPr>
            <a:r>
              <a:rPr lang="en-MY" sz="3600" dirty="0">
                <a:solidFill>
                  <a:schemeClr val="accent1"/>
                </a:solidFill>
                <a:latin typeface="+mj-lt"/>
                <a:ea typeface="Open Sans SemiBold" panose="020B0706030804020204" pitchFamily="34" charset="0"/>
                <a:cs typeface="Open Sans SemiBold" panose="020B0706030804020204" pitchFamily="34" charset="0"/>
              </a:rPr>
              <a:t>Q&amp;A</a:t>
            </a:r>
          </a:p>
        </p:txBody>
      </p:sp>
      <p:cxnSp>
        <p:nvCxnSpPr>
          <p:cNvPr id="55" name="Straight Connector 54">
            <a:extLst>
              <a:ext uri="{FF2B5EF4-FFF2-40B4-BE49-F238E27FC236}">
                <a16:creationId xmlns:a16="http://schemas.microsoft.com/office/drawing/2014/main" id="{B703513F-BCB9-4D81-BBA4-1FDFAD6F17B0}"/>
              </a:ext>
            </a:extLst>
          </p:cNvPr>
          <p:cNvCxnSpPr/>
          <p:nvPr/>
        </p:nvCxnSpPr>
        <p:spPr>
          <a:xfrm>
            <a:off x="1799303" y="5298380"/>
            <a:ext cx="8593393" cy="0"/>
          </a:xfrm>
          <a:prstGeom prst="line">
            <a:avLst/>
          </a:prstGeom>
          <a:ln>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0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*Had four or more drinks of alcohol in a row if they were female or five or more drinks of alcohol in a row if they were male, within a couple of hours, on at least 1 day during the 30 days before the survey</a:t>
            </a:r>
          </a:p>
          <a:p>
            <a:r>
              <a:rPr lang="en-US" sz="900" b="1" baseline="50000" dirty="0">
                <a:solidFill>
                  <a:srgbClr val="007889"/>
                </a:solidFill>
              </a:rPr>
              <a:t>†</a:t>
            </a:r>
            <a:r>
              <a:rPr lang="en-US" sz="1100" dirty="0">
                <a:solidFill>
                  <a:srgbClr val="007889"/>
                </a:solidFill>
              </a:rPr>
              <a:t>11th &gt; 9th, 12th &gt; 9th, 12th &gt; 10th; W &gt; B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Currently Were Binge Drinking,* by Sex,</a:t>
            </a:r>
            <a:r>
              <a:rPr lang="en-US" sz="2000" b="1" dirty="0">
                <a:solidFill>
                  <a:srgbClr val="007889"/>
                </a:solidFill>
                <a:latin typeface="+mj-lt"/>
              </a:rPr>
              <a:t> Grade</a:t>
            </a:r>
            <a:r>
              <a:rPr lang="en-US" sz="1700" b="1" baseline="40000" dirty="0">
                <a:solidFill>
                  <a:srgbClr val="007889"/>
                </a:solidFill>
                <a:latin typeface="+mj-lt"/>
              </a:rPr>
              <a:t>†</a:t>
            </a:r>
            <a:r>
              <a:rPr lang="en-US" sz="2000" b="1" dirty="0">
                <a:solidFill>
                  <a:srgbClr val="007889"/>
                </a:solidFill>
                <a:latin typeface="+mj-lt"/>
              </a:rPr>
              <a:t> and Race/Ethnicity,</a:t>
            </a:r>
            <a:r>
              <a:rPr lang="en-US" sz="1700" b="1" baseline="40000" dirty="0">
                <a:solidFill>
                  <a:srgbClr val="007889"/>
                </a:solidFill>
                <a:latin typeface="+mj-lt"/>
              </a:rPr>
              <a:t>†</a:t>
            </a:r>
            <a:r>
              <a:rPr lang="en-US" sz="2000" b="1" dirty="0">
                <a:solidFill>
                  <a:srgbClr val="007889"/>
                </a:solidFill>
                <a:latin typeface="+mj-lt"/>
              </a:rPr>
              <a:t>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QN42</a:t>
            </a:r>
          </a:p>
        </p:txBody>
      </p:sp>
    </p:spTree>
    <p:extLst>
      <p:ext uri="{BB962C8B-B14F-4D97-AF65-F5344CB8AC3E}">
        <p14:creationId xmlns:p14="http://schemas.microsoft.com/office/powerpoint/2010/main" val="3364892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DEE243-3627-9E77-79EB-8119401248D3}"/>
              </a:ext>
            </a:extLst>
          </p:cNvPr>
          <p:cNvPicPr>
            <a:picLocks noChangeAspect="1"/>
          </p:cNvPicPr>
          <p:nvPr/>
        </p:nvPicPr>
        <p:blipFill>
          <a:blip r:embed="rId3"/>
          <a:stretch>
            <a:fillRect/>
          </a:stretch>
        </p:blipFill>
        <p:spPr>
          <a:xfrm>
            <a:off x="3668631" y="0"/>
            <a:ext cx="4854737" cy="6858000"/>
          </a:xfrm>
          <a:prstGeom prst="rect">
            <a:avLst/>
          </a:prstGeom>
        </p:spPr>
      </p:pic>
    </p:spTree>
    <p:extLst>
      <p:ext uri="{BB962C8B-B14F-4D97-AF65-F5344CB8AC3E}">
        <p14:creationId xmlns:p14="http://schemas.microsoft.com/office/powerpoint/2010/main" val="2981201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*Including e-cigarettes, vapes, vape pens, e-cigars, e-hookahs, hookah pens, and mods [such as JUUL, SMOK, Suorin, Vuse, and blu], on at least 1 day during the 30 days before the survey</a:t>
            </a:r>
          </a:p>
          <a:p>
            <a:r>
              <a:rPr lang="en-US" sz="900" b="1" baseline="50000" dirty="0">
                <a:solidFill>
                  <a:srgbClr val="007889"/>
                </a:solidFill>
              </a:rPr>
              <a:t>†</a:t>
            </a:r>
            <a:r>
              <a:rPr lang="en-US" sz="1100" dirty="0">
                <a:solidFill>
                  <a:srgbClr val="007889"/>
                </a:solidFill>
              </a:rPr>
              <a:t>11th &gt; 9th, 12th &gt; 9th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Currently Used an Electronic Vapor Product,* by Sex,</a:t>
            </a:r>
            <a:r>
              <a:rPr lang="en-US" sz="2000" b="1" dirty="0">
                <a:solidFill>
                  <a:srgbClr val="007889"/>
                </a:solidFill>
                <a:latin typeface="+mj-lt"/>
              </a:rPr>
              <a:t> Grade</a:t>
            </a:r>
            <a:r>
              <a:rPr lang="en-US" sz="1700" b="1" baseline="40000" dirty="0">
                <a:solidFill>
                  <a:srgbClr val="007889"/>
                </a:solidFill>
                <a:latin typeface="+mj-lt"/>
              </a:rPr>
              <a:t>†</a:t>
            </a:r>
            <a:r>
              <a:rPr lang="en-US" sz="2000" b="1" dirty="0">
                <a:solidFill>
                  <a:srgbClr val="007889"/>
                </a:solidFill>
                <a:latin typeface="+mj-lt"/>
              </a:rPr>
              <a:t> and Race/Ethnicity,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QN35</a:t>
            </a:r>
          </a:p>
        </p:txBody>
      </p:sp>
    </p:spTree>
    <p:extLst>
      <p:ext uri="{BB962C8B-B14F-4D97-AF65-F5344CB8AC3E}">
        <p14:creationId xmlns:p14="http://schemas.microsoft.com/office/powerpoint/2010/main" val="2465489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*One or more times during the 30 days before the survey</a:t>
            </a:r>
          </a:p>
          <a:p>
            <a:r>
              <a:rPr lang="en-US" sz="900" b="1" baseline="50000" dirty="0">
                <a:solidFill>
                  <a:srgbClr val="007889"/>
                </a:solidFill>
              </a:rPr>
              <a:t>†</a:t>
            </a:r>
            <a:r>
              <a:rPr lang="en-US" sz="1100" dirty="0">
                <a:solidFill>
                  <a:srgbClr val="007889"/>
                </a:solidFill>
              </a:rPr>
              <a:t>11th &gt; 10th; B &gt; H, B &gt; W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Currently Used Marijuana,* by Sex,</a:t>
            </a:r>
            <a:r>
              <a:rPr lang="en-US" sz="2000" b="1" dirty="0">
                <a:solidFill>
                  <a:srgbClr val="007889"/>
                </a:solidFill>
                <a:latin typeface="+mj-lt"/>
              </a:rPr>
              <a:t> Grade</a:t>
            </a:r>
            <a:r>
              <a:rPr lang="en-US" sz="1700" b="1" baseline="40000" dirty="0">
                <a:solidFill>
                  <a:srgbClr val="007889"/>
                </a:solidFill>
                <a:latin typeface="+mj-lt"/>
              </a:rPr>
              <a:t>†</a:t>
            </a:r>
            <a:r>
              <a:rPr lang="en-US" sz="2000" b="1" dirty="0">
                <a:solidFill>
                  <a:srgbClr val="007889"/>
                </a:solidFill>
                <a:latin typeface="+mj-lt"/>
              </a:rPr>
              <a:t> and Race/Ethnicity,</a:t>
            </a:r>
            <a:r>
              <a:rPr lang="en-US" sz="1700" b="1" baseline="40000" dirty="0">
                <a:solidFill>
                  <a:srgbClr val="007889"/>
                </a:solidFill>
                <a:latin typeface="+mj-lt"/>
              </a:rPr>
              <a:t>†</a:t>
            </a:r>
            <a:r>
              <a:rPr lang="en-US" sz="2000" b="1" dirty="0">
                <a:solidFill>
                  <a:srgbClr val="007889"/>
                </a:solidFill>
                <a:latin typeface="+mj-lt"/>
              </a:rPr>
              <a:t>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QN47</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*Counting drugs such as codeine, Vicodin, OxyContin, Hydrocodone, and Percocet, one or more times during their life</a:t>
            </a:r>
          </a:p>
          <a:p>
            <a:r>
              <a:rPr lang="en-US" sz="900" b="1" baseline="50000" dirty="0">
                <a:solidFill>
                  <a:srgbClr val="007889"/>
                </a:solidFill>
              </a:rPr>
              <a:t>†</a:t>
            </a:r>
            <a:r>
              <a:rPr lang="en-US" sz="1100" dirty="0">
                <a:solidFill>
                  <a:srgbClr val="007889"/>
                </a:solidFill>
              </a:rPr>
              <a:t>F &gt; M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1015663"/>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Ever Took Prescription Pain Medicine Without a Doctor's Prescription or Differently Than How a Doctor Told Them to Use It,* by Sex,</a:t>
            </a:r>
            <a:r>
              <a:rPr lang="en-US" sz="1700" b="1" baseline="40000" dirty="0">
                <a:solidFill>
                  <a:srgbClr val="007889"/>
                </a:solidFill>
                <a:latin typeface="+mj-lt"/>
              </a:rPr>
              <a:t>†</a:t>
            </a:r>
            <a:r>
              <a:rPr lang="en-US" sz="2000" b="1" dirty="0">
                <a:solidFill>
                  <a:srgbClr val="007889"/>
                </a:solidFill>
                <a:latin typeface="+mj-lt"/>
              </a:rPr>
              <a:t> Grade and Race/Ethnicity,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QN49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*During the 12 months before the survey</a:t>
            </a:r>
          </a:p>
          <a:p>
            <a:r>
              <a:rPr lang="en-US" sz="900" b="1" baseline="50000" dirty="0">
                <a:solidFill>
                  <a:srgbClr val="007889"/>
                </a:solidFill>
              </a:rPr>
              <a:t>†</a:t>
            </a:r>
            <a:r>
              <a:rPr lang="en-US" sz="1100" dirty="0">
                <a:solidFill>
                  <a:srgbClr val="007889"/>
                </a:solidFill>
              </a:rPr>
              <a:t>M &gt; F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Were Offered, Sold, or Given an Illegal Drug on School Property,* by Sex,</a:t>
            </a:r>
            <a:r>
              <a:rPr lang="en-US" sz="1700" b="1" baseline="40000" dirty="0">
                <a:solidFill>
                  <a:srgbClr val="007889"/>
                </a:solidFill>
                <a:latin typeface="+mj-lt"/>
              </a:rPr>
              <a:t>†</a:t>
            </a:r>
            <a:r>
              <a:rPr lang="en-US" sz="2000" b="1" dirty="0">
                <a:solidFill>
                  <a:srgbClr val="007889"/>
                </a:solidFill>
                <a:latin typeface="+mj-lt"/>
              </a:rPr>
              <a:t> Grade and Race/Ethnicity,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QN56</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FCE8355-A41A-4EE7-9E35-1A5E32B451EE}"/>
              </a:ext>
            </a:extLst>
          </p:cNvPr>
          <p:cNvSpPr/>
          <p:nvPr/>
        </p:nvSpPr>
        <p:spPr>
          <a:xfrm>
            <a:off x="5138737" y="3429000"/>
            <a:ext cx="1914525" cy="19145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8" name="Oval 7">
            <a:extLst>
              <a:ext uri="{FF2B5EF4-FFF2-40B4-BE49-F238E27FC236}">
                <a16:creationId xmlns:a16="http://schemas.microsoft.com/office/drawing/2014/main" id="{B8FC4E0A-293F-4207-B862-A7997332AF29}"/>
              </a:ext>
            </a:extLst>
          </p:cNvPr>
          <p:cNvSpPr/>
          <p:nvPr/>
        </p:nvSpPr>
        <p:spPr>
          <a:xfrm>
            <a:off x="3043237" y="3429000"/>
            <a:ext cx="1914525" cy="1914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0" name="Oval 9">
            <a:extLst>
              <a:ext uri="{FF2B5EF4-FFF2-40B4-BE49-F238E27FC236}">
                <a16:creationId xmlns:a16="http://schemas.microsoft.com/office/drawing/2014/main" id="{CF1987E7-77DC-4021-B0D7-BEB40F22FE7F}"/>
              </a:ext>
            </a:extLst>
          </p:cNvPr>
          <p:cNvSpPr/>
          <p:nvPr/>
        </p:nvSpPr>
        <p:spPr>
          <a:xfrm>
            <a:off x="9329738" y="3429000"/>
            <a:ext cx="1914525" cy="19145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11" name="Oval 10">
            <a:extLst>
              <a:ext uri="{FF2B5EF4-FFF2-40B4-BE49-F238E27FC236}">
                <a16:creationId xmlns:a16="http://schemas.microsoft.com/office/drawing/2014/main" id="{C2A9F935-91F0-4A8B-AAE9-FDCD5FB6C635}"/>
              </a:ext>
            </a:extLst>
          </p:cNvPr>
          <p:cNvSpPr/>
          <p:nvPr/>
        </p:nvSpPr>
        <p:spPr>
          <a:xfrm>
            <a:off x="7234238" y="3429000"/>
            <a:ext cx="1914525" cy="19145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9" name="Oval 8">
            <a:extLst>
              <a:ext uri="{FF2B5EF4-FFF2-40B4-BE49-F238E27FC236}">
                <a16:creationId xmlns:a16="http://schemas.microsoft.com/office/drawing/2014/main" id="{22899031-C034-4285-977C-938C9B6BFB25}"/>
              </a:ext>
            </a:extLst>
          </p:cNvPr>
          <p:cNvSpPr/>
          <p:nvPr/>
        </p:nvSpPr>
        <p:spPr>
          <a:xfrm>
            <a:off x="947737" y="3429000"/>
            <a:ext cx="1914525" cy="1914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3" name="TextBox 12">
            <a:extLst>
              <a:ext uri="{FF2B5EF4-FFF2-40B4-BE49-F238E27FC236}">
                <a16:creationId xmlns:a16="http://schemas.microsoft.com/office/drawing/2014/main" id="{09D685B0-BDF8-4536-8A29-67501C00B626}"/>
              </a:ext>
            </a:extLst>
          </p:cNvPr>
          <p:cNvSpPr txBox="1"/>
          <p:nvPr/>
        </p:nvSpPr>
        <p:spPr>
          <a:xfrm>
            <a:off x="3502189" y="1530348"/>
            <a:ext cx="5187639" cy="892552"/>
          </a:xfrm>
          <a:prstGeom prst="rect">
            <a:avLst/>
          </a:prstGeom>
          <a:noFill/>
        </p:spPr>
        <p:txBody>
          <a:bodyPr wrap="none" rtlCol="0">
            <a:spAutoFit/>
          </a:bodyPr>
          <a:lstStyle/>
          <a:p>
            <a:pPr algn="ctr"/>
            <a:r>
              <a:rPr lang="en-MY" sz="5200" dirty="0">
                <a:latin typeface="+mj-lt"/>
                <a:ea typeface="Open Sans Extrabold" panose="020B0906030804020204" pitchFamily="34" charset="0"/>
                <a:cs typeface="Open Sans Extrabold" panose="020B0906030804020204" pitchFamily="34" charset="0"/>
              </a:rPr>
              <a:t>Mental Health</a:t>
            </a:r>
          </a:p>
        </p:txBody>
      </p:sp>
      <p:pic>
        <p:nvPicPr>
          <p:cNvPr id="3" name="Graphic 2">
            <a:extLst>
              <a:ext uri="{FF2B5EF4-FFF2-40B4-BE49-F238E27FC236}">
                <a16:creationId xmlns:a16="http://schemas.microsoft.com/office/drawing/2014/main" id="{A4B0D5E8-8BE0-40FE-9612-FC87753575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37188" y="3918451"/>
            <a:ext cx="935622" cy="935622"/>
          </a:xfrm>
          <a:prstGeom prst="rect">
            <a:avLst/>
          </a:prstGeom>
        </p:spPr>
      </p:pic>
      <p:pic>
        <p:nvPicPr>
          <p:cNvPr id="15" name="Graphic 14">
            <a:extLst>
              <a:ext uri="{FF2B5EF4-FFF2-40B4-BE49-F238E27FC236}">
                <a16:creationId xmlns:a16="http://schemas.microsoft.com/office/drawing/2014/main" id="{48008F44-1BA1-4B58-8E16-4DDA40C092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32688" y="3918451"/>
            <a:ext cx="935622" cy="935622"/>
          </a:xfrm>
          <a:prstGeom prst="rect">
            <a:avLst/>
          </a:prstGeom>
        </p:spPr>
      </p:pic>
      <p:pic>
        <p:nvPicPr>
          <p:cNvPr id="16" name="Graphic 15">
            <a:extLst>
              <a:ext uri="{FF2B5EF4-FFF2-40B4-BE49-F238E27FC236}">
                <a16:creationId xmlns:a16="http://schemas.microsoft.com/office/drawing/2014/main" id="{FFF5E910-B73F-4A85-B9C9-93A302F5CE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628188" y="3918451"/>
            <a:ext cx="935622" cy="935622"/>
          </a:xfrm>
          <a:prstGeom prst="rect">
            <a:avLst/>
          </a:prstGeom>
        </p:spPr>
      </p:pic>
      <p:pic>
        <p:nvPicPr>
          <p:cNvPr id="17" name="Graphic 16">
            <a:extLst>
              <a:ext uri="{FF2B5EF4-FFF2-40B4-BE49-F238E27FC236}">
                <a16:creationId xmlns:a16="http://schemas.microsoft.com/office/drawing/2014/main" id="{234A16EB-F1F9-4BF6-A427-B29E7F36D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723689" y="3918451"/>
            <a:ext cx="935622" cy="935622"/>
          </a:xfrm>
          <a:prstGeom prst="rect">
            <a:avLst/>
          </a:prstGeom>
        </p:spPr>
      </p:pic>
      <p:pic>
        <p:nvPicPr>
          <p:cNvPr id="18" name="Graphic 17">
            <a:extLst>
              <a:ext uri="{FF2B5EF4-FFF2-40B4-BE49-F238E27FC236}">
                <a16:creationId xmlns:a16="http://schemas.microsoft.com/office/drawing/2014/main" id="{5D71DC38-2CA0-48AD-9B0F-355287E97A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819189" y="3918451"/>
            <a:ext cx="935622" cy="935622"/>
          </a:xfrm>
          <a:prstGeom prst="rect">
            <a:avLst/>
          </a:prstGeom>
        </p:spPr>
      </p:pic>
    </p:spTree>
    <p:extLst>
      <p:ext uri="{BB962C8B-B14F-4D97-AF65-F5344CB8AC3E}">
        <p14:creationId xmlns:p14="http://schemas.microsoft.com/office/powerpoint/2010/main" val="3967751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AF860-2789-C1D1-5197-D63A47201389}"/>
              </a:ext>
            </a:extLst>
          </p:cNvPr>
          <p:cNvPicPr>
            <a:picLocks noChangeAspect="1"/>
          </p:cNvPicPr>
          <p:nvPr/>
        </p:nvPicPr>
        <p:blipFill>
          <a:blip r:embed="rId3"/>
          <a:stretch>
            <a:fillRect/>
          </a:stretch>
        </p:blipFill>
        <p:spPr>
          <a:xfrm>
            <a:off x="3668223" y="0"/>
            <a:ext cx="4855554" cy="6858000"/>
          </a:xfrm>
          <a:prstGeom prst="rect">
            <a:avLst/>
          </a:prstGeom>
        </p:spPr>
      </p:pic>
    </p:spTree>
    <p:extLst>
      <p:ext uri="{BB962C8B-B14F-4D97-AF65-F5344CB8AC3E}">
        <p14:creationId xmlns:p14="http://schemas.microsoft.com/office/powerpoint/2010/main" val="1980620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0483E8-76D0-C550-47E5-350B19649689}"/>
              </a:ext>
            </a:extLst>
          </p:cNvPr>
          <p:cNvPicPr>
            <a:picLocks noChangeAspect="1"/>
          </p:cNvPicPr>
          <p:nvPr/>
        </p:nvPicPr>
        <p:blipFill>
          <a:blip r:embed="rId3"/>
          <a:stretch>
            <a:fillRect/>
          </a:stretch>
        </p:blipFill>
        <p:spPr>
          <a:xfrm>
            <a:off x="3674197" y="0"/>
            <a:ext cx="4843605" cy="6858000"/>
          </a:xfrm>
          <a:prstGeom prst="rect">
            <a:avLst/>
          </a:prstGeom>
        </p:spPr>
      </p:pic>
    </p:spTree>
    <p:extLst>
      <p:ext uri="{BB962C8B-B14F-4D97-AF65-F5344CB8AC3E}">
        <p14:creationId xmlns:p14="http://schemas.microsoft.com/office/powerpoint/2010/main" val="2934702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FCE8355-A41A-4EE7-9E35-1A5E32B451EE}"/>
              </a:ext>
            </a:extLst>
          </p:cNvPr>
          <p:cNvSpPr/>
          <p:nvPr/>
        </p:nvSpPr>
        <p:spPr>
          <a:xfrm>
            <a:off x="5138737" y="3429000"/>
            <a:ext cx="1914525" cy="19145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8" name="Oval 7">
            <a:extLst>
              <a:ext uri="{FF2B5EF4-FFF2-40B4-BE49-F238E27FC236}">
                <a16:creationId xmlns:a16="http://schemas.microsoft.com/office/drawing/2014/main" id="{B8FC4E0A-293F-4207-B862-A7997332AF29}"/>
              </a:ext>
            </a:extLst>
          </p:cNvPr>
          <p:cNvSpPr/>
          <p:nvPr/>
        </p:nvSpPr>
        <p:spPr>
          <a:xfrm>
            <a:off x="3043237" y="3429000"/>
            <a:ext cx="1914525" cy="1914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0" name="Oval 9">
            <a:extLst>
              <a:ext uri="{FF2B5EF4-FFF2-40B4-BE49-F238E27FC236}">
                <a16:creationId xmlns:a16="http://schemas.microsoft.com/office/drawing/2014/main" id="{CF1987E7-77DC-4021-B0D7-BEB40F22FE7F}"/>
              </a:ext>
            </a:extLst>
          </p:cNvPr>
          <p:cNvSpPr/>
          <p:nvPr/>
        </p:nvSpPr>
        <p:spPr>
          <a:xfrm>
            <a:off x="9329738" y="3429000"/>
            <a:ext cx="1914525" cy="19145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11" name="Oval 10">
            <a:extLst>
              <a:ext uri="{FF2B5EF4-FFF2-40B4-BE49-F238E27FC236}">
                <a16:creationId xmlns:a16="http://schemas.microsoft.com/office/drawing/2014/main" id="{C2A9F935-91F0-4A8B-AAE9-FDCD5FB6C635}"/>
              </a:ext>
            </a:extLst>
          </p:cNvPr>
          <p:cNvSpPr/>
          <p:nvPr/>
        </p:nvSpPr>
        <p:spPr>
          <a:xfrm>
            <a:off x="7234238" y="3429000"/>
            <a:ext cx="1914525" cy="19145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9" name="Oval 8">
            <a:extLst>
              <a:ext uri="{FF2B5EF4-FFF2-40B4-BE49-F238E27FC236}">
                <a16:creationId xmlns:a16="http://schemas.microsoft.com/office/drawing/2014/main" id="{22899031-C034-4285-977C-938C9B6BFB25}"/>
              </a:ext>
            </a:extLst>
          </p:cNvPr>
          <p:cNvSpPr/>
          <p:nvPr/>
        </p:nvSpPr>
        <p:spPr>
          <a:xfrm>
            <a:off x="947737" y="3429000"/>
            <a:ext cx="1914525" cy="1914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3" name="TextBox 12">
            <a:extLst>
              <a:ext uri="{FF2B5EF4-FFF2-40B4-BE49-F238E27FC236}">
                <a16:creationId xmlns:a16="http://schemas.microsoft.com/office/drawing/2014/main" id="{09D685B0-BDF8-4536-8A29-67501C00B626}"/>
              </a:ext>
            </a:extLst>
          </p:cNvPr>
          <p:cNvSpPr txBox="1"/>
          <p:nvPr/>
        </p:nvSpPr>
        <p:spPr>
          <a:xfrm>
            <a:off x="352293" y="1530348"/>
            <a:ext cx="11487440" cy="923330"/>
          </a:xfrm>
          <a:prstGeom prst="rect">
            <a:avLst/>
          </a:prstGeom>
          <a:noFill/>
        </p:spPr>
        <p:txBody>
          <a:bodyPr wrap="none" rtlCol="0">
            <a:spAutoFit/>
          </a:bodyPr>
          <a:lstStyle/>
          <a:p>
            <a:pPr algn="ctr"/>
            <a:r>
              <a:rPr lang="en-MY" sz="5400" dirty="0">
                <a:latin typeface="+mj-lt"/>
                <a:ea typeface="Open Sans Extrabold" panose="020B0906030804020204" pitchFamily="34" charset="0"/>
                <a:cs typeface="Open Sans Extrabold" panose="020B0906030804020204" pitchFamily="34" charset="0"/>
              </a:rPr>
              <a:t>Nutrition and Physical Activity</a:t>
            </a:r>
          </a:p>
        </p:txBody>
      </p:sp>
      <p:pic>
        <p:nvPicPr>
          <p:cNvPr id="3" name="Graphic 2">
            <a:extLst>
              <a:ext uri="{FF2B5EF4-FFF2-40B4-BE49-F238E27FC236}">
                <a16:creationId xmlns:a16="http://schemas.microsoft.com/office/drawing/2014/main" id="{A4B0D5E8-8BE0-40FE-9612-FC87753575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37188" y="3918451"/>
            <a:ext cx="935622" cy="935622"/>
          </a:xfrm>
          <a:prstGeom prst="rect">
            <a:avLst/>
          </a:prstGeom>
        </p:spPr>
      </p:pic>
      <p:pic>
        <p:nvPicPr>
          <p:cNvPr id="15" name="Graphic 14">
            <a:extLst>
              <a:ext uri="{FF2B5EF4-FFF2-40B4-BE49-F238E27FC236}">
                <a16:creationId xmlns:a16="http://schemas.microsoft.com/office/drawing/2014/main" id="{48008F44-1BA1-4B58-8E16-4DDA40C092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32688" y="3918451"/>
            <a:ext cx="935622" cy="935622"/>
          </a:xfrm>
          <a:prstGeom prst="rect">
            <a:avLst/>
          </a:prstGeom>
        </p:spPr>
      </p:pic>
      <p:pic>
        <p:nvPicPr>
          <p:cNvPr id="16" name="Graphic 15">
            <a:extLst>
              <a:ext uri="{FF2B5EF4-FFF2-40B4-BE49-F238E27FC236}">
                <a16:creationId xmlns:a16="http://schemas.microsoft.com/office/drawing/2014/main" id="{FFF5E910-B73F-4A85-B9C9-93A302F5CE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628188" y="3918451"/>
            <a:ext cx="935622" cy="935622"/>
          </a:xfrm>
          <a:prstGeom prst="rect">
            <a:avLst/>
          </a:prstGeom>
        </p:spPr>
      </p:pic>
      <p:pic>
        <p:nvPicPr>
          <p:cNvPr id="17" name="Graphic 16">
            <a:extLst>
              <a:ext uri="{FF2B5EF4-FFF2-40B4-BE49-F238E27FC236}">
                <a16:creationId xmlns:a16="http://schemas.microsoft.com/office/drawing/2014/main" id="{234A16EB-F1F9-4BF6-A427-B29E7F36D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723689" y="3918451"/>
            <a:ext cx="935622" cy="935622"/>
          </a:xfrm>
          <a:prstGeom prst="rect">
            <a:avLst/>
          </a:prstGeom>
        </p:spPr>
      </p:pic>
      <p:pic>
        <p:nvPicPr>
          <p:cNvPr id="18" name="Graphic 17">
            <a:extLst>
              <a:ext uri="{FF2B5EF4-FFF2-40B4-BE49-F238E27FC236}">
                <a16:creationId xmlns:a16="http://schemas.microsoft.com/office/drawing/2014/main" id="{5D71DC38-2CA0-48AD-9B0F-355287E97A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819189" y="3918451"/>
            <a:ext cx="935622" cy="935622"/>
          </a:xfrm>
          <a:prstGeom prst="rect">
            <a:avLst/>
          </a:prstGeom>
        </p:spPr>
      </p:pic>
    </p:spTree>
    <p:extLst>
      <p:ext uri="{BB962C8B-B14F-4D97-AF65-F5344CB8AC3E}">
        <p14:creationId xmlns:p14="http://schemas.microsoft.com/office/powerpoint/2010/main" val="2676643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DD45-2C3D-4E03-BC8F-4527F8BB6261}"/>
              </a:ext>
            </a:extLst>
          </p:cNvPr>
          <p:cNvSpPr>
            <a:spLocks noGrp="1"/>
          </p:cNvSpPr>
          <p:nvPr>
            <p:ph type="title"/>
          </p:nvPr>
        </p:nvSpPr>
        <p:spPr>
          <a:xfrm>
            <a:off x="838200" y="371728"/>
            <a:ext cx="10515600" cy="977678"/>
          </a:xfrm>
        </p:spPr>
        <p:txBody>
          <a:bodyPr/>
          <a:lstStyle/>
          <a:p>
            <a:r>
              <a:rPr lang="en-US" sz="5400" dirty="0"/>
              <a:t>What is the YRBS?</a:t>
            </a:r>
            <a:endParaRPr lang="en-MY" sz="5400" dirty="0"/>
          </a:p>
        </p:txBody>
      </p:sp>
      <p:sp>
        <p:nvSpPr>
          <p:cNvPr id="4" name="Rectangle: Rounded Corners 3">
            <a:extLst>
              <a:ext uri="{FF2B5EF4-FFF2-40B4-BE49-F238E27FC236}">
                <a16:creationId xmlns:a16="http://schemas.microsoft.com/office/drawing/2014/main" id="{5474B415-858F-4395-8F4E-17047AB86B14}"/>
              </a:ext>
            </a:extLst>
          </p:cNvPr>
          <p:cNvSpPr/>
          <p:nvPr/>
        </p:nvSpPr>
        <p:spPr>
          <a:xfrm>
            <a:off x="1337775" y="2217109"/>
            <a:ext cx="2130136" cy="2354891"/>
          </a:xfrm>
          <a:prstGeom prst="roundRect">
            <a:avLst>
              <a:gd name="adj" fmla="val 406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dirty="0">
                <a:solidFill>
                  <a:schemeClr val="tx1"/>
                </a:solidFill>
              </a:rPr>
              <a:t>Sex</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Sexual identity</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Race and ethnicity</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Grade </a:t>
            </a:r>
          </a:p>
        </p:txBody>
      </p:sp>
      <p:sp>
        <p:nvSpPr>
          <p:cNvPr id="25" name="Rectangle: Top Corners Rounded 24">
            <a:extLst>
              <a:ext uri="{FF2B5EF4-FFF2-40B4-BE49-F238E27FC236}">
                <a16:creationId xmlns:a16="http://schemas.microsoft.com/office/drawing/2014/main" id="{A1D7EE22-6892-4B0E-9923-351EDBAC1126}"/>
              </a:ext>
            </a:extLst>
          </p:cNvPr>
          <p:cNvSpPr/>
          <p:nvPr/>
        </p:nvSpPr>
        <p:spPr>
          <a:xfrm>
            <a:off x="1337775" y="1568646"/>
            <a:ext cx="2130136" cy="541898"/>
          </a:xfrm>
          <a:prstGeom prst="round2SameRect">
            <a:avLst>
              <a:gd name="adj1" fmla="val 17865"/>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Student demographics:</a:t>
            </a:r>
          </a:p>
        </p:txBody>
      </p:sp>
      <p:sp>
        <p:nvSpPr>
          <p:cNvPr id="47" name="Rectangle: Top Corners Rounded 46">
            <a:extLst>
              <a:ext uri="{FF2B5EF4-FFF2-40B4-BE49-F238E27FC236}">
                <a16:creationId xmlns:a16="http://schemas.microsoft.com/office/drawing/2014/main" id="{3EE6FA98-3AEE-41A1-958A-DFDA3A361359}"/>
              </a:ext>
            </a:extLst>
          </p:cNvPr>
          <p:cNvSpPr/>
          <p:nvPr/>
        </p:nvSpPr>
        <p:spPr>
          <a:xfrm>
            <a:off x="3806480" y="1568647"/>
            <a:ext cx="2130136" cy="541898"/>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Health behaviors</a:t>
            </a:r>
          </a:p>
        </p:txBody>
      </p:sp>
      <p:sp>
        <p:nvSpPr>
          <p:cNvPr id="49" name="Rectangle: Top Corners Rounded 48">
            <a:extLst>
              <a:ext uri="{FF2B5EF4-FFF2-40B4-BE49-F238E27FC236}">
                <a16:creationId xmlns:a16="http://schemas.microsoft.com/office/drawing/2014/main" id="{AC5CDE17-3EFF-4BEA-8F89-C55A17CE6698}"/>
              </a:ext>
            </a:extLst>
          </p:cNvPr>
          <p:cNvSpPr/>
          <p:nvPr/>
        </p:nvSpPr>
        <p:spPr>
          <a:xfrm>
            <a:off x="6269993" y="1568647"/>
            <a:ext cx="2130136" cy="541898"/>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rPr>
              <a:t>Substance use:</a:t>
            </a:r>
          </a:p>
        </p:txBody>
      </p:sp>
      <p:sp>
        <p:nvSpPr>
          <p:cNvPr id="51" name="Rectangle: Top Corners Rounded 50">
            <a:extLst>
              <a:ext uri="{FF2B5EF4-FFF2-40B4-BE49-F238E27FC236}">
                <a16:creationId xmlns:a16="http://schemas.microsoft.com/office/drawing/2014/main" id="{AE52DC41-A4A0-43AF-A7C9-EC7EE7FEE4BC}"/>
              </a:ext>
            </a:extLst>
          </p:cNvPr>
          <p:cNvSpPr/>
          <p:nvPr/>
        </p:nvSpPr>
        <p:spPr>
          <a:xfrm>
            <a:off x="8736968" y="1568647"/>
            <a:ext cx="2130136" cy="541898"/>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rPr>
              <a:t>Student experiences:</a:t>
            </a:r>
          </a:p>
        </p:txBody>
      </p:sp>
      <p:sp>
        <p:nvSpPr>
          <p:cNvPr id="57" name="Rectangle: Rounded Corners 56">
            <a:extLst>
              <a:ext uri="{FF2B5EF4-FFF2-40B4-BE49-F238E27FC236}">
                <a16:creationId xmlns:a16="http://schemas.microsoft.com/office/drawing/2014/main" id="{E31A67D5-FA22-406E-8684-BA2D9F1A27B3}"/>
              </a:ext>
            </a:extLst>
          </p:cNvPr>
          <p:cNvSpPr/>
          <p:nvPr/>
        </p:nvSpPr>
        <p:spPr>
          <a:xfrm>
            <a:off x="3806480" y="2217107"/>
            <a:ext cx="2130136" cy="4530933"/>
          </a:xfrm>
          <a:prstGeom prst="roundRect">
            <a:avLst>
              <a:gd name="adj" fmla="val 901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dirty="0">
                <a:solidFill>
                  <a:schemeClr val="tx1"/>
                </a:solidFill>
              </a:rPr>
              <a:t>Sexual</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Injury and violence</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Bullying</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Diet and physical activity</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Obesity</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Mental health (including suicide)</a:t>
            </a:r>
          </a:p>
        </p:txBody>
      </p:sp>
      <p:sp>
        <p:nvSpPr>
          <p:cNvPr id="60" name="Rectangle: Rounded Corners 59">
            <a:extLst>
              <a:ext uri="{FF2B5EF4-FFF2-40B4-BE49-F238E27FC236}">
                <a16:creationId xmlns:a16="http://schemas.microsoft.com/office/drawing/2014/main" id="{E0C4FF38-0C48-48D5-92E1-245089D97F5C}"/>
              </a:ext>
            </a:extLst>
          </p:cNvPr>
          <p:cNvSpPr/>
          <p:nvPr/>
        </p:nvSpPr>
        <p:spPr>
          <a:xfrm>
            <a:off x="6268263" y="2217107"/>
            <a:ext cx="2130136" cy="3188269"/>
          </a:xfrm>
          <a:prstGeom prst="roundRect">
            <a:avLst>
              <a:gd name="adj" fmla="val 901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2000" dirty="0">
                <a:solidFill>
                  <a:schemeClr val="tx1"/>
                </a:solidFill>
              </a:rPr>
              <a:t>Electronic vapor product </a:t>
            </a:r>
          </a:p>
          <a:p>
            <a:pPr marL="171450" indent="-171450">
              <a:buFont typeface="Arial" panose="020B0604020202020204" pitchFamily="34" charset="0"/>
              <a:buChar char="•"/>
            </a:pPr>
            <a:endParaRPr lang="en-US" sz="2000" dirty="0">
              <a:solidFill>
                <a:schemeClr val="tx1"/>
              </a:solidFill>
            </a:endParaRPr>
          </a:p>
          <a:p>
            <a:pPr marL="171450" indent="-171450">
              <a:buFont typeface="Arial" panose="020B0604020202020204" pitchFamily="34" charset="0"/>
              <a:buChar char="•"/>
            </a:pPr>
            <a:r>
              <a:rPr lang="en-US" sz="2000" dirty="0">
                <a:solidFill>
                  <a:schemeClr val="tx1"/>
                </a:solidFill>
              </a:rPr>
              <a:t>Tobacco product use</a:t>
            </a:r>
          </a:p>
          <a:p>
            <a:pPr marL="171450" indent="-171450">
              <a:buFont typeface="Arial" panose="020B0604020202020204" pitchFamily="34" charset="0"/>
              <a:buChar char="•"/>
            </a:pPr>
            <a:endParaRPr lang="en-US" sz="2000" dirty="0">
              <a:solidFill>
                <a:schemeClr val="tx1"/>
              </a:solidFill>
            </a:endParaRPr>
          </a:p>
          <a:p>
            <a:pPr marL="171450" indent="-171450">
              <a:buFont typeface="Arial" panose="020B0604020202020204" pitchFamily="34" charset="0"/>
              <a:buChar char="•"/>
            </a:pPr>
            <a:r>
              <a:rPr lang="en-US" sz="2000" dirty="0">
                <a:solidFill>
                  <a:schemeClr val="tx1"/>
                </a:solidFill>
              </a:rPr>
              <a:t>Alcohol, and other drug use</a:t>
            </a:r>
          </a:p>
        </p:txBody>
      </p:sp>
      <p:sp>
        <p:nvSpPr>
          <p:cNvPr id="64" name="Rectangle: Rounded Corners 63">
            <a:extLst>
              <a:ext uri="{FF2B5EF4-FFF2-40B4-BE49-F238E27FC236}">
                <a16:creationId xmlns:a16="http://schemas.microsoft.com/office/drawing/2014/main" id="{9C6C1612-A681-4F48-8C49-C86F7556040A}"/>
              </a:ext>
            </a:extLst>
          </p:cNvPr>
          <p:cNvSpPr/>
          <p:nvPr/>
        </p:nvSpPr>
        <p:spPr>
          <a:xfrm>
            <a:off x="8751576" y="2217107"/>
            <a:ext cx="2130136" cy="4067946"/>
          </a:xfrm>
          <a:prstGeom prst="roundRect">
            <a:avLst>
              <a:gd name="adj" fmla="val 901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2000" dirty="0">
                <a:solidFill>
                  <a:schemeClr val="tx1"/>
                </a:solidFill>
              </a:rPr>
              <a:t>Parental monitoring</a:t>
            </a:r>
          </a:p>
          <a:p>
            <a:pPr marL="171450" indent="-171450">
              <a:buFont typeface="Arial" panose="020B0604020202020204" pitchFamily="34" charset="0"/>
              <a:buChar char="•"/>
            </a:pPr>
            <a:endParaRPr lang="en-US" sz="2000" dirty="0">
              <a:solidFill>
                <a:schemeClr val="tx1"/>
              </a:solidFill>
            </a:endParaRPr>
          </a:p>
          <a:p>
            <a:pPr marL="171450" indent="-171450">
              <a:buFont typeface="Arial" panose="020B0604020202020204" pitchFamily="34" charset="0"/>
              <a:buChar char="•"/>
            </a:pPr>
            <a:r>
              <a:rPr lang="en-US" sz="2000" dirty="0">
                <a:solidFill>
                  <a:schemeClr val="tx1"/>
                </a:solidFill>
              </a:rPr>
              <a:t>School connectivity</a:t>
            </a:r>
          </a:p>
          <a:p>
            <a:pPr marL="171450" indent="-171450">
              <a:buFont typeface="Arial" panose="020B0604020202020204" pitchFamily="34" charset="0"/>
              <a:buChar char="•"/>
            </a:pPr>
            <a:endParaRPr lang="en-US" sz="2000" dirty="0">
              <a:solidFill>
                <a:schemeClr val="tx1"/>
              </a:solidFill>
            </a:endParaRPr>
          </a:p>
          <a:p>
            <a:pPr marL="171450" indent="-171450">
              <a:buFont typeface="Arial" panose="020B0604020202020204" pitchFamily="34" charset="0"/>
              <a:buChar char="•"/>
            </a:pPr>
            <a:r>
              <a:rPr lang="en-US" sz="2000" dirty="0">
                <a:solidFill>
                  <a:schemeClr val="tx1"/>
                </a:solidFill>
              </a:rPr>
              <a:t>Unstable housing</a:t>
            </a:r>
          </a:p>
          <a:p>
            <a:pPr marL="171450" indent="-171450">
              <a:buFont typeface="Arial" panose="020B0604020202020204" pitchFamily="34" charset="0"/>
              <a:buChar char="•"/>
            </a:pPr>
            <a:endParaRPr lang="en-US" sz="2000" dirty="0">
              <a:solidFill>
                <a:schemeClr val="tx1"/>
              </a:solidFill>
            </a:endParaRPr>
          </a:p>
          <a:p>
            <a:pPr marL="171450" indent="-171450">
              <a:buFont typeface="Arial" panose="020B0604020202020204" pitchFamily="34" charset="0"/>
              <a:buChar char="•"/>
            </a:pPr>
            <a:r>
              <a:rPr lang="en-US" sz="2000" dirty="0">
                <a:solidFill>
                  <a:schemeClr val="tx1"/>
                </a:solidFill>
              </a:rPr>
              <a:t>Exposure to community violence</a:t>
            </a:r>
          </a:p>
        </p:txBody>
      </p:sp>
    </p:spTree>
    <p:extLst>
      <p:ext uri="{BB962C8B-B14F-4D97-AF65-F5344CB8AC3E}">
        <p14:creationId xmlns:p14="http://schemas.microsoft.com/office/powerpoint/2010/main" val="867499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*During the 7 days before the survey</a:t>
            </a:r>
          </a:p>
          <a:p>
            <a:r>
              <a:rPr lang="en-US" sz="900" b="1" baseline="50000" dirty="0">
                <a:solidFill>
                  <a:srgbClr val="007889"/>
                </a:solidFill>
              </a:rPr>
              <a:t>†</a:t>
            </a:r>
            <a:r>
              <a:rPr lang="en-US" sz="1100" dirty="0">
                <a:solidFill>
                  <a:srgbClr val="007889"/>
                </a:solidFill>
              </a:rPr>
              <a:t>M &gt; F; W &gt; B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Ate Breakfast on All 7 Days,* by Sex,</a:t>
            </a:r>
            <a:r>
              <a:rPr lang="en-US" sz="1700" b="1" baseline="40000" dirty="0">
                <a:solidFill>
                  <a:srgbClr val="007889"/>
                </a:solidFill>
                <a:latin typeface="+mj-lt"/>
              </a:rPr>
              <a:t>†</a:t>
            </a:r>
            <a:r>
              <a:rPr lang="en-US" sz="2000" b="1" dirty="0">
                <a:solidFill>
                  <a:srgbClr val="007889"/>
                </a:solidFill>
                <a:latin typeface="+mj-lt"/>
              </a:rPr>
              <a:t> Grade and Race/Ethnicity,</a:t>
            </a:r>
            <a:r>
              <a:rPr lang="en-US" sz="1700" b="1" baseline="40000" dirty="0">
                <a:solidFill>
                  <a:srgbClr val="007889"/>
                </a:solidFill>
                <a:latin typeface="+mj-lt"/>
              </a:rPr>
              <a:t>†</a:t>
            </a:r>
            <a:r>
              <a:rPr lang="en-US" sz="2000" b="1" dirty="0">
                <a:solidFill>
                  <a:srgbClr val="007889"/>
                </a:solidFill>
                <a:latin typeface="+mj-lt"/>
              </a:rPr>
              <a:t>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QNBK7DAY</a:t>
            </a:r>
          </a:p>
        </p:txBody>
      </p:sp>
    </p:spTree>
    <p:extLst>
      <p:ext uri="{BB962C8B-B14F-4D97-AF65-F5344CB8AC3E}">
        <p14:creationId xmlns:p14="http://schemas.microsoft.com/office/powerpoint/2010/main" val="2613539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ding1"/>
          <p:cNvSpPr txBox="1"/>
          <p:nvPr/>
        </p:nvSpPr>
        <p:spPr>
          <a:xfrm>
            <a:off x="762000" y="264164"/>
            <a:ext cx="10668000"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Ate Breakfast on All 7 Days,* 2013-2021</a:t>
            </a:r>
            <a:r>
              <a:rPr lang="en-US" sz="1700" b="1" baseline="40000" dirty="0">
                <a:solidFill>
                  <a:srgbClr val="007889"/>
                </a:solidFill>
                <a:latin typeface="+mj-lt"/>
              </a:rPr>
              <a:t>†</a:t>
            </a:r>
          </a:p>
        </p:txBody>
      </p:sp>
      <p:sp>
        <p:nvSpPr>
          <p:cNvPr id="5" name="Footnote1"/>
          <p:cNvSpPr txBox="1"/>
          <p:nvPr/>
        </p:nvSpPr>
        <p:spPr>
          <a:xfrm>
            <a:off x="538024" y="6169210"/>
            <a:ext cx="108204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*During the 7 days before the survey</a:t>
            </a:r>
          </a:p>
          <a:p>
            <a:r>
              <a:rPr lang="en-US" sz="900" b="1" baseline="50000" dirty="0">
                <a:solidFill>
                  <a:srgbClr val="007889"/>
                </a:solidFill>
              </a:rPr>
              <a:t>†</a:t>
            </a:r>
            <a:r>
              <a:rPr lang="en-US" sz="1100" dirty="0">
                <a:solidFill>
                  <a:srgbClr val="007889"/>
                </a:solidFill>
              </a:rPr>
              <a:t>Decreased 2013-2021 [Based on linear trend analyses using logistic regression models controlling for sex, race/ethnicity, and grade (p &lt; 0.05).]</a:t>
            </a:r>
          </a:p>
          <a:p>
            <a:r>
              <a:rPr lang="en-US" sz="1100" dirty="0">
                <a:solidFill>
                  <a:srgbClr val="007889"/>
                </a:solidFill>
              </a:rPr>
              <a:t>This graph contains weighted results.</a:t>
            </a:r>
          </a:p>
        </p:txBody>
      </p:sp>
      <p:graphicFrame>
        <p:nvGraphicFramePr>
          <p:cNvPr id="6" name="Chart 5"/>
          <p:cNvGraphicFramePr/>
          <p:nvPr>
            <p:extLst>
              <p:ext uri="{D42A27DB-BD31-4B8C-83A1-F6EECF244321}">
                <p14:modId xmlns:p14="http://schemas.microsoft.com/office/powerpoint/2010/main" val="417779131"/>
              </p:ext>
            </p:extLst>
          </p:nvPr>
        </p:nvGraphicFramePr>
        <p:xfrm>
          <a:off x="518430" y="1617050"/>
          <a:ext cx="11044376" cy="3793150"/>
        </p:xfrm>
        <a:graphic>
          <a:graphicData uri="http://schemas.openxmlformats.org/drawingml/2006/chart">
            <c:chart xmlns:c="http://schemas.openxmlformats.org/drawingml/2006/chart" xmlns:r="http://schemas.openxmlformats.org/officeDocument/2006/relationships" r:id="rId3"/>
          </a:graphicData>
        </a:graphic>
      </p:graphicFrame>
      <p:sp>
        <p:nvSpPr>
          <p:cNvPr id="11" name="SiteFooter1"/>
          <p:cNvSpPr txBox="1"/>
          <p:nvPr/>
        </p:nvSpPr>
        <p:spPr>
          <a:xfrm>
            <a:off x="3429000" y="6456026"/>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2013-2021 - QNBK7DAY</a:t>
            </a:r>
          </a:p>
        </p:txBody>
      </p:sp>
    </p:spTree>
    <p:extLst>
      <p:ext uri="{BB962C8B-B14F-4D97-AF65-F5344CB8AC3E}">
        <p14:creationId xmlns:p14="http://schemas.microsoft.com/office/powerpoint/2010/main" val="517731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 ≥ 95th percentile for body mass index, based on sex- and age-specific reference data from the 2000 CDC growth charts. In 2017, new, slightly different ranges were used to calculate biologically implausible responses to height and weight questions.</a:t>
            </a:r>
          </a:p>
          <a:p>
            <a:r>
              <a:rPr lang="en-US" sz="900" b="1" baseline="50000" dirty="0">
                <a:solidFill>
                  <a:srgbClr val="007889"/>
                </a:solidFill>
              </a:rPr>
              <a:t>†</a:t>
            </a:r>
            <a:r>
              <a:rPr lang="en-US" sz="1100" dirty="0">
                <a:solidFill>
                  <a:srgbClr val="007889"/>
                </a:solidFill>
              </a:rPr>
              <a:t>M &gt; F; 10th &gt; 11th; B &gt; W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Had Obesity,* by Sex,</a:t>
            </a:r>
            <a:r>
              <a:rPr lang="en-US" sz="1700" b="1" baseline="40000" dirty="0">
                <a:solidFill>
                  <a:srgbClr val="007889"/>
                </a:solidFill>
                <a:latin typeface="+mj-lt"/>
              </a:rPr>
              <a:t>†</a:t>
            </a:r>
            <a:r>
              <a:rPr lang="en-US" sz="2000" b="1" dirty="0">
                <a:solidFill>
                  <a:srgbClr val="007889"/>
                </a:solidFill>
                <a:latin typeface="+mj-lt"/>
              </a:rPr>
              <a:t> Grade</a:t>
            </a:r>
            <a:r>
              <a:rPr lang="en-US" sz="1700" b="1" baseline="40000" dirty="0">
                <a:solidFill>
                  <a:srgbClr val="007889"/>
                </a:solidFill>
                <a:latin typeface="+mj-lt"/>
              </a:rPr>
              <a:t>†</a:t>
            </a:r>
            <a:r>
              <a:rPr lang="en-US" sz="2000" b="1" dirty="0">
                <a:solidFill>
                  <a:srgbClr val="007889"/>
                </a:solidFill>
                <a:latin typeface="+mj-lt"/>
              </a:rPr>
              <a:t> and Race/Ethnicity,</a:t>
            </a:r>
            <a:r>
              <a:rPr lang="en-US" sz="1700" b="1" baseline="40000" dirty="0">
                <a:solidFill>
                  <a:srgbClr val="007889"/>
                </a:solidFill>
                <a:latin typeface="+mj-lt"/>
              </a:rPr>
              <a:t>†</a:t>
            </a:r>
            <a:r>
              <a:rPr lang="en-US" sz="2000" b="1" dirty="0">
                <a:solidFill>
                  <a:srgbClr val="007889"/>
                </a:solidFill>
                <a:latin typeface="+mj-lt"/>
              </a:rPr>
              <a:t>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QNOBESE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ding1"/>
          <p:cNvSpPr txBox="1"/>
          <p:nvPr/>
        </p:nvSpPr>
        <p:spPr>
          <a:xfrm>
            <a:off x="762000" y="264164"/>
            <a:ext cx="10668000" cy="400110"/>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Had Obesity,* 1999-2021</a:t>
            </a:r>
            <a:r>
              <a:rPr lang="en-US" sz="1700" b="1" baseline="40000" dirty="0">
                <a:solidFill>
                  <a:srgbClr val="007889"/>
                </a:solidFill>
                <a:latin typeface="+mj-lt"/>
              </a:rPr>
              <a:t>†</a:t>
            </a:r>
          </a:p>
        </p:txBody>
      </p:sp>
      <p:sp>
        <p:nvSpPr>
          <p:cNvPr id="5" name="Footnote1"/>
          <p:cNvSpPr txBox="1"/>
          <p:nvPr/>
        </p:nvSpPr>
        <p:spPr>
          <a:xfrm>
            <a:off x="538024" y="6169210"/>
            <a:ext cx="108204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 ≥ 95th percentile for body mass index, based on sex- and age-specific reference data from the 2000 CDC growth charts. In 2017, new, slightly different ranges were used to calculate biologically implausible responses to height and weight questions.</a:t>
            </a:r>
          </a:p>
          <a:p>
            <a:r>
              <a:rPr lang="en-US" sz="900" b="1" baseline="50000" dirty="0">
                <a:solidFill>
                  <a:srgbClr val="007889"/>
                </a:solidFill>
              </a:rPr>
              <a:t>†</a:t>
            </a:r>
            <a:r>
              <a:rPr lang="en-US" sz="1100" dirty="0">
                <a:solidFill>
                  <a:srgbClr val="007889"/>
                </a:solidFill>
              </a:rPr>
              <a:t>Increased 1999-2021 [Based on linear and quadratic trend analyses using logistic regression models controlling for sex, race/ethnicity, and grade (p &lt; 0.05). Significant linear trends (if present) across all available years are described first followed by linear changes in each segment of significant quadratic trends (if present).]</a:t>
            </a:r>
          </a:p>
          <a:p>
            <a:r>
              <a:rPr lang="en-US" sz="1100" dirty="0">
                <a:solidFill>
                  <a:srgbClr val="007889"/>
                </a:solidFill>
              </a:rPr>
              <a:t>Data not available for 2011.</a:t>
            </a:r>
          </a:p>
          <a:p>
            <a:r>
              <a:rPr lang="en-US" sz="1100" dirty="0">
                <a:solidFill>
                  <a:srgbClr val="007889"/>
                </a:solidFill>
              </a:rPr>
              <a:t>This graph contains weighted results.</a:t>
            </a:r>
          </a:p>
        </p:txBody>
      </p:sp>
      <p:graphicFrame>
        <p:nvGraphicFramePr>
          <p:cNvPr id="6" name="Chart 5"/>
          <p:cNvGraphicFramePr/>
          <p:nvPr>
            <p:extLst>
              <p:ext uri="{D42A27DB-BD31-4B8C-83A1-F6EECF244321}">
                <p14:modId xmlns:p14="http://schemas.microsoft.com/office/powerpoint/2010/main" val="2195911033"/>
              </p:ext>
            </p:extLst>
          </p:nvPr>
        </p:nvGraphicFramePr>
        <p:xfrm>
          <a:off x="518430" y="1617050"/>
          <a:ext cx="11044376" cy="3793150"/>
        </p:xfrm>
        <a:graphic>
          <a:graphicData uri="http://schemas.openxmlformats.org/drawingml/2006/chart">
            <c:chart xmlns:c="http://schemas.openxmlformats.org/drawingml/2006/chart" xmlns:r="http://schemas.openxmlformats.org/officeDocument/2006/relationships" r:id="rId3"/>
          </a:graphicData>
        </a:graphic>
      </p:graphicFrame>
      <p:sp>
        <p:nvSpPr>
          <p:cNvPr id="11" name="SiteFooter1"/>
          <p:cNvSpPr txBox="1"/>
          <p:nvPr/>
        </p:nvSpPr>
        <p:spPr>
          <a:xfrm>
            <a:off x="3429000" y="6456026"/>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1999-2021 - QNOBESE</a:t>
            </a:r>
          </a:p>
        </p:txBody>
      </p:sp>
    </p:spTree>
    <p:extLst>
      <p:ext uri="{BB962C8B-B14F-4D97-AF65-F5344CB8AC3E}">
        <p14:creationId xmlns:p14="http://schemas.microsoft.com/office/powerpoint/2010/main" val="4018158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r>
              <a:rPr lang="en-US" sz="1100" dirty="0">
                <a:solidFill>
                  <a:srgbClr val="007889"/>
                </a:solidFill>
                <a:latin typeface="+mj-lt"/>
                <a:ea typeface="Verdana" panose="020B0604030504040204" pitchFamily="34" charset="0"/>
                <a:cs typeface="Verdana" panose="020B0604030504040204" pitchFamily="34" charset="0"/>
              </a:rPr>
              <a:t>* ≥ 85th percentile but &lt;95th percentile for body mass index, based on sex- and age-specific reference data from the 2000 CDC growth charts. In 2017, new, slightly different ranges were used to calculate biologically implausible responses to height and weight questions.</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Were Overweight,* by Sex,</a:t>
            </a:r>
            <a:r>
              <a:rPr lang="en-US" sz="2000" b="1" dirty="0">
                <a:solidFill>
                  <a:srgbClr val="007889"/>
                </a:solidFill>
                <a:latin typeface="+mj-lt"/>
              </a:rPr>
              <a:t> Grade and Race/Ethnicity,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QNOWT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9AFE4B-0D30-8860-E36E-51CBDBE466F9}"/>
              </a:ext>
            </a:extLst>
          </p:cNvPr>
          <p:cNvPicPr>
            <a:picLocks noChangeAspect="1"/>
          </p:cNvPicPr>
          <p:nvPr/>
        </p:nvPicPr>
        <p:blipFill>
          <a:blip r:embed="rId3"/>
          <a:stretch>
            <a:fillRect/>
          </a:stretch>
        </p:blipFill>
        <p:spPr>
          <a:xfrm>
            <a:off x="3676419" y="0"/>
            <a:ext cx="4839162" cy="6858000"/>
          </a:xfrm>
          <a:prstGeom prst="rect">
            <a:avLst/>
          </a:prstGeom>
        </p:spPr>
      </p:pic>
    </p:spTree>
    <p:extLst>
      <p:ext uri="{BB962C8B-B14F-4D97-AF65-F5344CB8AC3E}">
        <p14:creationId xmlns:p14="http://schemas.microsoft.com/office/powerpoint/2010/main" val="1852600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FCE8355-A41A-4EE7-9E35-1A5E32B451EE}"/>
              </a:ext>
            </a:extLst>
          </p:cNvPr>
          <p:cNvSpPr/>
          <p:nvPr/>
        </p:nvSpPr>
        <p:spPr>
          <a:xfrm>
            <a:off x="5138737" y="3429000"/>
            <a:ext cx="1914525" cy="19145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8" name="Oval 7">
            <a:extLst>
              <a:ext uri="{FF2B5EF4-FFF2-40B4-BE49-F238E27FC236}">
                <a16:creationId xmlns:a16="http://schemas.microsoft.com/office/drawing/2014/main" id="{B8FC4E0A-293F-4207-B862-A7997332AF29}"/>
              </a:ext>
            </a:extLst>
          </p:cNvPr>
          <p:cNvSpPr/>
          <p:nvPr/>
        </p:nvSpPr>
        <p:spPr>
          <a:xfrm>
            <a:off x="3043237" y="3429000"/>
            <a:ext cx="1914525" cy="1914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0" name="Oval 9">
            <a:extLst>
              <a:ext uri="{FF2B5EF4-FFF2-40B4-BE49-F238E27FC236}">
                <a16:creationId xmlns:a16="http://schemas.microsoft.com/office/drawing/2014/main" id="{CF1987E7-77DC-4021-B0D7-BEB40F22FE7F}"/>
              </a:ext>
            </a:extLst>
          </p:cNvPr>
          <p:cNvSpPr/>
          <p:nvPr/>
        </p:nvSpPr>
        <p:spPr>
          <a:xfrm>
            <a:off x="9329738" y="3429000"/>
            <a:ext cx="1914525" cy="19145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11" name="Oval 10">
            <a:extLst>
              <a:ext uri="{FF2B5EF4-FFF2-40B4-BE49-F238E27FC236}">
                <a16:creationId xmlns:a16="http://schemas.microsoft.com/office/drawing/2014/main" id="{C2A9F935-91F0-4A8B-AAE9-FDCD5FB6C635}"/>
              </a:ext>
            </a:extLst>
          </p:cNvPr>
          <p:cNvSpPr/>
          <p:nvPr/>
        </p:nvSpPr>
        <p:spPr>
          <a:xfrm>
            <a:off x="7234238" y="3429000"/>
            <a:ext cx="1914525" cy="19145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9" name="Oval 8">
            <a:extLst>
              <a:ext uri="{FF2B5EF4-FFF2-40B4-BE49-F238E27FC236}">
                <a16:creationId xmlns:a16="http://schemas.microsoft.com/office/drawing/2014/main" id="{22899031-C034-4285-977C-938C9B6BFB25}"/>
              </a:ext>
            </a:extLst>
          </p:cNvPr>
          <p:cNvSpPr/>
          <p:nvPr/>
        </p:nvSpPr>
        <p:spPr>
          <a:xfrm>
            <a:off x="947737" y="3429000"/>
            <a:ext cx="1914525" cy="1914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3" name="TextBox 12">
            <a:extLst>
              <a:ext uri="{FF2B5EF4-FFF2-40B4-BE49-F238E27FC236}">
                <a16:creationId xmlns:a16="http://schemas.microsoft.com/office/drawing/2014/main" id="{09D685B0-BDF8-4536-8A29-67501C00B626}"/>
              </a:ext>
            </a:extLst>
          </p:cNvPr>
          <p:cNvSpPr txBox="1"/>
          <p:nvPr/>
        </p:nvSpPr>
        <p:spPr>
          <a:xfrm>
            <a:off x="3240904" y="1530348"/>
            <a:ext cx="5710218" cy="923330"/>
          </a:xfrm>
          <a:prstGeom prst="rect">
            <a:avLst/>
          </a:prstGeom>
          <a:noFill/>
        </p:spPr>
        <p:txBody>
          <a:bodyPr wrap="none" rtlCol="0">
            <a:spAutoFit/>
          </a:bodyPr>
          <a:lstStyle/>
          <a:p>
            <a:pPr algn="ctr"/>
            <a:r>
              <a:rPr lang="en-MY" sz="5400" dirty="0">
                <a:latin typeface="+mj-lt"/>
                <a:ea typeface="Open Sans Extrabold" panose="020B0906030804020204" pitchFamily="34" charset="0"/>
                <a:cs typeface="Open Sans Extrabold" panose="020B0906030804020204" pitchFamily="34" charset="0"/>
              </a:rPr>
              <a:t>Sexual Activity</a:t>
            </a:r>
          </a:p>
        </p:txBody>
      </p:sp>
      <p:pic>
        <p:nvPicPr>
          <p:cNvPr id="3" name="Graphic 2">
            <a:extLst>
              <a:ext uri="{FF2B5EF4-FFF2-40B4-BE49-F238E27FC236}">
                <a16:creationId xmlns:a16="http://schemas.microsoft.com/office/drawing/2014/main" id="{A4B0D5E8-8BE0-40FE-9612-FC87753575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37188" y="3918451"/>
            <a:ext cx="935622" cy="935622"/>
          </a:xfrm>
          <a:prstGeom prst="rect">
            <a:avLst/>
          </a:prstGeom>
        </p:spPr>
      </p:pic>
      <p:pic>
        <p:nvPicPr>
          <p:cNvPr id="15" name="Graphic 14">
            <a:extLst>
              <a:ext uri="{FF2B5EF4-FFF2-40B4-BE49-F238E27FC236}">
                <a16:creationId xmlns:a16="http://schemas.microsoft.com/office/drawing/2014/main" id="{48008F44-1BA1-4B58-8E16-4DDA40C092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32688" y="3918451"/>
            <a:ext cx="935622" cy="935622"/>
          </a:xfrm>
          <a:prstGeom prst="rect">
            <a:avLst/>
          </a:prstGeom>
        </p:spPr>
      </p:pic>
      <p:pic>
        <p:nvPicPr>
          <p:cNvPr id="16" name="Graphic 15">
            <a:extLst>
              <a:ext uri="{FF2B5EF4-FFF2-40B4-BE49-F238E27FC236}">
                <a16:creationId xmlns:a16="http://schemas.microsoft.com/office/drawing/2014/main" id="{FFF5E910-B73F-4A85-B9C9-93A302F5CE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628188" y="3918451"/>
            <a:ext cx="935622" cy="935622"/>
          </a:xfrm>
          <a:prstGeom prst="rect">
            <a:avLst/>
          </a:prstGeom>
        </p:spPr>
      </p:pic>
      <p:pic>
        <p:nvPicPr>
          <p:cNvPr id="17" name="Graphic 16">
            <a:extLst>
              <a:ext uri="{FF2B5EF4-FFF2-40B4-BE49-F238E27FC236}">
                <a16:creationId xmlns:a16="http://schemas.microsoft.com/office/drawing/2014/main" id="{234A16EB-F1F9-4BF6-A427-B29E7F36D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723689" y="3918451"/>
            <a:ext cx="935622" cy="935622"/>
          </a:xfrm>
          <a:prstGeom prst="rect">
            <a:avLst/>
          </a:prstGeom>
        </p:spPr>
      </p:pic>
      <p:pic>
        <p:nvPicPr>
          <p:cNvPr id="18" name="Graphic 17">
            <a:extLst>
              <a:ext uri="{FF2B5EF4-FFF2-40B4-BE49-F238E27FC236}">
                <a16:creationId xmlns:a16="http://schemas.microsoft.com/office/drawing/2014/main" id="{5D71DC38-2CA0-48AD-9B0F-355287E97A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819189" y="3918451"/>
            <a:ext cx="935622" cy="935622"/>
          </a:xfrm>
          <a:prstGeom prst="rect">
            <a:avLst/>
          </a:prstGeom>
        </p:spPr>
      </p:pic>
    </p:spTree>
    <p:extLst>
      <p:ext uri="{BB962C8B-B14F-4D97-AF65-F5344CB8AC3E}">
        <p14:creationId xmlns:p14="http://schemas.microsoft.com/office/powerpoint/2010/main" val="966446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0F4AAB-24CF-1670-2C32-88EC7A5D1746}"/>
              </a:ext>
            </a:extLst>
          </p:cNvPr>
          <p:cNvPicPr>
            <a:picLocks noChangeAspect="1"/>
          </p:cNvPicPr>
          <p:nvPr/>
        </p:nvPicPr>
        <p:blipFill>
          <a:blip r:embed="rId3"/>
          <a:stretch>
            <a:fillRect/>
          </a:stretch>
        </p:blipFill>
        <p:spPr>
          <a:xfrm>
            <a:off x="3671563" y="0"/>
            <a:ext cx="4848874" cy="6858000"/>
          </a:xfrm>
          <a:prstGeom prst="rect">
            <a:avLst/>
          </a:prstGeom>
        </p:spPr>
      </p:pic>
    </p:spTree>
    <p:extLst>
      <p:ext uri="{BB962C8B-B14F-4D97-AF65-F5344CB8AC3E}">
        <p14:creationId xmlns:p14="http://schemas.microsoft.com/office/powerpoint/2010/main" val="47097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95E6-68CB-4DD6-9E75-CCFEFB42B719}"/>
              </a:ext>
            </a:extLst>
          </p:cNvPr>
          <p:cNvSpPr>
            <a:spLocks noGrp="1"/>
          </p:cNvSpPr>
          <p:nvPr>
            <p:ph type="title"/>
          </p:nvPr>
        </p:nvSpPr>
        <p:spPr/>
        <p:txBody>
          <a:bodyPr/>
          <a:lstStyle/>
          <a:p>
            <a:r>
              <a:rPr lang="en-US" u="sng" dirty="0"/>
              <a:t>Summary</a:t>
            </a:r>
          </a:p>
        </p:txBody>
      </p:sp>
      <p:sp>
        <p:nvSpPr>
          <p:cNvPr id="24" name="TextBox 23">
            <a:extLst>
              <a:ext uri="{FF2B5EF4-FFF2-40B4-BE49-F238E27FC236}">
                <a16:creationId xmlns:a16="http://schemas.microsoft.com/office/drawing/2014/main" id="{06C233C5-0391-4974-AF9E-208001752707}"/>
              </a:ext>
            </a:extLst>
          </p:cNvPr>
          <p:cNvSpPr txBox="1"/>
          <p:nvPr/>
        </p:nvSpPr>
        <p:spPr>
          <a:xfrm>
            <a:off x="4661954" y="1868671"/>
            <a:ext cx="2868093" cy="646331"/>
          </a:xfrm>
          <a:prstGeom prst="rect">
            <a:avLst/>
          </a:prstGeom>
          <a:noFill/>
        </p:spPr>
        <p:txBody>
          <a:bodyPr wrap="none" rtlCol="0">
            <a:spAutoFit/>
          </a:bodyPr>
          <a:lstStyle/>
          <a:p>
            <a:pPr marL="742950" indent="-742950" algn="ctr">
              <a:buFont typeface="+mj-lt"/>
              <a:buAutoNum type="arabicPeriod"/>
            </a:pPr>
            <a:r>
              <a:rPr lang="en-MY" sz="3600" dirty="0">
                <a:solidFill>
                  <a:schemeClr val="accent1"/>
                </a:solidFill>
                <a:latin typeface="+mj-lt"/>
                <a:ea typeface="Open Sans SemiBold" panose="020B0706030804020204" pitchFamily="34" charset="0"/>
                <a:cs typeface="Open Sans SemiBold" panose="020B0706030804020204" pitchFamily="34" charset="0"/>
              </a:rPr>
              <a:t>Monitor</a:t>
            </a:r>
          </a:p>
        </p:txBody>
      </p:sp>
      <p:cxnSp>
        <p:nvCxnSpPr>
          <p:cNvPr id="27" name="Straight Connector 26">
            <a:extLst>
              <a:ext uri="{FF2B5EF4-FFF2-40B4-BE49-F238E27FC236}">
                <a16:creationId xmlns:a16="http://schemas.microsoft.com/office/drawing/2014/main" id="{F1290988-8890-471F-A3C0-DE4B2851C6FB}"/>
              </a:ext>
            </a:extLst>
          </p:cNvPr>
          <p:cNvCxnSpPr/>
          <p:nvPr/>
        </p:nvCxnSpPr>
        <p:spPr>
          <a:xfrm>
            <a:off x="1799303" y="2484521"/>
            <a:ext cx="8593393" cy="0"/>
          </a:xfrm>
          <a:prstGeom prst="line">
            <a:avLst/>
          </a:prstGeom>
          <a:ln>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AFA967A-6628-4729-BCC9-52EDD75AE77B}"/>
              </a:ext>
            </a:extLst>
          </p:cNvPr>
          <p:cNvSpPr txBox="1"/>
          <p:nvPr/>
        </p:nvSpPr>
        <p:spPr>
          <a:xfrm>
            <a:off x="4798208" y="2846706"/>
            <a:ext cx="2595582" cy="646331"/>
          </a:xfrm>
          <a:prstGeom prst="rect">
            <a:avLst/>
          </a:prstGeom>
          <a:noFill/>
        </p:spPr>
        <p:txBody>
          <a:bodyPr wrap="none" rtlCol="0">
            <a:spAutoFit/>
          </a:bodyPr>
          <a:lstStyle/>
          <a:p>
            <a:pPr marL="742950" indent="-742950" algn="ctr">
              <a:buFont typeface="+mj-lt"/>
              <a:buAutoNum type="arabicPeriod" startAt="2"/>
            </a:pPr>
            <a:r>
              <a:rPr lang="en-MY" sz="3600" dirty="0">
                <a:solidFill>
                  <a:schemeClr val="accent2"/>
                </a:solidFill>
                <a:latin typeface="+mj-lt"/>
                <a:ea typeface="Open Sans SemiBold" panose="020B0706030804020204" pitchFamily="34" charset="0"/>
                <a:cs typeface="Open Sans SemiBold" panose="020B0706030804020204" pitchFamily="34" charset="0"/>
              </a:rPr>
              <a:t>Inform</a:t>
            </a:r>
          </a:p>
        </p:txBody>
      </p:sp>
      <p:cxnSp>
        <p:nvCxnSpPr>
          <p:cNvPr id="47" name="Straight Connector 46">
            <a:extLst>
              <a:ext uri="{FF2B5EF4-FFF2-40B4-BE49-F238E27FC236}">
                <a16:creationId xmlns:a16="http://schemas.microsoft.com/office/drawing/2014/main" id="{9FF75BD2-E231-4A4B-B8DF-27CB9F3E6F9A}"/>
              </a:ext>
            </a:extLst>
          </p:cNvPr>
          <p:cNvCxnSpPr/>
          <p:nvPr/>
        </p:nvCxnSpPr>
        <p:spPr>
          <a:xfrm>
            <a:off x="1799303" y="3442794"/>
            <a:ext cx="8593393" cy="0"/>
          </a:xfrm>
          <a:prstGeom prst="line">
            <a:avLst/>
          </a:prstGeom>
          <a:ln>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19E2CFB-B3F9-4B16-95E0-3C709703E7DB}"/>
              </a:ext>
            </a:extLst>
          </p:cNvPr>
          <p:cNvSpPr txBox="1"/>
          <p:nvPr/>
        </p:nvSpPr>
        <p:spPr>
          <a:xfrm>
            <a:off x="4661150" y="3830565"/>
            <a:ext cx="2869696" cy="646331"/>
          </a:xfrm>
          <a:prstGeom prst="rect">
            <a:avLst/>
          </a:prstGeom>
          <a:noFill/>
        </p:spPr>
        <p:txBody>
          <a:bodyPr wrap="none" rtlCol="0">
            <a:spAutoFit/>
          </a:bodyPr>
          <a:lstStyle/>
          <a:p>
            <a:pPr marL="742950" indent="-742950" algn="ctr">
              <a:buFont typeface="+mj-lt"/>
              <a:buAutoNum type="arabicPeriod" startAt="3"/>
            </a:pPr>
            <a:r>
              <a:rPr lang="en-MY" sz="3600" dirty="0">
                <a:solidFill>
                  <a:schemeClr val="accent3"/>
                </a:solidFill>
                <a:latin typeface="+mj-lt"/>
                <a:ea typeface="Open Sans SemiBold" panose="020B0706030804020204" pitchFamily="34" charset="0"/>
                <a:cs typeface="Open Sans SemiBold" panose="020B0706030804020204" pitchFamily="34" charset="0"/>
              </a:rPr>
              <a:t>Process</a:t>
            </a:r>
          </a:p>
        </p:txBody>
      </p:sp>
      <p:cxnSp>
        <p:nvCxnSpPr>
          <p:cNvPr id="51" name="Straight Connector 50">
            <a:extLst>
              <a:ext uri="{FF2B5EF4-FFF2-40B4-BE49-F238E27FC236}">
                <a16:creationId xmlns:a16="http://schemas.microsoft.com/office/drawing/2014/main" id="{2E61D6D3-F62F-42C1-BE08-FCE26575EA3A}"/>
              </a:ext>
            </a:extLst>
          </p:cNvPr>
          <p:cNvCxnSpPr/>
          <p:nvPr/>
        </p:nvCxnSpPr>
        <p:spPr>
          <a:xfrm>
            <a:off x="1799303" y="4370587"/>
            <a:ext cx="8593393" cy="0"/>
          </a:xfrm>
          <a:prstGeom prst="line">
            <a:avLst/>
          </a:prstGeom>
          <a:ln>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129AB53-3DD4-43F6-BE76-444799EDFB19}"/>
              </a:ext>
            </a:extLst>
          </p:cNvPr>
          <p:cNvSpPr txBox="1"/>
          <p:nvPr/>
        </p:nvSpPr>
        <p:spPr>
          <a:xfrm>
            <a:off x="3204021" y="4564472"/>
            <a:ext cx="5783956" cy="646331"/>
          </a:xfrm>
          <a:prstGeom prst="rect">
            <a:avLst/>
          </a:prstGeom>
          <a:noFill/>
        </p:spPr>
        <p:txBody>
          <a:bodyPr wrap="none" rtlCol="0">
            <a:spAutoFit/>
          </a:bodyPr>
          <a:lstStyle/>
          <a:p>
            <a:pPr marL="742950" indent="-742950" algn="ctr">
              <a:buFont typeface="+mj-lt"/>
              <a:buAutoNum type="arabicPeriod" startAt="4"/>
            </a:pPr>
            <a:r>
              <a:rPr lang="en-MY" sz="3600" dirty="0">
                <a:solidFill>
                  <a:schemeClr val="accent1"/>
                </a:solidFill>
                <a:latin typeface="+mj-lt"/>
                <a:ea typeface="Open Sans SemiBold" panose="020B0706030804020204" pitchFamily="34" charset="0"/>
                <a:cs typeface="Open Sans SemiBold" panose="020B0706030804020204" pitchFamily="34" charset="0"/>
              </a:rPr>
              <a:t>Data Dissemination</a:t>
            </a:r>
          </a:p>
        </p:txBody>
      </p:sp>
      <p:cxnSp>
        <p:nvCxnSpPr>
          <p:cNvPr id="55" name="Straight Connector 54">
            <a:extLst>
              <a:ext uri="{FF2B5EF4-FFF2-40B4-BE49-F238E27FC236}">
                <a16:creationId xmlns:a16="http://schemas.microsoft.com/office/drawing/2014/main" id="{B703513F-BCB9-4D81-BBA4-1FDFAD6F17B0}"/>
              </a:ext>
            </a:extLst>
          </p:cNvPr>
          <p:cNvCxnSpPr/>
          <p:nvPr/>
        </p:nvCxnSpPr>
        <p:spPr>
          <a:xfrm>
            <a:off x="1799303" y="5298380"/>
            <a:ext cx="8593393" cy="0"/>
          </a:xfrm>
          <a:prstGeom prst="line">
            <a:avLst/>
          </a:prstGeom>
          <a:ln>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450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9E6497-012A-74C9-6E7A-0F180778D5E1}"/>
              </a:ext>
            </a:extLst>
          </p:cNvPr>
          <p:cNvPicPr>
            <a:picLocks noChangeAspect="1"/>
          </p:cNvPicPr>
          <p:nvPr/>
        </p:nvPicPr>
        <p:blipFill rotWithShape="1">
          <a:blip r:embed="rId3"/>
          <a:srcRect r="10760"/>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Picture 5">
            <a:extLst>
              <a:ext uri="{FF2B5EF4-FFF2-40B4-BE49-F238E27FC236}">
                <a16:creationId xmlns:a16="http://schemas.microsoft.com/office/drawing/2014/main" id="{68DFD884-DF5B-4B45-6880-C818C102ECA9}"/>
              </a:ext>
            </a:extLst>
          </p:cNvPr>
          <p:cNvPicPr>
            <a:picLocks noChangeAspect="1"/>
          </p:cNvPicPr>
          <p:nvPr/>
        </p:nvPicPr>
        <p:blipFill rotWithShape="1">
          <a:blip r:embed="rId4"/>
          <a:srcRect t="17571" r="2"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097598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95E6-68CB-4DD6-9E75-CCFEFB42B719}"/>
              </a:ext>
            </a:extLst>
          </p:cNvPr>
          <p:cNvSpPr>
            <a:spLocks noGrp="1"/>
          </p:cNvSpPr>
          <p:nvPr>
            <p:ph type="title"/>
          </p:nvPr>
        </p:nvSpPr>
        <p:spPr>
          <a:xfrm>
            <a:off x="838199" y="371728"/>
            <a:ext cx="11037425" cy="886732"/>
          </a:xfrm>
        </p:spPr>
        <p:txBody>
          <a:bodyPr/>
          <a:lstStyle/>
          <a:p>
            <a:r>
              <a:rPr lang="en-US" sz="5400" dirty="0"/>
              <a:t>Why is the YRBS Conducted?</a:t>
            </a:r>
          </a:p>
        </p:txBody>
      </p:sp>
      <p:sp>
        <p:nvSpPr>
          <p:cNvPr id="4" name="Rectangle: Rounded Corners 3">
            <a:extLst>
              <a:ext uri="{FF2B5EF4-FFF2-40B4-BE49-F238E27FC236}">
                <a16:creationId xmlns:a16="http://schemas.microsoft.com/office/drawing/2014/main" id="{2F54EB2F-BD27-4832-B4ED-FA5CE56A9437}"/>
              </a:ext>
            </a:extLst>
          </p:cNvPr>
          <p:cNvSpPr/>
          <p:nvPr/>
        </p:nvSpPr>
        <p:spPr>
          <a:xfrm>
            <a:off x="1438269" y="1941707"/>
            <a:ext cx="8481229" cy="6307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ea typeface="Open Sans SemiBold" panose="020B0706030804020204" pitchFamily="34" charset="0"/>
                <a:cs typeface="Open Sans SemiBold" panose="020B0706030804020204" pitchFamily="34" charset="0"/>
              </a:rPr>
              <a:t>Monitor adolescent health behavior changes over time</a:t>
            </a:r>
          </a:p>
        </p:txBody>
      </p:sp>
      <p:sp>
        <p:nvSpPr>
          <p:cNvPr id="23" name="Rectangle: Rounded Corners 22">
            <a:extLst>
              <a:ext uri="{FF2B5EF4-FFF2-40B4-BE49-F238E27FC236}">
                <a16:creationId xmlns:a16="http://schemas.microsoft.com/office/drawing/2014/main" id="{0F82EEA7-6D7F-4FA5-B45E-C636C184A314}"/>
              </a:ext>
            </a:extLst>
          </p:cNvPr>
          <p:cNvSpPr/>
          <p:nvPr/>
        </p:nvSpPr>
        <p:spPr>
          <a:xfrm>
            <a:off x="1438268" y="3481920"/>
            <a:ext cx="8481229" cy="63078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ea typeface="Open Sans SemiBold" panose="020B0706030804020204" pitchFamily="34" charset="0"/>
                <a:cs typeface="Open Sans SemiBold" panose="020B0706030804020204" pitchFamily="34" charset="0"/>
              </a:rPr>
              <a:t>Inform school, community programs, and communications campaigns</a:t>
            </a:r>
          </a:p>
        </p:txBody>
      </p:sp>
      <p:sp>
        <p:nvSpPr>
          <p:cNvPr id="24" name="Rectangle: Rounded Corners 23">
            <a:extLst>
              <a:ext uri="{FF2B5EF4-FFF2-40B4-BE49-F238E27FC236}">
                <a16:creationId xmlns:a16="http://schemas.microsoft.com/office/drawing/2014/main" id="{6637F7A2-58EB-434A-912D-5F1527437E8F}"/>
              </a:ext>
            </a:extLst>
          </p:cNvPr>
          <p:cNvSpPr/>
          <p:nvPr/>
        </p:nvSpPr>
        <p:spPr>
          <a:xfrm>
            <a:off x="1438269" y="5022134"/>
            <a:ext cx="8481229" cy="63078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ea typeface="Open Sans SemiBold" panose="020B0706030804020204" pitchFamily="34" charset="0"/>
                <a:cs typeface="Open Sans SemiBold" panose="020B0706030804020204" pitchFamily="34" charset="0"/>
              </a:rPr>
              <a:t>Monitor progress toward achieving the Healthy People Objectives</a:t>
            </a:r>
          </a:p>
        </p:txBody>
      </p:sp>
    </p:spTree>
    <p:extLst>
      <p:ext uri="{BB962C8B-B14F-4D97-AF65-F5344CB8AC3E}">
        <p14:creationId xmlns:p14="http://schemas.microsoft.com/office/powerpoint/2010/main" val="2575100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C7CAE0-51BD-E948-3145-8CE782C6F10D}"/>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pic>
        <p:nvPicPr>
          <p:cNvPr id="6" name="Picture 5" descr="Graphical user interface, application&#10;&#10;Description automatically generated">
            <a:extLst>
              <a:ext uri="{FF2B5EF4-FFF2-40B4-BE49-F238E27FC236}">
                <a16:creationId xmlns:a16="http://schemas.microsoft.com/office/drawing/2014/main" id="{4C64E470-3AD0-41A1-69D8-A2D072AE71AA}"/>
              </a:ext>
            </a:extLst>
          </p:cNvPr>
          <p:cNvPicPr>
            <a:picLocks noChangeAspect="1"/>
          </p:cNvPicPr>
          <p:nvPr/>
        </p:nvPicPr>
        <p:blipFill>
          <a:blip r:embed="rId3"/>
          <a:stretch>
            <a:fillRect/>
          </a:stretch>
        </p:blipFill>
        <p:spPr>
          <a:xfrm>
            <a:off x="6062605" y="582961"/>
            <a:ext cx="5947576" cy="4936487"/>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A78407FC-415D-546C-9190-6541A6F454EA}"/>
              </a:ext>
            </a:extLst>
          </p:cNvPr>
          <p:cNvPicPr>
            <a:picLocks noChangeAspect="1"/>
          </p:cNvPicPr>
          <p:nvPr/>
        </p:nvPicPr>
        <p:blipFill>
          <a:blip r:embed="rId4"/>
          <a:stretch>
            <a:fillRect/>
          </a:stretch>
        </p:blipFill>
        <p:spPr>
          <a:xfrm>
            <a:off x="142505" y="1122933"/>
            <a:ext cx="5777595" cy="3856544"/>
          </a:xfrm>
          <a:prstGeom prst="rect">
            <a:avLst/>
          </a:prstGeom>
        </p:spPr>
      </p:pic>
    </p:spTree>
    <p:extLst>
      <p:ext uri="{BB962C8B-B14F-4D97-AF65-F5344CB8AC3E}">
        <p14:creationId xmlns:p14="http://schemas.microsoft.com/office/powerpoint/2010/main" val="3386050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07CD331-6A43-4FC7-8D2B-424971692039}"/>
              </a:ext>
            </a:extLst>
          </p:cNvPr>
          <p:cNvSpPr/>
          <p:nvPr/>
        </p:nvSpPr>
        <p:spPr>
          <a:xfrm>
            <a:off x="426698" y="644699"/>
            <a:ext cx="4979401" cy="46570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
        <p:nvSpPr>
          <p:cNvPr id="7" name="Oval 6">
            <a:extLst>
              <a:ext uri="{FF2B5EF4-FFF2-40B4-BE49-F238E27FC236}">
                <a16:creationId xmlns:a16="http://schemas.microsoft.com/office/drawing/2014/main" id="{889EF94B-22D4-4677-9F3C-17BCA38BBF64}"/>
              </a:ext>
            </a:extLst>
          </p:cNvPr>
          <p:cNvSpPr/>
          <p:nvPr/>
        </p:nvSpPr>
        <p:spPr>
          <a:xfrm>
            <a:off x="424503" y="663789"/>
            <a:ext cx="1809745" cy="1809745"/>
          </a:xfrm>
          <a:prstGeom prst="ellipse">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6600" b="0" i="0" u="none" strike="noStrike" kern="1200" cap="none" spc="0" normalizeH="0" baseline="0" noProof="0" dirty="0">
              <a:ln>
                <a:noFill/>
              </a:ln>
              <a:solidFill>
                <a:srgbClr val="FFFFFF"/>
              </a:solidFill>
              <a:effectLst/>
              <a:uLnTx/>
              <a:uFillTx/>
              <a:latin typeface="Arial Black"/>
              <a:ea typeface="+mn-ea"/>
              <a:cs typeface="+mn-cs"/>
            </a:endParaRPr>
          </a:p>
        </p:txBody>
      </p:sp>
      <p:sp>
        <p:nvSpPr>
          <p:cNvPr id="2" name="TextBox 1"/>
          <p:cNvSpPr txBox="1"/>
          <p:nvPr/>
        </p:nvSpPr>
        <p:spPr>
          <a:xfrm>
            <a:off x="512520" y="2687076"/>
            <a:ext cx="4807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Montserrat Black" panose="00000A00000000000000" pitchFamily="50" charset="0"/>
              </a:rPr>
              <a:t>QUESTIONS?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520" y="678466"/>
            <a:ext cx="1599082" cy="1599082"/>
          </a:xfrm>
          <a:prstGeom prst="rect">
            <a:avLst/>
          </a:prstGeom>
        </p:spPr>
      </p:pic>
      <p:sp>
        <p:nvSpPr>
          <p:cNvPr id="11" name="TextBox 10">
            <a:extLst>
              <a:ext uri="{FF2B5EF4-FFF2-40B4-BE49-F238E27FC236}">
                <a16:creationId xmlns:a16="http://schemas.microsoft.com/office/drawing/2014/main" id="{8199822C-EEB9-4DC2-856A-197BE8CFC72B}"/>
              </a:ext>
            </a:extLst>
          </p:cNvPr>
          <p:cNvSpPr txBox="1"/>
          <p:nvPr/>
        </p:nvSpPr>
        <p:spPr>
          <a:xfrm>
            <a:off x="6096000" y="2845969"/>
            <a:ext cx="3892889" cy="3539430"/>
          </a:xfrm>
          <a:prstGeom prst="rect">
            <a:avLst/>
          </a:prstGeom>
          <a:noFill/>
        </p:spPr>
        <p:txBody>
          <a:bodyPr wrap="square" rtlCol="0">
            <a:spAutoFit/>
          </a:bodyPr>
          <a:lstStyle/>
          <a:p>
            <a:r>
              <a:rPr lang="en-US" sz="1600" b="1" u="sng" dirty="0"/>
              <a:t>Shaquille Christmas:</a:t>
            </a:r>
          </a:p>
          <a:p>
            <a:endParaRPr lang="en-US" sz="1600" dirty="0"/>
          </a:p>
          <a:p>
            <a:r>
              <a:rPr lang="en-US" sz="1600" dirty="0"/>
              <a:t>Shaquille.Christmas@health.mo.gov</a:t>
            </a:r>
          </a:p>
          <a:p>
            <a:endParaRPr lang="en-US" sz="1600" dirty="0"/>
          </a:p>
          <a:p>
            <a:r>
              <a:rPr lang="en-US" sz="1600" dirty="0"/>
              <a:t>573-526-4021</a:t>
            </a:r>
          </a:p>
          <a:p>
            <a:endParaRPr lang="en-US" sz="1600" dirty="0"/>
          </a:p>
          <a:p>
            <a:endParaRPr lang="en-US" sz="1600" dirty="0"/>
          </a:p>
          <a:p>
            <a:r>
              <a:rPr lang="en-US" sz="1600" b="1" u="sng" dirty="0"/>
              <a:t>Lisa Giles:</a:t>
            </a:r>
          </a:p>
          <a:p>
            <a:endParaRPr lang="en-US" sz="1600" dirty="0"/>
          </a:p>
          <a:p>
            <a:r>
              <a:rPr lang="en-US" sz="1600" dirty="0"/>
              <a:t>Lisa.Giles@health.mo.gov</a:t>
            </a:r>
          </a:p>
          <a:p>
            <a:endParaRPr lang="en-US" sz="1600" dirty="0"/>
          </a:p>
          <a:p>
            <a:r>
              <a:rPr lang="en-US" sz="1600" b="1" u="sng" dirty="0"/>
              <a:t>Anthony Belenchia:</a:t>
            </a:r>
          </a:p>
          <a:p>
            <a:endParaRPr lang="en-US" sz="1600" dirty="0"/>
          </a:p>
          <a:p>
            <a:r>
              <a:rPr lang="en-US" sz="1600" dirty="0"/>
              <a:t>Anthony.Belenchia@health.mo.gov</a:t>
            </a:r>
            <a:endParaRPr lang="en-MY" sz="1600" dirty="0"/>
          </a:p>
        </p:txBody>
      </p:sp>
      <p:grpSp>
        <p:nvGrpSpPr>
          <p:cNvPr id="10" name="Group 9">
            <a:extLst>
              <a:ext uri="{FF2B5EF4-FFF2-40B4-BE49-F238E27FC236}">
                <a16:creationId xmlns:a16="http://schemas.microsoft.com/office/drawing/2014/main" id="{2E6D3180-ED9A-D9A7-0964-F3E7DA077526}"/>
              </a:ext>
            </a:extLst>
          </p:cNvPr>
          <p:cNvGrpSpPr/>
          <p:nvPr/>
        </p:nvGrpSpPr>
        <p:grpSpPr>
          <a:xfrm>
            <a:off x="5672467" y="3238860"/>
            <a:ext cx="433160" cy="433160"/>
            <a:chOff x="6096000" y="4184198"/>
            <a:chExt cx="433160" cy="433160"/>
          </a:xfrm>
        </p:grpSpPr>
        <p:sp>
          <p:nvSpPr>
            <p:cNvPr id="5" name="Oval 4">
              <a:extLst>
                <a:ext uri="{FF2B5EF4-FFF2-40B4-BE49-F238E27FC236}">
                  <a16:creationId xmlns:a16="http://schemas.microsoft.com/office/drawing/2014/main" id="{C4970FB1-932A-2ECF-1470-A596E1DF0507}"/>
                </a:ext>
              </a:extLst>
            </p:cNvPr>
            <p:cNvSpPr/>
            <p:nvPr/>
          </p:nvSpPr>
          <p:spPr>
            <a:xfrm>
              <a:off x="6096000" y="4184198"/>
              <a:ext cx="433160" cy="4331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pic>
          <p:nvPicPr>
            <p:cNvPr id="6" name="Graphic 5">
              <a:extLst>
                <a:ext uri="{FF2B5EF4-FFF2-40B4-BE49-F238E27FC236}">
                  <a16:creationId xmlns:a16="http://schemas.microsoft.com/office/drawing/2014/main" id="{27A3F83A-3BA4-64F0-F42A-EC0C8AA8881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22580" y="4310777"/>
              <a:ext cx="180000" cy="180000"/>
            </a:xfrm>
            <a:prstGeom prst="rect">
              <a:avLst/>
            </a:prstGeom>
          </p:spPr>
        </p:pic>
      </p:grpSp>
      <p:grpSp>
        <p:nvGrpSpPr>
          <p:cNvPr id="16" name="Group 15">
            <a:extLst>
              <a:ext uri="{FF2B5EF4-FFF2-40B4-BE49-F238E27FC236}">
                <a16:creationId xmlns:a16="http://schemas.microsoft.com/office/drawing/2014/main" id="{3D1D5591-0387-5402-606F-06451DA2372D}"/>
              </a:ext>
            </a:extLst>
          </p:cNvPr>
          <p:cNvGrpSpPr/>
          <p:nvPr/>
        </p:nvGrpSpPr>
        <p:grpSpPr>
          <a:xfrm>
            <a:off x="5662840" y="3772223"/>
            <a:ext cx="433160" cy="433160"/>
            <a:chOff x="6096000" y="4907050"/>
            <a:chExt cx="433160" cy="433160"/>
          </a:xfrm>
        </p:grpSpPr>
        <p:sp>
          <p:nvSpPr>
            <p:cNvPr id="17" name="Oval 16">
              <a:extLst>
                <a:ext uri="{FF2B5EF4-FFF2-40B4-BE49-F238E27FC236}">
                  <a16:creationId xmlns:a16="http://schemas.microsoft.com/office/drawing/2014/main" id="{19F24634-4F36-4F8D-F78F-CB403A5CDBE1}"/>
                </a:ext>
              </a:extLst>
            </p:cNvPr>
            <p:cNvSpPr/>
            <p:nvPr/>
          </p:nvSpPr>
          <p:spPr>
            <a:xfrm>
              <a:off x="6096000" y="4907050"/>
              <a:ext cx="433160" cy="433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pic>
          <p:nvPicPr>
            <p:cNvPr id="18" name="Graphic 17">
              <a:extLst>
                <a:ext uri="{FF2B5EF4-FFF2-40B4-BE49-F238E27FC236}">
                  <a16:creationId xmlns:a16="http://schemas.microsoft.com/office/drawing/2014/main" id="{DC9F4757-9491-1929-729C-5FFCAFB6DF9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2580" y="5033630"/>
              <a:ext cx="180000" cy="180000"/>
            </a:xfrm>
            <a:prstGeom prst="rect">
              <a:avLst/>
            </a:prstGeom>
          </p:spPr>
        </p:pic>
      </p:grpSp>
      <p:grpSp>
        <p:nvGrpSpPr>
          <p:cNvPr id="19" name="Group 18">
            <a:extLst>
              <a:ext uri="{FF2B5EF4-FFF2-40B4-BE49-F238E27FC236}">
                <a16:creationId xmlns:a16="http://schemas.microsoft.com/office/drawing/2014/main" id="{DA5888E1-7400-272B-4A64-946802D28234}"/>
              </a:ext>
            </a:extLst>
          </p:cNvPr>
          <p:cNvGrpSpPr/>
          <p:nvPr/>
        </p:nvGrpSpPr>
        <p:grpSpPr>
          <a:xfrm>
            <a:off x="5672467" y="5947855"/>
            <a:ext cx="433160" cy="433160"/>
            <a:chOff x="6096000" y="4184198"/>
            <a:chExt cx="433160" cy="433160"/>
          </a:xfrm>
        </p:grpSpPr>
        <p:sp>
          <p:nvSpPr>
            <p:cNvPr id="20" name="Oval 19">
              <a:extLst>
                <a:ext uri="{FF2B5EF4-FFF2-40B4-BE49-F238E27FC236}">
                  <a16:creationId xmlns:a16="http://schemas.microsoft.com/office/drawing/2014/main" id="{55BB3EC9-15EA-F37C-5D99-9969516A1A86}"/>
                </a:ext>
              </a:extLst>
            </p:cNvPr>
            <p:cNvSpPr/>
            <p:nvPr/>
          </p:nvSpPr>
          <p:spPr>
            <a:xfrm>
              <a:off x="6096000" y="4184198"/>
              <a:ext cx="433160" cy="4331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pic>
          <p:nvPicPr>
            <p:cNvPr id="21" name="Graphic 20">
              <a:extLst>
                <a:ext uri="{FF2B5EF4-FFF2-40B4-BE49-F238E27FC236}">
                  <a16:creationId xmlns:a16="http://schemas.microsoft.com/office/drawing/2014/main" id="{243D179F-634C-F004-0F6A-D9E07A03832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22580" y="4310777"/>
              <a:ext cx="180000" cy="180000"/>
            </a:xfrm>
            <a:prstGeom prst="rect">
              <a:avLst/>
            </a:prstGeom>
          </p:spPr>
        </p:pic>
      </p:grpSp>
      <p:sp>
        <p:nvSpPr>
          <p:cNvPr id="3" name="TextBox 2">
            <a:extLst>
              <a:ext uri="{FF2B5EF4-FFF2-40B4-BE49-F238E27FC236}">
                <a16:creationId xmlns:a16="http://schemas.microsoft.com/office/drawing/2014/main" id="{E956413A-B328-B3C5-417F-A0577C9C2F66}"/>
              </a:ext>
            </a:extLst>
          </p:cNvPr>
          <p:cNvSpPr txBox="1"/>
          <p:nvPr/>
        </p:nvSpPr>
        <p:spPr>
          <a:xfrm>
            <a:off x="6096000" y="570066"/>
            <a:ext cx="5707562" cy="1815882"/>
          </a:xfrm>
          <a:prstGeom prst="rect">
            <a:avLst/>
          </a:prstGeom>
          <a:noFill/>
        </p:spPr>
        <p:txBody>
          <a:bodyPr wrap="square" rtlCol="0">
            <a:spAutoFit/>
          </a:bodyPr>
          <a:lstStyle/>
          <a:p>
            <a:r>
              <a:rPr lang="en-US" sz="1600" b="1" dirty="0"/>
              <a:t>Missouri Department of Health and Senior Services: Youth Risk Behavior Surveillance System (YRBSS)</a:t>
            </a:r>
          </a:p>
          <a:p>
            <a:r>
              <a:rPr lang="en-US" sz="1600" dirty="0">
                <a:hlinkClick r:id="rId7">
                  <a:extLst>
                    <a:ext uri="{A12FA001-AC4F-418D-AE19-62706E023703}">
                      <ahyp:hlinkClr xmlns:ahyp="http://schemas.microsoft.com/office/drawing/2018/hyperlinkcolor" val="tx"/>
                    </a:ext>
                  </a:extLst>
                </a:hlinkClick>
              </a:rPr>
              <a:t>https://health.mo.gov/data/yrbss/</a:t>
            </a:r>
            <a:endParaRPr lang="en-US" sz="1600" dirty="0"/>
          </a:p>
          <a:p>
            <a:endParaRPr lang="en-US" sz="1600" dirty="0"/>
          </a:p>
          <a:p>
            <a:r>
              <a:rPr lang="en-US" sz="1600" b="1" dirty="0"/>
              <a:t>Missouri Department of Elementary and Secondary Education </a:t>
            </a:r>
          </a:p>
          <a:p>
            <a:r>
              <a:rPr lang="en-US" sz="1600" dirty="0">
                <a:hlinkClick r:id="rId8">
                  <a:extLst>
                    <a:ext uri="{A12FA001-AC4F-418D-AE19-62706E023703}">
                      <ahyp:hlinkClr xmlns:ahyp="http://schemas.microsoft.com/office/drawing/2018/hyperlinkcolor" val="tx"/>
                    </a:ext>
                  </a:extLst>
                </a:hlinkClick>
              </a:rPr>
              <a:t>https://dese.mo.gov/</a:t>
            </a:r>
            <a:r>
              <a:rPr lang="en-US" sz="1600" dirty="0"/>
              <a:t> </a:t>
            </a:r>
          </a:p>
        </p:txBody>
      </p:sp>
      <p:grpSp>
        <p:nvGrpSpPr>
          <p:cNvPr id="9" name="Group 8">
            <a:extLst>
              <a:ext uri="{FF2B5EF4-FFF2-40B4-BE49-F238E27FC236}">
                <a16:creationId xmlns:a16="http://schemas.microsoft.com/office/drawing/2014/main" id="{18AF9327-4687-0D9C-879D-237F33EBFEA2}"/>
              </a:ext>
            </a:extLst>
          </p:cNvPr>
          <p:cNvGrpSpPr/>
          <p:nvPr/>
        </p:nvGrpSpPr>
        <p:grpSpPr>
          <a:xfrm>
            <a:off x="5662840" y="4985716"/>
            <a:ext cx="433160" cy="433160"/>
            <a:chOff x="6096000" y="4184198"/>
            <a:chExt cx="433160" cy="433160"/>
          </a:xfrm>
        </p:grpSpPr>
        <p:sp>
          <p:nvSpPr>
            <p:cNvPr id="12" name="Oval 11">
              <a:extLst>
                <a:ext uri="{FF2B5EF4-FFF2-40B4-BE49-F238E27FC236}">
                  <a16:creationId xmlns:a16="http://schemas.microsoft.com/office/drawing/2014/main" id="{27982D91-0946-3741-C9B8-4D3AC574C176}"/>
                </a:ext>
              </a:extLst>
            </p:cNvPr>
            <p:cNvSpPr/>
            <p:nvPr/>
          </p:nvSpPr>
          <p:spPr>
            <a:xfrm>
              <a:off x="6096000" y="4184198"/>
              <a:ext cx="433160" cy="4331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pic>
          <p:nvPicPr>
            <p:cNvPr id="13" name="Graphic 12">
              <a:extLst>
                <a:ext uri="{FF2B5EF4-FFF2-40B4-BE49-F238E27FC236}">
                  <a16:creationId xmlns:a16="http://schemas.microsoft.com/office/drawing/2014/main" id="{C41A7A03-A1BD-F971-32D0-3D3DFBA7FD8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22580" y="4310777"/>
              <a:ext cx="180000" cy="180000"/>
            </a:xfrm>
            <a:prstGeom prst="rect">
              <a:avLst/>
            </a:prstGeom>
          </p:spPr>
        </p:pic>
      </p:grpSp>
    </p:spTree>
    <p:extLst>
      <p:ext uri="{BB962C8B-B14F-4D97-AF65-F5344CB8AC3E}">
        <p14:creationId xmlns:p14="http://schemas.microsoft.com/office/powerpoint/2010/main" val="1513949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596B02-C172-47F2-A739-065087072ECC}"/>
              </a:ext>
            </a:extLst>
          </p:cNvPr>
          <p:cNvSpPr>
            <a:spLocks noGrp="1"/>
          </p:cNvSpPr>
          <p:nvPr>
            <p:ph type="title"/>
          </p:nvPr>
        </p:nvSpPr>
        <p:spPr/>
        <p:txBody>
          <a:bodyPr/>
          <a:lstStyle/>
          <a:p>
            <a:r>
              <a:rPr lang="en-US" dirty="0"/>
              <a:t>How is the YRBS conducted?</a:t>
            </a:r>
          </a:p>
        </p:txBody>
      </p:sp>
      <p:sp>
        <p:nvSpPr>
          <p:cNvPr id="6" name="Arc 5">
            <a:extLst>
              <a:ext uri="{FF2B5EF4-FFF2-40B4-BE49-F238E27FC236}">
                <a16:creationId xmlns:a16="http://schemas.microsoft.com/office/drawing/2014/main" id="{1D8A06A4-07E8-4CB1-90F1-863DDCF84EFE}"/>
              </a:ext>
            </a:extLst>
          </p:cNvPr>
          <p:cNvSpPr/>
          <p:nvPr/>
        </p:nvSpPr>
        <p:spPr>
          <a:xfrm>
            <a:off x="4506245" y="3544872"/>
            <a:ext cx="3192230" cy="3192230"/>
          </a:xfrm>
          <a:prstGeom prst="arc">
            <a:avLst>
              <a:gd name="adj1" fmla="val 10868207"/>
              <a:gd name="adj2" fmla="val 0"/>
            </a:avLst>
          </a:prstGeom>
          <a:ln w="101600" cap="rnd">
            <a:gradFill flip="none" rotWithShape="1">
              <a:gsLst>
                <a:gs pos="0">
                  <a:schemeClr val="accent1"/>
                </a:gs>
                <a:gs pos="100000">
                  <a:schemeClr val="accent6"/>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2"/>
              </a:solidFill>
            </a:endParaRPr>
          </a:p>
        </p:txBody>
      </p:sp>
      <p:sp>
        <p:nvSpPr>
          <p:cNvPr id="8" name="Arc 7">
            <a:extLst>
              <a:ext uri="{FF2B5EF4-FFF2-40B4-BE49-F238E27FC236}">
                <a16:creationId xmlns:a16="http://schemas.microsoft.com/office/drawing/2014/main" id="{59A4AFE1-5612-4450-8B9C-A3EE54782C5A}"/>
              </a:ext>
            </a:extLst>
          </p:cNvPr>
          <p:cNvSpPr/>
          <p:nvPr/>
        </p:nvSpPr>
        <p:spPr>
          <a:xfrm>
            <a:off x="4506245" y="3544872"/>
            <a:ext cx="3192230" cy="3192230"/>
          </a:xfrm>
          <a:prstGeom prst="arc">
            <a:avLst>
              <a:gd name="adj1" fmla="val 10868207"/>
              <a:gd name="adj2" fmla="val 0"/>
            </a:avLst>
          </a:prstGeom>
          <a:ln w="101600" cap="rnd">
            <a:gradFill flip="none" rotWithShape="1">
              <a:gsLst>
                <a:gs pos="0">
                  <a:schemeClr val="accent1"/>
                </a:gs>
                <a:gs pos="100000">
                  <a:schemeClr val="accent6"/>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2"/>
              </a:solidFill>
            </a:endParaRPr>
          </a:p>
        </p:txBody>
      </p:sp>
      <p:sp>
        <p:nvSpPr>
          <p:cNvPr id="10" name="Arc 9">
            <a:extLst>
              <a:ext uri="{FF2B5EF4-FFF2-40B4-BE49-F238E27FC236}">
                <a16:creationId xmlns:a16="http://schemas.microsoft.com/office/drawing/2014/main" id="{F3C68F94-BB00-4313-9986-45E3E70F960F}"/>
              </a:ext>
            </a:extLst>
          </p:cNvPr>
          <p:cNvSpPr/>
          <p:nvPr/>
        </p:nvSpPr>
        <p:spPr>
          <a:xfrm>
            <a:off x="4506245" y="3544872"/>
            <a:ext cx="3192230" cy="3192230"/>
          </a:xfrm>
          <a:prstGeom prst="arc">
            <a:avLst>
              <a:gd name="adj1" fmla="val 19074089"/>
              <a:gd name="adj2" fmla="val 0"/>
            </a:avLst>
          </a:prstGeom>
          <a:ln w="1016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2"/>
              </a:solidFill>
            </a:endParaRPr>
          </a:p>
        </p:txBody>
      </p:sp>
      <p:sp>
        <p:nvSpPr>
          <p:cNvPr id="12" name="Arc 11">
            <a:extLst>
              <a:ext uri="{FF2B5EF4-FFF2-40B4-BE49-F238E27FC236}">
                <a16:creationId xmlns:a16="http://schemas.microsoft.com/office/drawing/2014/main" id="{0199F3AB-E671-4BD4-B81C-F24B1A7276E3}"/>
              </a:ext>
            </a:extLst>
          </p:cNvPr>
          <p:cNvSpPr/>
          <p:nvPr/>
        </p:nvSpPr>
        <p:spPr>
          <a:xfrm>
            <a:off x="4506245" y="3544872"/>
            <a:ext cx="3192230" cy="3192230"/>
          </a:xfrm>
          <a:prstGeom prst="arc">
            <a:avLst>
              <a:gd name="adj1" fmla="val 16284389"/>
              <a:gd name="adj2" fmla="val 18773943"/>
            </a:avLst>
          </a:prstGeom>
          <a:ln w="101600" cap="rnd">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2"/>
              </a:solidFill>
            </a:endParaRPr>
          </a:p>
        </p:txBody>
      </p:sp>
      <p:sp>
        <p:nvSpPr>
          <p:cNvPr id="14" name="Arc 13">
            <a:extLst>
              <a:ext uri="{FF2B5EF4-FFF2-40B4-BE49-F238E27FC236}">
                <a16:creationId xmlns:a16="http://schemas.microsoft.com/office/drawing/2014/main" id="{8AA49BB4-A3BE-43A9-8DA1-61C0A4E4EDDF}"/>
              </a:ext>
            </a:extLst>
          </p:cNvPr>
          <p:cNvSpPr/>
          <p:nvPr/>
        </p:nvSpPr>
        <p:spPr>
          <a:xfrm>
            <a:off x="4506245" y="3544872"/>
            <a:ext cx="3192230" cy="3192230"/>
          </a:xfrm>
          <a:prstGeom prst="arc">
            <a:avLst>
              <a:gd name="adj1" fmla="val 13507787"/>
              <a:gd name="adj2" fmla="val 16105216"/>
            </a:avLst>
          </a:prstGeom>
          <a:ln w="1016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2"/>
              </a:solidFill>
            </a:endParaRPr>
          </a:p>
        </p:txBody>
      </p:sp>
      <p:sp>
        <p:nvSpPr>
          <p:cNvPr id="16" name="Arc 15">
            <a:extLst>
              <a:ext uri="{FF2B5EF4-FFF2-40B4-BE49-F238E27FC236}">
                <a16:creationId xmlns:a16="http://schemas.microsoft.com/office/drawing/2014/main" id="{925C56BC-45BA-4B32-B6A6-E5DF420AF6DE}"/>
              </a:ext>
            </a:extLst>
          </p:cNvPr>
          <p:cNvSpPr/>
          <p:nvPr/>
        </p:nvSpPr>
        <p:spPr>
          <a:xfrm>
            <a:off x="4499885" y="3544872"/>
            <a:ext cx="3192230" cy="3192230"/>
          </a:xfrm>
          <a:prstGeom prst="arc">
            <a:avLst>
              <a:gd name="adj1" fmla="val 10868207"/>
              <a:gd name="adj2" fmla="val 13331935"/>
            </a:avLst>
          </a:prstGeom>
          <a:ln w="10160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2"/>
              </a:solidFill>
            </a:endParaRPr>
          </a:p>
        </p:txBody>
      </p:sp>
      <p:sp>
        <p:nvSpPr>
          <p:cNvPr id="18" name="Oval 17">
            <a:extLst>
              <a:ext uri="{FF2B5EF4-FFF2-40B4-BE49-F238E27FC236}">
                <a16:creationId xmlns:a16="http://schemas.microsoft.com/office/drawing/2014/main" id="{85317B63-DE42-4701-85D1-16120B0A1627}"/>
              </a:ext>
            </a:extLst>
          </p:cNvPr>
          <p:cNvSpPr/>
          <p:nvPr/>
        </p:nvSpPr>
        <p:spPr>
          <a:xfrm>
            <a:off x="7110907" y="3877104"/>
            <a:ext cx="256032" cy="256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0" name="Oval 19">
            <a:extLst>
              <a:ext uri="{FF2B5EF4-FFF2-40B4-BE49-F238E27FC236}">
                <a16:creationId xmlns:a16="http://schemas.microsoft.com/office/drawing/2014/main" id="{E3464544-3BCD-4C29-A200-AC3A5756B72D}"/>
              </a:ext>
            </a:extLst>
          </p:cNvPr>
          <p:cNvSpPr/>
          <p:nvPr/>
        </p:nvSpPr>
        <p:spPr>
          <a:xfrm>
            <a:off x="3295098" y="4768025"/>
            <a:ext cx="745924" cy="7459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2" name="Oval 21">
            <a:extLst>
              <a:ext uri="{FF2B5EF4-FFF2-40B4-BE49-F238E27FC236}">
                <a16:creationId xmlns:a16="http://schemas.microsoft.com/office/drawing/2014/main" id="{A36E28CA-68AC-4058-8013-0C4822C6FBD5}"/>
              </a:ext>
            </a:extLst>
          </p:cNvPr>
          <p:cNvSpPr/>
          <p:nvPr/>
        </p:nvSpPr>
        <p:spPr>
          <a:xfrm>
            <a:off x="4371869" y="5012971"/>
            <a:ext cx="256032" cy="2560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4" name="Oval 23">
            <a:extLst>
              <a:ext uri="{FF2B5EF4-FFF2-40B4-BE49-F238E27FC236}">
                <a16:creationId xmlns:a16="http://schemas.microsoft.com/office/drawing/2014/main" id="{740CC183-B142-46E3-B2EA-5C1FD2FD8987}"/>
              </a:ext>
            </a:extLst>
          </p:cNvPr>
          <p:cNvSpPr/>
          <p:nvPr/>
        </p:nvSpPr>
        <p:spPr>
          <a:xfrm>
            <a:off x="7564099" y="5012971"/>
            <a:ext cx="256032" cy="2560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6" name="Oval 25">
            <a:extLst>
              <a:ext uri="{FF2B5EF4-FFF2-40B4-BE49-F238E27FC236}">
                <a16:creationId xmlns:a16="http://schemas.microsoft.com/office/drawing/2014/main" id="{DDAF0816-AC47-4085-A572-E0839024F9F5}"/>
              </a:ext>
            </a:extLst>
          </p:cNvPr>
          <p:cNvSpPr/>
          <p:nvPr/>
        </p:nvSpPr>
        <p:spPr>
          <a:xfrm>
            <a:off x="5967984" y="3416856"/>
            <a:ext cx="256032" cy="256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8" name="Oval 27">
            <a:extLst>
              <a:ext uri="{FF2B5EF4-FFF2-40B4-BE49-F238E27FC236}">
                <a16:creationId xmlns:a16="http://schemas.microsoft.com/office/drawing/2014/main" id="{B22AEBED-0EA2-4A4F-BC71-42B49E13C9FB}"/>
              </a:ext>
            </a:extLst>
          </p:cNvPr>
          <p:cNvSpPr/>
          <p:nvPr/>
        </p:nvSpPr>
        <p:spPr>
          <a:xfrm>
            <a:off x="4820412" y="3877104"/>
            <a:ext cx="256032" cy="256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0" name="Oval 29">
            <a:extLst>
              <a:ext uri="{FF2B5EF4-FFF2-40B4-BE49-F238E27FC236}">
                <a16:creationId xmlns:a16="http://schemas.microsoft.com/office/drawing/2014/main" id="{87BA421A-91A3-437C-A276-4BF3DB31673E}"/>
              </a:ext>
            </a:extLst>
          </p:cNvPr>
          <p:cNvSpPr/>
          <p:nvPr/>
        </p:nvSpPr>
        <p:spPr>
          <a:xfrm>
            <a:off x="4005267" y="3131180"/>
            <a:ext cx="745924" cy="7459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2" name="Oval 31">
            <a:extLst>
              <a:ext uri="{FF2B5EF4-FFF2-40B4-BE49-F238E27FC236}">
                <a16:creationId xmlns:a16="http://schemas.microsoft.com/office/drawing/2014/main" id="{BE35FA42-00F3-4BF8-801A-C5E71C284876}"/>
              </a:ext>
            </a:extLst>
          </p:cNvPr>
          <p:cNvSpPr/>
          <p:nvPr/>
        </p:nvSpPr>
        <p:spPr>
          <a:xfrm>
            <a:off x="5723038" y="2359410"/>
            <a:ext cx="745924" cy="7459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4" name="Oval 33">
            <a:extLst>
              <a:ext uri="{FF2B5EF4-FFF2-40B4-BE49-F238E27FC236}">
                <a16:creationId xmlns:a16="http://schemas.microsoft.com/office/drawing/2014/main" id="{A4A41890-73CD-4B41-99BA-17A30A47A9AE}"/>
              </a:ext>
            </a:extLst>
          </p:cNvPr>
          <p:cNvSpPr/>
          <p:nvPr/>
        </p:nvSpPr>
        <p:spPr>
          <a:xfrm>
            <a:off x="7490306" y="3131180"/>
            <a:ext cx="745924" cy="7459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6" name="Oval 35">
            <a:extLst>
              <a:ext uri="{FF2B5EF4-FFF2-40B4-BE49-F238E27FC236}">
                <a16:creationId xmlns:a16="http://schemas.microsoft.com/office/drawing/2014/main" id="{976806A5-EFF7-4258-AFF0-BD4D5EF02A8D}"/>
              </a:ext>
            </a:extLst>
          </p:cNvPr>
          <p:cNvSpPr/>
          <p:nvPr/>
        </p:nvSpPr>
        <p:spPr>
          <a:xfrm>
            <a:off x="8150978" y="4768025"/>
            <a:ext cx="745924" cy="7459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40" name="Rectangle 39">
            <a:extLst>
              <a:ext uri="{FF2B5EF4-FFF2-40B4-BE49-F238E27FC236}">
                <a16:creationId xmlns:a16="http://schemas.microsoft.com/office/drawing/2014/main" id="{8AD84E44-F2D2-416A-AEF4-D94FF9B5AAFA}"/>
              </a:ext>
            </a:extLst>
          </p:cNvPr>
          <p:cNvSpPr/>
          <p:nvPr/>
        </p:nvSpPr>
        <p:spPr>
          <a:xfrm>
            <a:off x="1275546" y="3242532"/>
            <a:ext cx="2591194" cy="707886"/>
          </a:xfrm>
          <a:prstGeom prst="rect">
            <a:avLst/>
          </a:prstGeom>
        </p:spPr>
        <p:txBody>
          <a:bodyPr wrap="square">
            <a:spAutoFit/>
          </a:bodyPr>
          <a:lstStyle/>
          <a:p>
            <a:pPr algn="ctr"/>
            <a:r>
              <a:rPr lang="en-MY" sz="2000" dirty="0">
                <a:solidFill>
                  <a:schemeClr val="tx2"/>
                </a:solidFill>
              </a:rPr>
              <a:t>Classroom Selection </a:t>
            </a:r>
          </a:p>
        </p:txBody>
      </p:sp>
      <p:sp>
        <p:nvSpPr>
          <p:cNvPr id="48" name="Rectangle 47">
            <a:extLst>
              <a:ext uri="{FF2B5EF4-FFF2-40B4-BE49-F238E27FC236}">
                <a16:creationId xmlns:a16="http://schemas.microsoft.com/office/drawing/2014/main" id="{17C7FE53-ABC0-4929-9235-3B0E60926D8A}"/>
              </a:ext>
            </a:extLst>
          </p:cNvPr>
          <p:cNvSpPr/>
          <p:nvPr/>
        </p:nvSpPr>
        <p:spPr>
          <a:xfrm>
            <a:off x="525485" y="4879377"/>
            <a:ext cx="2591194" cy="707886"/>
          </a:xfrm>
          <a:prstGeom prst="rect">
            <a:avLst/>
          </a:prstGeom>
        </p:spPr>
        <p:txBody>
          <a:bodyPr wrap="square">
            <a:spAutoFit/>
          </a:bodyPr>
          <a:lstStyle/>
          <a:p>
            <a:pPr algn="ctr"/>
            <a:r>
              <a:rPr lang="en-MY" sz="2000" dirty="0">
                <a:solidFill>
                  <a:schemeClr val="tx2"/>
                </a:solidFill>
              </a:rPr>
              <a:t>School/Class Selection</a:t>
            </a:r>
          </a:p>
        </p:txBody>
      </p:sp>
      <p:sp>
        <p:nvSpPr>
          <p:cNvPr id="50" name="Rectangle 49">
            <a:extLst>
              <a:ext uri="{FF2B5EF4-FFF2-40B4-BE49-F238E27FC236}">
                <a16:creationId xmlns:a16="http://schemas.microsoft.com/office/drawing/2014/main" id="{3DB04DC3-FD5E-43EF-9263-064F75662D8F}"/>
              </a:ext>
            </a:extLst>
          </p:cNvPr>
          <p:cNvSpPr/>
          <p:nvPr/>
        </p:nvSpPr>
        <p:spPr>
          <a:xfrm>
            <a:off x="4820412" y="1590692"/>
            <a:ext cx="2591194" cy="707886"/>
          </a:xfrm>
          <a:prstGeom prst="rect">
            <a:avLst/>
          </a:prstGeom>
        </p:spPr>
        <p:txBody>
          <a:bodyPr wrap="square">
            <a:spAutoFit/>
          </a:bodyPr>
          <a:lstStyle/>
          <a:p>
            <a:pPr algn="ctr"/>
            <a:r>
              <a:rPr lang="en-MY" sz="2000" dirty="0">
                <a:solidFill>
                  <a:schemeClr val="tx2"/>
                </a:solidFill>
              </a:rPr>
              <a:t>Survey Administered </a:t>
            </a:r>
          </a:p>
        </p:txBody>
      </p:sp>
      <p:sp>
        <p:nvSpPr>
          <p:cNvPr id="51" name="Rectangle 50">
            <a:extLst>
              <a:ext uri="{FF2B5EF4-FFF2-40B4-BE49-F238E27FC236}">
                <a16:creationId xmlns:a16="http://schemas.microsoft.com/office/drawing/2014/main" id="{499D7EC3-9875-485D-8F65-D3C14B4C1D21}"/>
              </a:ext>
            </a:extLst>
          </p:cNvPr>
          <p:cNvSpPr/>
          <p:nvPr/>
        </p:nvSpPr>
        <p:spPr>
          <a:xfrm>
            <a:off x="8321066" y="3242532"/>
            <a:ext cx="2591194" cy="400110"/>
          </a:xfrm>
          <a:prstGeom prst="rect">
            <a:avLst/>
          </a:prstGeom>
        </p:spPr>
        <p:txBody>
          <a:bodyPr wrap="square">
            <a:spAutoFit/>
          </a:bodyPr>
          <a:lstStyle/>
          <a:p>
            <a:pPr algn="ctr"/>
            <a:r>
              <a:rPr lang="en-MY" sz="2000" dirty="0">
                <a:solidFill>
                  <a:schemeClr val="tx2"/>
                </a:solidFill>
              </a:rPr>
              <a:t>CDC Analysis </a:t>
            </a:r>
          </a:p>
        </p:txBody>
      </p:sp>
      <p:sp>
        <p:nvSpPr>
          <p:cNvPr id="52" name="Rectangle 51">
            <a:extLst>
              <a:ext uri="{FF2B5EF4-FFF2-40B4-BE49-F238E27FC236}">
                <a16:creationId xmlns:a16="http://schemas.microsoft.com/office/drawing/2014/main" id="{913F1DAE-A53A-4C5A-BEF7-B7106128531B}"/>
              </a:ext>
            </a:extLst>
          </p:cNvPr>
          <p:cNvSpPr/>
          <p:nvPr/>
        </p:nvSpPr>
        <p:spPr>
          <a:xfrm>
            <a:off x="9075321" y="4887526"/>
            <a:ext cx="2591194" cy="707886"/>
          </a:xfrm>
          <a:prstGeom prst="rect">
            <a:avLst/>
          </a:prstGeom>
        </p:spPr>
        <p:txBody>
          <a:bodyPr wrap="square">
            <a:spAutoFit/>
          </a:bodyPr>
          <a:lstStyle/>
          <a:p>
            <a:pPr algn="ctr"/>
            <a:r>
              <a:rPr lang="en-MY" sz="2000" dirty="0">
                <a:solidFill>
                  <a:schemeClr val="tx2"/>
                </a:solidFill>
              </a:rPr>
              <a:t>Data Dissemination</a:t>
            </a:r>
          </a:p>
        </p:txBody>
      </p:sp>
      <p:pic>
        <p:nvPicPr>
          <p:cNvPr id="5" name="Graphic 4">
            <a:extLst>
              <a:ext uri="{FF2B5EF4-FFF2-40B4-BE49-F238E27FC236}">
                <a16:creationId xmlns:a16="http://schemas.microsoft.com/office/drawing/2014/main" id="{BB288E49-A72A-4739-9083-A7AA68BF62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9460" y="4912387"/>
            <a:ext cx="457200" cy="457200"/>
          </a:xfrm>
          <a:prstGeom prst="rect">
            <a:avLst/>
          </a:prstGeom>
        </p:spPr>
      </p:pic>
      <p:pic>
        <p:nvPicPr>
          <p:cNvPr id="29" name="Graphic 28">
            <a:extLst>
              <a:ext uri="{FF2B5EF4-FFF2-40B4-BE49-F238E27FC236}">
                <a16:creationId xmlns:a16="http://schemas.microsoft.com/office/drawing/2014/main" id="{F91F0BF6-002A-4526-9E05-8B3F3607BC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149629" y="3275542"/>
            <a:ext cx="457200" cy="457200"/>
          </a:xfrm>
          <a:prstGeom prst="rect">
            <a:avLst/>
          </a:prstGeom>
        </p:spPr>
      </p:pic>
      <p:pic>
        <p:nvPicPr>
          <p:cNvPr id="31" name="Graphic 30">
            <a:extLst>
              <a:ext uri="{FF2B5EF4-FFF2-40B4-BE49-F238E27FC236}">
                <a16:creationId xmlns:a16="http://schemas.microsoft.com/office/drawing/2014/main" id="{08736BF0-46D8-4314-824E-4A7F863238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867400" y="2503772"/>
            <a:ext cx="457200" cy="457200"/>
          </a:xfrm>
          <a:prstGeom prst="rect">
            <a:avLst/>
          </a:prstGeom>
        </p:spPr>
      </p:pic>
      <p:pic>
        <p:nvPicPr>
          <p:cNvPr id="33" name="Graphic 32">
            <a:extLst>
              <a:ext uri="{FF2B5EF4-FFF2-40B4-BE49-F238E27FC236}">
                <a16:creationId xmlns:a16="http://schemas.microsoft.com/office/drawing/2014/main" id="{6C63BF2E-8DE6-4444-9276-1EFA2BA7A7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634668" y="3275542"/>
            <a:ext cx="457200" cy="457200"/>
          </a:xfrm>
          <a:prstGeom prst="rect">
            <a:avLst/>
          </a:prstGeom>
        </p:spPr>
      </p:pic>
      <p:pic>
        <p:nvPicPr>
          <p:cNvPr id="7" name="Graphic 6">
            <a:extLst>
              <a:ext uri="{FF2B5EF4-FFF2-40B4-BE49-F238E27FC236}">
                <a16:creationId xmlns:a16="http://schemas.microsoft.com/office/drawing/2014/main" id="{DA88DC68-1D99-4800-8CBC-9935A0DC99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295340" y="4912387"/>
            <a:ext cx="457200" cy="457200"/>
          </a:xfrm>
          <a:prstGeom prst="rect">
            <a:avLst/>
          </a:prstGeom>
        </p:spPr>
      </p:pic>
    </p:spTree>
    <p:extLst>
      <p:ext uri="{BB962C8B-B14F-4D97-AF65-F5344CB8AC3E}">
        <p14:creationId xmlns:p14="http://schemas.microsoft.com/office/powerpoint/2010/main" val="1685630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1359209-BF18-446C-9876-AF2B74E29D0F}"/>
              </a:ext>
            </a:extLst>
          </p:cNvPr>
          <p:cNvSpPr/>
          <p:nvPr/>
        </p:nvSpPr>
        <p:spPr>
          <a:xfrm>
            <a:off x="838200" y="2462031"/>
            <a:ext cx="2437435" cy="3009418"/>
          </a:xfrm>
          <a:prstGeom prst="roundRect">
            <a:avLst>
              <a:gd name="adj" fmla="val 76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Top Corners Rounded 6">
            <a:extLst>
              <a:ext uri="{FF2B5EF4-FFF2-40B4-BE49-F238E27FC236}">
                <a16:creationId xmlns:a16="http://schemas.microsoft.com/office/drawing/2014/main" id="{7BEF54B8-24F5-4610-9530-1AD73C4143A8}"/>
              </a:ext>
            </a:extLst>
          </p:cNvPr>
          <p:cNvSpPr/>
          <p:nvPr/>
        </p:nvSpPr>
        <p:spPr>
          <a:xfrm rot="10800000">
            <a:off x="838199" y="4765393"/>
            <a:ext cx="2437436" cy="1200329"/>
          </a:xfrm>
          <a:prstGeom prst="round2SameRect">
            <a:avLst>
              <a:gd name="adj1" fmla="val 27305"/>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773AB91-A27F-4A1A-8905-EC538EDF978E}"/>
              </a:ext>
            </a:extLst>
          </p:cNvPr>
          <p:cNvSpPr/>
          <p:nvPr/>
        </p:nvSpPr>
        <p:spPr>
          <a:xfrm>
            <a:off x="1532680" y="1937794"/>
            <a:ext cx="1048474" cy="1048474"/>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4E8EAD8-EEC4-48A0-BC0B-92A0A93B888A}"/>
              </a:ext>
            </a:extLst>
          </p:cNvPr>
          <p:cNvSpPr/>
          <p:nvPr/>
        </p:nvSpPr>
        <p:spPr>
          <a:xfrm>
            <a:off x="838199" y="3278653"/>
            <a:ext cx="2437436" cy="1169551"/>
          </a:xfrm>
          <a:prstGeom prst="rect">
            <a:avLst/>
          </a:prstGeom>
        </p:spPr>
        <p:txBody>
          <a:bodyPr wrap="square">
            <a:spAutoFit/>
          </a:bodyPr>
          <a:lstStyle/>
          <a:p>
            <a:pPr algn="ctr"/>
            <a:r>
              <a:rPr lang="en-US" sz="1400" dirty="0">
                <a:latin typeface="Montserrat" panose="00000500000000000000" pitchFamily="50" charset="0"/>
              </a:rPr>
              <a:t>Students do not put their name nor any other identifying information (such as a school ID number) on the survey.</a:t>
            </a:r>
            <a:r>
              <a:rPr lang="en-MY" sz="1400" dirty="0">
                <a:latin typeface="Montserrat" panose="00000500000000000000" pitchFamily="50" charset="0"/>
              </a:rPr>
              <a:t> </a:t>
            </a:r>
          </a:p>
        </p:txBody>
      </p:sp>
      <p:sp>
        <p:nvSpPr>
          <p:cNvPr id="60" name="TextBox 59">
            <a:extLst>
              <a:ext uri="{FF2B5EF4-FFF2-40B4-BE49-F238E27FC236}">
                <a16:creationId xmlns:a16="http://schemas.microsoft.com/office/drawing/2014/main" id="{38614829-287C-4105-9E8E-0A5523BB44A1}"/>
              </a:ext>
            </a:extLst>
          </p:cNvPr>
          <p:cNvSpPr txBox="1"/>
          <p:nvPr/>
        </p:nvSpPr>
        <p:spPr>
          <a:xfrm>
            <a:off x="838198" y="4765393"/>
            <a:ext cx="2437435" cy="1200329"/>
          </a:xfrm>
          <a:prstGeom prst="rect">
            <a:avLst/>
          </a:prstGeom>
          <a:noFill/>
        </p:spPr>
        <p:txBody>
          <a:bodyPr wrap="square" rtlCol="0">
            <a:spAutoFit/>
          </a:bodyPr>
          <a:lstStyle/>
          <a:p>
            <a:pPr algn="ctr"/>
            <a:r>
              <a:rPr lang="en-US" dirty="0">
                <a:solidFill>
                  <a:schemeClr val="bg1"/>
                </a:solidFill>
                <a:latin typeface="+mj-lt"/>
                <a:ea typeface="Open Sans SemiBold" panose="020B0706030804020204" pitchFamily="34" charset="0"/>
                <a:cs typeface="Open Sans SemiBold" panose="020B0706030804020204" pitchFamily="34" charset="0"/>
              </a:rPr>
              <a:t>Are student’s names used or linked to the survey?</a:t>
            </a:r>
          </a:p>
        </p:txBody>
      </p:sp>
      <p:sp>
        <p:nvSpPr>
          <p:cNvPr id="61" name="Rectangle: Rounded Corners 60">
            <a:extLst>
              <a:ext uri="{FF2B5EF4-FFF2-40B4-BE49-F238E27FC236}">
                <a16:creationId xmlns:a16="http://schemas.microsoft.com/office/drawing/2014/main" id="{29C06165-E87F-42F9-B896-901602D7214C}"/>
              </a:ext>
            </a:extLst>
          </p:cNvPr>
          <p:cNvSpPr/>
          <p:nvPr/>
        </p:nvSpPr>
        <p:spPr>
          <a:xfrm>
            <a:off x="3658565" y="2462031"/>
            <a:ext cx="2437435" cy="3009418"/>
          </a:xfrm>
          <a:prstGeom prst="roundRect">
            <a:avLst>
              <a:gd name="adj" fmla="val 764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Top Corners Rounded 61">
            <a:extLst>
              <a:ext uri="{FF2B5EF4-FFF2-40B4-BE49-F238E27FC236}">
                <a16:creationId xmlns:a16="http://schemas.microsoft.com/office/drawing/2014/main" id="{218A52C9-980F-4553-A30F-48B37191140A}"/>
              </a:ext>
            </a:extLst>
          </p:cNvPr>
          <p:cNvSpPr/>
          <p:nvPr/>
        </p:nvSpPr>
        <p:spPr>
          <a:xfrm rot="10800000">
            <a:off x="3658564" y="4765392"/>
            <a:ext cx="2437436" cy="1200329"/>
          </a:xfrm>
          <a:prstGeom prst="round2SameRect">
            <a:avLst>
              <a:gd name="adj1" fmla="val 27305"/>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125B6786-B5E4-49D6-869D-89AA93C0CB63}"/>
              </a:ext>
            </a:extLst>
          </p:cNvPr>
          <p:cNvSpPr/>
          <p:nvPr/>
        </p:nvSpPr>
        <p:spPr>
          <a:xfrm>
            <a:off x="4353045" y="1937794"/>
            <a:ext cx="1048474" cy="1048474"/>
          </a:xfrm>
          <a:prstGeom prst="ellipse">
            <a:avLst/>
          </a:prstGeom>
          <a:solidFill>
            <a:schemeClr val="bg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1C30D3FA-503E-4B1D-8A33-D62F4F0EC36E}"/>
              </a:ext>
            </a:extLst>
          </p:cNvPr>
          <p:cNvSpPr/>
          <p:nvPr/>
        </p:nvSpPr>
        <p:spPr>
          <a:xfrm>
            <a:off x="3658564" y="3278653"/>
            <a:ext cx="2437436" cy="738664"/>
          </a:xfrm>
          <a:prstGeom prst="rect">
            <a:avLst/>
          </a:prstGeom>
        </p:spPr>
        <p:txBody>
          <a:bodyPr wrap="square">
            <a:spAutoFit/>
          </a:bodyPr>
          <a:lstStyle/>
          <a:p>
            <a:pPr algn="ctr"/>
            <a:r>
              <a:rPr lang="en-MY" sz="1400" dirty="0">
                <a:latin typeface="Montserrat" panose="00000500000000000000" pitchFamily="50" charset="0"/>
              </a:rPr>
              <a:t>Research indicates student’s responses are reliable </a:t>
            </a:r>
          </a:p>
        </p:txBody>
      </p:sp>
      <p:sp>
        <p:nvSpPr>
          <p:cNvPr id="66" name="Rectangle: Rounded Corners 65">
            <a:extLst>
              <a:ext uri="{FF2B5EF4-FFF2-40B4-BE49-F238E27FC236}">
                <a16:creationId xmlns:a16="http://schemas.microsoft.com/office/drawing/2014/main" id="{F55A9534-A0CE-4D11-9293-AFEC51DDC081}"/>
              </a:ext>
            </a:extLst>
          </p:cNvPr>
          <p:cNvSpPr/>
          <p:nvPr/>
        </p:nvSpPr>
        <p:spPr>
          <a:xfrm>
            <a:off x="6478930" y="2462031"/>
            <a:ext cx="2437435" cy="3009418"/>
          </a:xfrm>
          <a:prstGeom prst="roundRect">
            <a:avLst>
              <a:gd name="adj" fmla="val 7644"/>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Top Corners Rounded 66">
            <a:extLst>
              <a:ext uri="{FF2B5EF4-FFF2-40B4-BE49-F238E27FC236}">
                <a16:creationId xmlns:a16="http://schemas.microsoft.com/office/drawing/2014/main" id="{79D783B7-68B4-4EF8-B78A-249F419D6423}"/>
              </a:ext>
            </a:extLst>
          </p:cNvPr>
          <p:cNvSpPr/>
          <p:nvPr/>
        </p:nvSpPr>
        <p:spPr>
          <a:xfrm rot="10800000">
            <a:off x="6478929" y="4765392"/>
            <a:ext cx="2437436" cy="1200329"/>
          </a:xfrm>
          <a:prstGeom prst="round2SameRect">
            <a:avLst>
              <a:gd name="adj1" fmla="val 27305"/>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66E01F82-AC73-413A-ABF7-8F37C2A0A9B8}"/>
              </a:ext>
            </a:extLst>
          </p:cNvPr>
          <p:cNvSpPr/>
          <p:nvPr/>
        </p:nvSpPr>
        <p:spPr>
          <a:xfrm>
            <a:off x="7173410" y="1937794"/>
            <a:ext cx="1048474" cy="1048474"/>
          </a:xfrm>
          <a:prstGeom prst="ellipse">
            <a:avLst/>
          </a:prstGeom>
          <a:solidFill>
            <a:schemeClr val="bg2"/>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46A691CB-DE88-4ABE-A4CB-4FB4A1CF0D4F}"/>
              </a:ext>
            </a:extLst>
          </p:cNvPr>
          <p:cNvSpPr/>
          <p:nvPr/>
        </p:nvSpPr>
        <p:spPr>
          <a:xfrm>
            <a:off x="6478929" y="3278653"/>
            <a:ext cx="2437436" cy="954107"/>
          </a:xfrm>
          <a:prstGeom prst="rect">
            <a:avLst/>
          </a:prstGeom>
        </p:spPr>
        <p:txBody>
          <a:bodyPr wrap="square">
            <a:spAutoFit/>
          </a:bodyPr>
          <a:lstStyle/>
          <a:p>
            <a:pPr algn="ctr"/>
            <a:r>
              <a:rPr lang="en-US" sz="1400" dirty="0">
                <a:latin typeface="Montserrat" panose="00000500000000000000" pitchFamily="50" charset="0"/>
              </a:rPr>
              <a:t>Possibly. In previous years CDC and DESE have agreed to provide financial grants.</a:t>
            </a:r>
            <a:endParaRPr lang="en-MY" sz="1400" dirty="0">
              <a:latin typeface="Montserrat" panose="00000500000000000000" pitchFamily="50" charset="0"/>
            </a:endParaRPr>
          </a:p>
        </p:txBody>
      </p:sp>
      <p:sp>
        <p:nvSpPr>
          <p:cNvPr id="71" name="Rectangle: Rounded Corners 70">
            <a:extLst>
              <a:ext uri="{FF2B5EF4-FFF2-40B4-BE49-F238E27FC236}">
                <a16:creationId xmlns:a16="http://schemas.microsoft.com/office/drawing/2014/main" id="{F477C491-C8AC-4EF2-9022-29F649E17A3A}"/>
              </a:ext>
            </a:extLst>
          </p:cNvPr>
          <p:cNvSpPr/>
          <p:nvPr/>
        </p:nvSpPr>
        <p:spPr>
          <a:xfrm>
            <a:off x="9299295" y="2462031"/>
            <a:ext cx="2437435" cy="3009418"/>
          </a:xfrm>
          <a:prstGeom prst="roundRect">
            <a:avLst>
              <a:gd name="adj" fmla="val 764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Top Corners Rounded 71">
            <a:extLst>
              <a:ext uri="{FF2B5EF4-FFF2-40B4-BE49-F238E27FC236}">
                <a16:creationId xmlns:a16="http://schemas.microsoft.com/office/drawing/2014/main" id="{4F7FDEAC-B6CA-43AB-A6E2-B368B40B1288}"/>
              </a:ext>
            </a:extLst>
          </p:cNvPr>
          <p:cNvSpPr/>
          <p:nvPr/>
        </p:nvSpPr>
        <p:spPr>
          <a:xfrm rot="10800000">
            <a:off x="9299294" y="4765392"/>
            <a:ext cx="2437436" cy="1200329"/>
          </a:xfrm>
          <a:prstGeom prst="round2SameRect">
            <a:avLst>
              <a:gd name="adj1" fmla="val 27305"/>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D5B11DAD-338C-4F80-8EE8-601A92CFDD6E}"/>
              </a:ext>
            </a:extLst>
          </p:cNvPr>
          <p:cNvSpPr/>
          <p:nvPr/>
        </p:nvSpPr>
        <p:spPr>
          <a:xfrm>
            <a:off x="9993775" y="1937794"/>
            <a:ext cx="1048474" cy="1048474"/>
          </a:xfrm>
          <a:prstGeom prst="ellipse">
            <a:avLst/>
          </a:prstGeom>
          <a:solidFill>
            <a:schemeClr val="bg2"/>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836B0F77-4A0E-4D97-B9E0-30357371A9BE}"/>
              </a:ext>
            </a:extLst>
          </p:cNvPr>
          <p:cNvSpPr/>
          <p:nvPr/>
        </p:nvSpPr>
        <p:spPr>
          <a:xfrm>
            <a:off x="9299294" y="3278653"/>
            <a:ext cx="2437436" cy="1384995"/>
          </a:xfrm>
          <a:prstGeom prst="rect">
            <a:avLst/>
          </a:prstGeom>
        </p:spPr>
        <p:txBody>
          <a:bodyPr wrap="square">
            <a:spAutoFit/>
          </a:bodyPr>
          <a:lstStyle/>
          <a:p>
            <a:pPr algn="ctr"/>
            <a:r>
              <a:rPr lang="en-US" sz="1400" dirty="0">
                <a:latin typeface="Montserrat" panose="00000500000000000000" pitchFamily="50" charset="0"/>
              </a:rPr>
              <a:t>There is no evidence that asking these questions will lead to an increase in the likelihood that youth will practice risky behaviors.</a:t>
            </a:r>
            <a:r>
              <a:rPr lang="en-MY" sz="1400" dirty="0">
                <a:latin typeface="Montserrat" panose="00000500000000000000" pitchFamily="50" charset="0"/>
              </a:rPr>
              <a:t> </a:t>
            </a:r>
          </a:p>
        </p:txBody>
      </p:sp>
      <p:sp>
        <p:nvSpPr>
          <p:cNvPr id="6" name="Graphic 1">
            <a:extLst>
              <a:ext uri="{FF2B5EF4-FFF2-40B4-BE49-F238E27FC236}">
                <a16:creationId xmlns:a16="http://schemas.microsoft.com/office/drawing/2014/main" id="{2D81778D-A5D1-4CB9-8112-E8D9147A89B0}"/>
              </a:ext>
            </a:extLst>
          </p:cNvPr>
          <p:cNvSpPr/>
          <p:nvPr/>
        </p:nvSpPr>
        <p:spPr>
          <a:xfrm>
            <a:off x="1863703" y="2269381"/>
            <a:ext cx="386427" cy="386427"/>
          </a:xfrm>
          <a:custGeom>
            <a:avLst/>
            <a:gdLst>
              <a:gd name="connsiteX0" fmla="*/ 193214 w 386427"/>
              <a:gd name="connsiteY0" fmla="*/ 0 h 386427"/>
              <a:gd name="connsiteX1" fmla="*/ 0 w 386427"/>
              <a:gd name="connsiteY1" fmla="*/ 193214 h 386427"/>
              <a:gd name="connsiteX2" fmla="*/ 0 w 386427"/>
              <a:gd name="connsiteY2" fmla="*/ 333733 h 386427"/>
              <a:gd name="connsiteX3" fmla="*/ 52695 w 386427"/>
              <a:gd name="connsiteY3" fmla="*/ 386427 h 386427"/>
              <a:gd name="connsiteX4" fmla="*/ 105389 w 386427"/>
              <a:gd name="connsiteY4" fmla="*/ 386427 h 386427"/>
              <a:gd name="connsiteX5" fmla="*/ 105389 w 386427"/>
              <a:gd name="connsiteY5" fmla="*/ 228343 h 386427"/>
              <a:gd name="connsiteX6" fmla="*/ 35130 w 386427"/>
              <a:gd name="connsiteY6" fmla="*/ 228343 h 386427"/>
              <a:gd name="connsiteX7" fmla="*/ 35130 w 386427"/>
              <a:gd name="connsiteY7" fmla="*/ 193214 h 386427"/>
              <a:gd name="connsiteX8" fmla="*/ 193214 w 386427"/>
              <a:gd name="connsiteY8" fmla="*/ 35130 h 386427"/>
              <a:gd name="connsiteX9" fmla="*/ 351298 w 386427"/>
              <a:gd name="connsiteY9" fmla="*/ 193214 h 386427"/>
              <a:gd name="connsiteX10" fmla="*/ 351298 w 386427"/>
              <a:gd name="connsiteY10" fmla="*/ 228343 h 386427"/>
              <a:gd name="connsiteX11" fmla="*/ 281038 w 386427"/>
              <a:gd name="connsiteY11" fmla="*/ 228343 h 386427"/>
              <a:gd name="connsiteX12" fmla="*/ 281038 w 386427"/>
              <a:gd name="connsiteY12" fmla="*/ 386427 h 386427"/>
              <a:gd name="connsiteX13" fmla="*/ 333733 w 386427"/>
              <a:gd name="connsiteY13" fmla="*/ 386427 h 386427"/>
              <a:gd name="connsiteX14" fmla="*/ 386427 w 386427"/>
              <a:gd name="connsiteY14" fmla="*/ 333733 h 386427"/>
              <a:gd name="connsiteX15" fmla="*/ 386427 w 386427"/>
              <a:gd name="connsiteY15" fmla="*/ 193214 h 386427"/>
              <a:gd name="connsiteX16" fmla="*/ 193214 w 386427"/>
              <a:gd name="connsiteY16" fmla="*/ 0 h 386427"/>
              <a:gd name="connsiteX17" fmla="*/ 35130 w 386427"/>
              <a:gd name="connsiteY17" fmla="*/ 263473 h 386427"/>
              <a:gd name="connsiteX18" fmla="*/ 70260 w 386427"/>
              <a:gd name="connsiteY18" fmla="*/ 263473 h 386427"/>
              <a:gd name="connsiteX19" fmla="*/ 70260 w 386427"/>
              <a:gd name="connsiteY19" fmla="*/ 351298 h 386427"/>
              <a:gd name="connsiteX20" fmla="*/ 52695 w 386427"/>
              <a:gd name="connsiteY20" fmla="*/ 351298 h 386427"/>
              <a:gd name="connsiteX21" fmla="*/ 35130 w 386427"/>
              <a:gd name="connsiteY21" fmla="*/ 333733 h 386427"/>
              <a:gd name="connsiteX22" fmla="*/ 316168 w 386427"/>
              <a:gd name="connsiteY22" fmla="*/ 263473 h 386427"/>
              <a:gd name="connsiteX23" fmla="*/ 351298 w 386427"/>
              <a:gd name="connsiteY23" fmla="*/ 263473 h 386427"/>
              <a:gd name="connsiteX24" fmla="*/ 351298 w 386427"/>
              <a:gd name="connsiteY24" fmla="*/ 333733 h 386427"/>
              <a:gd name="connsiteX25" fmla="*/ 333733 w 386427"/>
              <a:gd name="connsiteY25" fmla="*/ 351298 h 386427"/>
              <a:gd name="connsiteX26" fmla="*/ 316168 w 386427"/>
              <a:gd name="connsiteY26" fmla="*/ 351298 h 38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427" h="386427">
                <a:moveTo>
                  <a:pt x="193214" y="0"/>
                </a:moveTo>
                <a:cubicBezTo>
                  <a:pt x="86727" y="0"/>
                  <a:pt x="0" y="86727"/>
                  <a:pt x="0" y="193214"/>
                </a:cubicBezTo>
                <a:lnTo>
                  <a:pt x="0" y="333733"/>
                </a:lnTo>
                <a:cubicBezTo>
                  <a:pt x="0" y="362618"/>
                  <a:pt x="23809" y="386427"/>
                  <a:pt x="52695" y="386427"/>
                </a:cubicBezTo>
                <a:lnTo>
                  <a:pt x="105389" y="386427"/>
                </a:lnTo>
                <a:lnTo>
                  <a:pt x="105389" y="228343"/>
                </a:lnTo>
                <a:lnTo>
                  <a:pt x="35130" y="228343"/>
                </a:lnTo>
                <a:lnTo>
                  <a:pt x="35130" y="193214"/>
                </a:lnTo>
                <a:cubicBezTo>
                  <a:pt x="35130" y="105663"/>
                  <a:pt x="105663" y="35130"/>
                  <a:pt x="193214" y="35130"/>
                </a:cubicBezTo>
                <a:cubicBezTo>
                  <a:pt x="280764" y="35130"/>
                  <a:pt x="351298" y="105663"/>
                  <a:pt x="351298" y="193214"/>
                </a:cubicBezTo>
                <a:lnTo>
                  <a:pt x="351298" y="228343"/>
                </a:lnTo>
                <a:lnTo>
                  <a:pt x="281038" y="228343"/>
                </a:lnTo>
                <a:lnTo>
                  <a:pt x="281038" y="386427"/>
                </a:lnTo>
                <a:lnTo>
                  <a:pt x="333733" y="386427"/>
                </a:lnTo>
                <a:cubicBezTo>
                  <a:pt x="362618" y="386427"/>
                  <a:pt x="386427" y="362618"/>
                  <a:pt x="386427" y="333733"/>
                </a:cubicBezTo>
                <a:lnTo>
                  <a:pt x="386427" y="193214"/>
                </a:lnTo>
                <a:cubicBezTo>
                  <a:pt x="386427" y="86727"/>
                  <a:pt x="299701" y="0"/>
                  <a:pt x="193214" y="0"/>
                </a:cubicBezTo>
                <a:close/>
                <a:moveTo>
                  <a:pt x="35130" y="263473"/>
                </a:moveTo>
                <a:lnTo>
                  <a:pt x="70260" y="263473"/>
                </a:lnTo>
                <a:lnTo>
                  <a:pt x="70260" y="351298"/>
                </a:lnTo>
                <a:lnTo>
                  <a:pt x="52695" y="351298"/>
                </a:lnTo>
                <a:cubicBezTo>
                  <a:pt x="42746" y="351298"/>
                  <a:pt x="35130" y="343681"/>
                  <a:pt x="35130" y="333733"/>
                </a:cubicBezTo>
                <a:close/>
                <a:moveTo>
                  <a:pt x="316168" y="263473"/>
                </a:moveTo>
                <a:lnTo>
                  <a:pt x="351298" y="263473"/>
                </a:lnTo>
                <a:lnTo>
                  <a:pt x="351298" y="333733"/>
                </a:lnTo>
                <a:cubicBezTo>
                  <a:pt x="351298" y="343681"/>
                  <a:pt x="343681" y="351298"/>
                  <a:pt x="333733" y="351298"/>
                </a:cubicBezTo>
                <a:lnTo>
                  <a:pt x="316168" y="351298"/>
                </a:lnTo>
                <a:close/>
              </a:path>
            </a:pathLst>
          </a:custGeom>
          <a:solidFill>
            <a:schemeClr val="accent1"/>
          </a:solidFill>
          <a:ln w="17562" cap="flat">
            <a:noFill/>
            <a:prstDash val="solid"/>
            <a:miter/>
          </a:ln>
        </p:spPr>
        <p:txBody>
          <a:bodyPr rtlCol="0" anchor="ctr"/>
          <a:lstStyle/>
          <a:p>
            <a:endParaRPr lang="en-US" dirty="0"/>
          </a:p>
        </p:txBody>
      </p:sp>
      <p:sp>
        <p:nvSpPr>
          <p:cNvPr id="8" name="Graphic 25">
            <a:extLst>
              <a:ext uri="{FF2B5EF4-FFF2-40B4-BE49-F238E27FC236}">
                <a16:creationId xmlns:a16="http://schemas.microsoft.com/office/drawing/2014/main" id="{91DB7812-896E-43CF-9C1F-457337DF15AD}"/>
              </a:ext>
            </a:extLst>
          </p:cNvPr>
          <p:cNvSpPr/>
          <p:nvPr/>
        </p:nvSpPr>
        <p:spPr>
          <a:xfrm>
            <a:off x="4701246" y="2212498"/>
            <a:ext cx="351683" cy="491816"/>
          </a:xfrm>
          <a:custGeom>
            <a:avLst/>
            <a:gdLst>
              <a:gd name="connsiteX0" fmla="*/ 158470 w 351683"/>
              <a:gd name="connsiteY0" fmla="*/ 0 h 491816"/>
              <a:gd name="connsiteX1" fmla="*/ 105775 w 351683"/>
              <a:gd name="connsiteY1" fmla="*/ 52695 h 491816"/>
              <a:gd name="connsiteX2" fmla="*/ 105775 w 351683"/>
              <a:gd name="connsiteY2" fmla="*/ 79591 h 491816"/>
              <a:gd name="connsiteX3" fmla="*/ 103579 w 351683"/>
              <a:gd name="connsiteY3" fmla="*/ 72455 h 491816"/>
              <a:gd name="connsiteX4" fmla="*/ 37711 w 351683"/>
              <a:gd name="connsiteY4" fmla="*/ 37325 h 491816"/>
              <a:gd name="connsiteX5" fmla="*/ 2581 w 351683"/>
              <a:gd name="connsiteY5" fmla="*/ 103194 h 491816"/>
              <a:gd name="connsiteX6" fmla="*/ 48140 w 351683"/>
              <a:gd name="connsiteY6" fmla="*/ 251397 h 491816"/>
              <a:gd name="connsiteX7" fmla="*/ 37711 w 351683"/>
              <a:gd name="connsiteY7" fmla="*/ 256338 h 491816"/>
              <a:gd name="connsiteX8" fmla="*/ 1484 w 351683"/>
              <a:gd name="connsiteY8" fmla="*/ 311229 h 491816"/>
              <a:gd name="connsiteX9" fmla="*/ 4777 w 351683"/>
              <a:gd name="connsiteY9" fmla="*/ 360628 h 491816"/>
              <a:gd name="connsiteX10" fmla="*/ 4777 w 351683"/>
              <a:gd name="connsiteY10" fmla="*/ 361178 h 491816"/>
              <a:gd name="connsiteX11" fmla="*/ 18499 w 351683"/>
              <a:gd name="connsiteY11" fmla="*/ 405090 h 491816"/>
              <a:gd name="connsiteX12" fmla="*/ 135965 w 351683"/>
              <a:gd name="connsiteY12" fmla="*/ 491817 h 491816"/>
              <a:gd name="connsiteX13" fmla="*/ 228729 w 351683"/>
              <a:gd name="connsiteY13" fmla="*/ 491817 h 491816"/>
              <a:gd name="connsiteX14" fmla="*/ 351683 w 351683"/>
              <a:gd name="connsiteY14" fmla="*/ 368862 h 491816"/>
              <a:gd name="connsiteX15" fmla="*/ 351683 w 351683"/>
              <a:gd name="connsiteY15" fmla="*/ 194861 h 491816"/>
              <a:gd name="connsiteX16" fmla="*/ 351683 w 351683"/>
              <a:gd name="connsiteY16" fmla="*/ 192666 h 491816"/>
              <a:gd name="connsiteX17" fmla="*/ 351683 w 351683"/>
              <a:gd name="connsiteY17" fmla="*/ 191566 h 491816"/>
              <a:gd name="connsiteX18" fmla="*/ 351683 w 351683"/>
              <a:gd name="connsiteY18" fmla="*/ 191018 h 491816"/>
              <a:gd name="connsiteX19" fmla="*/ 351135 w 351683"/>
              <a:gd name="connsiteY19" fmla="*/ 189370 h 491816"/>
              <a:gd name="connsiteX20" fmla="*/ 318749 w 351683"/>
              <a:gd name="connsiteY20" fmla="*/ 144362 h 491816"/>
              <a:gd name="connsiteX21" fmla="*/ 279228 w 351683"/>
              <a:gd name="connsiteY21" fmla="*/ 144910 h 491816"/>
              <a:gd name="connsiteX22" fmla="*/ 252333 w 351683"/>
              <a:gd name="connsiteY22" fmla="*/ 120210 h 491816"/>
              <a:gd name="connsiteX23" fmla="*/ 211164 w 351683"/>
              <a:gd name="connsiteY23" fmla="*/ 121307 h 491816"/>
              <a:gd name="connsiteX24" fmla="*/ 211164 w 351683"/>
              <a:gd name="connsiteY24" fmla="*/ 52695 h 491816"/>
              <a:gd name="connsiteX25" fmla="*/ 158470 w 351683"/>
              <a:gd name="connsiteY25" fmla="*/ 0 h 491816"/>
              <a:gd name="connsiteX26" fmla="*/ 158470 w 351683"/>
              <a:gd name="connsiteY26" fmla="*/ 35130 h 491816"/>
              <a:gd name="connsiteX27" fmla="*/ 176034 w 351683"/>
              <a:gd name="connsiteY27" fmla="*/ 52695 h 491816"/>
              <a:gd name="connsiteX28" fmla="*/ 176034 w 351683"/>
              <a:gd name="connsiteY28" fmla="*/ 168514 h 491816"/>
              <a:gd name="connsiteX29" fmla="*/ 157922 w 351683"/>
              <a:gd name="connsiteY29" fmla="*/ 214622 h 491816"/>
              <a:gd name="connsiteX30" fmla="*/ 154078 w 351683"/>
              <a:gd name="connsiteY30" fmla="*/ 234930 h 491816"/>
              <a:gd name="connsiteX31" fmla="*/ 82171 w 351683"/>
              <a:gd name="connsiteY31" fmla="*/ 244261 h 491816"/>
              <a:gd name="connsiteX32" fmla="*/ 36613 w 351683"/>
              <a:gd name="connsiteY32" fmla="*/ 92765 h 491816"/>
              <a:gd name="connsiteX33" fmla="*/ 48140 w 351683"/>
              <a:gd name="connsiteY33" fmla="*/ 70808 h 491816"/>
              <a:gd name="connsiteX34" fmla="*/ 70096 w 351683"/>
              <a:gd name="connsiteY34" fmla="*/ 82884 h 491816"/>
              <a:gd name="connsiteX35" fmla="*/ 106323 w 351683"/>
              <a:gd name="connsiteY35" fmla="*/ 203094 h 491816"/>
              <a:gd name="connsiteX36" fmla="*/ 126083 w 351683"/>
              <a:gd name="connsiteY36" fmla="*/ 197057 h 491816"/>
              <a:gd name="connsiteX37" fmla="*/ 140905 w 351683"/>
              <a:gd name="connsiteY37" fmla="*/ 197057 h 491816"/>
              <a:gd name="connsiteX38" fmla="*/ 140905 w 351683"/>
              <a:gd name="connsiteY38" fmla="*/ 52695 h 491816"/>
              <a:gd name="connsiteX39" fmla="*/ 158470 w 351683"/>
              <a:gd name="connsiteY39" fmla="*/ 35130 h 491816"/>
              <a:gd name="connsiteX40" fmla="*/ 232022 w 351683"/>
              <a:gd name="connsiteY40" fmla="*/ 151497 h 491816"/>
              <a:gd name="connsiteX41" fmla="*/ 239159 w 351683"/>
              <a:gd name="connsiteY41" fmla="*/ 152595 h 491816"/>
              <a:gd name="connsiteX42" fmla="*/ 249038 w 351683"/>
              <a:gd name="connsiteY42" fmla="*/ 175649 h 491816"/>
              <a:gd name="connsiteX43" fmla="*/ 230377 w 351683"/>
              <a:gd name="connsiteY43" fmla="*/ 222305 h 491816"/>
              <a:gd name="connsiteX44" fmla="*/ 230377 w 351683"/>
              <a:gd name="connsiteY44" fmla="*/ 222854 h 491816"/>
              <a:gd name="connsiteX45" fmla="*/ 223240 w 351683"/>
              <a:gd name="connsiteY45" fmla="*/ 240969 h 491816"/>
              <a:gd name="connsiteX46" fmla="*/ 221594 w 351683"/>
              <a:gd name="connsiteY46" fmla="*/ 243165 h 491816"/>
              <a:gd name="connsiteX47" fmla="*/ 189756 w 351683"/>
              <a:gd name="connsiteY47" fmla="*/ 231637 h 491816"/>
              <a:gd name="connsiteX48" fmla="*/ 190306 w 351683"/>
              <a:gd name="connsiteY48" fmla="*/ 227795 h 491816"/>
              <a:gd name="connsiteX49" fmla="*/ 216653 w 351683"/>
              <a:gd name="connsiteY49" fmla="*/ 162475 h 491816"/>
              <a:gd name="connsiteX50" fmla="*/ 232022 w 351683"/>
              <a:gd name="connsiteY50" fmla="*/ 151497 h 491816"/>
              <a:gd name="connsiteX51" fmla="*/ 298441 w 351683"/>
              <a:gd name="connsiteY51" fmla="*/ 175649 h 491816"/>
              <a:gd name="connsiteX52" fmla="*/ 305575 w 351683"/>
              <a:gd name="connsiteY52" fmla="*/ 176747 h 491816"/>
              <a:gd name="connsiteX53" fmla="*/ 316553 w 351683"/>
              <a:gd name="connsiteY53" fmla="*/ 192666 h 491816"/>
              <a:gd name="connsiteX54" fmla="*/ 316553 w 351683"/>
              <a:gd name="connsiteY54" fmla="*/ 193214 h 491816"/>
              <a:gd name="connsiteX55" fmla="*/ 315456 w 351683"/>
              <a:gd name="connsiteY55" fmla="*/ 199800 h 491816"/>
              <a:gd name="connsiteX56" fmla="*/ 295695 w 351683"/>
              <a:gd name="connsiteY56" fmla="*/ 248652 h 491816"/>
              <a:gd name="connsiteX57" fmla="*/ 272641 w 351683"/>
              <a:gd name="connsiteY57" fmla="*/ 258534 h 491816"/>
              <a:gd name="connsiteX58" fmla="*/ 263311 w 351683"/>
              <a:gd name="connsiteY58" fmla="*/ 235478 h 491816"/>
              <a:gd name="connsiteX59" fmla="*/ 281972 w 351683"/>
              <a:gd name="connsiteY59" fmla="*/ 188822 h 491816"/>
              <a:gd name="connsiteX60" fmla="*/ 282522 w 351683"/>
              <a:gd name="connsiteY60" fmla="*/ 186627 h 491816"/>
              <a:gd name="connsiteX61" fmla="*/ 291854 w 351683"/>
              <a:gd name="connsiteY61" fmla="*/ 176747 h 491816"/>
              <a:gd name="connsiteX62" fmla="*/ 298441 w 351683"/>
              <a:gd name="connsiteY62" fmla="*/ 175649 h 491816"/>
              <a:gd name="connsiteX63" fmla="*/ 184817 w 351683"/>
              <a:gd name="connsiteY63" fmla="*/ 266217 h 491816"/>
              <a:gd name="connsiteX64" fmla="*/ 205125 w 351683"/>
              <a:gd name="connsiteY64" fmla="*/ 278842 h 491816"/>
              <a:gd name="connsiteX65" fmla="*/ 204029 w 351683"/>
              <a:gd name="connsiteY65" fmla="*/ 290368 h 491816"/>
              <a:gd name="connsiteX66" fmla="*/ 190856 w 351683"/>
              <a:gd name="connsiteY66" fmla="*/ 299701 h 491816"/>
              <a:gd name="connsiteX67" fmla="*/ 105775 w 351683"/>
              <a:gd name="connsiteY67" fmla="*/ 321657 h 491816"/>
              <a:gd name="connsiteX68" fmla="*/ 94179 w 351683"/>
              <a:gd name="connsiteY68" fmla="*/ 331606 h 491816"/>
              <a:gd name="connsiteX69" fmla="*/ 94797 w 351683"/>
              <a:gd name="connsiteY69" fmla="*/ 346906 h 491816"/>
              <a:gd name="connsiteX70" fmla="*/ 110714 w 351683"/>
              <a:gd name="connsiteY70" fmla="*/ 375997 h 491816"/>
              <a:gd name="connsiteX71" fmla="*/ 134592 w 351683"/>
              <a:gd name="connsiteY71" fmla="*/ 382860 h 491816"/>
              <a:gd name="connsiteX72" fmla="*/ 141453 w 351683"/>
              <a:gd name="connsiteY72" fmla="*/ 358982 h 491816"/>
              <a:gd name="connsiteX73" fmla="*/ 136513 w 351683"/>
              <a:gd name="connsiteY73" fmla="*/ 350200 h 491816"/>
              <a:gd name="connsiteX74" fmla="*/ 201284 w 351683"/>
              <a:gd name="connsiteY74" fmla="*/ 333185 h 491816"/>
              <a:gd name="connsiteX75" fmla="*/ 202930 w 351683"/>
              <a:gd name="connsiteY75" fmla="*/ 332635 h 491816"/>
              <a:gd name="connsiteX76" fmla="*/ 234218 w 351683"/>
              <a:gd name="connsiteY76" fmla="*/ 308483 h 491816"/>
              <a:gd name="connsiteX77" fmla="*/ 240805 w 351683"/>
              <a:gd name="connsiteY77" fmla="*/ 277745 h 491816"/>
              <a:gd name="connsiteX78" fmla="*/ 260016 w 351683"/>
              <a:gd name="connsiteY78" fmla="*/ 290918 h 491816"/>
              <a:gd name="connsiteX79" fmla="*/ 316553 w 351683"/>
              <a:gd name="connsiteY79" fmla="*/ 279390 h 491816"/>
              <a:gd name="connsiteX80" fmla="*/ 316553 w 351683"/>
              <a:gd name="connsiteY80" fmla="*/ 368862 h 491816"/>
              <a:gd name="connsiteX81" fmla="*/ 228729 w 351683"/>
              <a:gd name="connsiteY81" fmla="*/ 456687 h 491816"/>
              <a:gd name="connsiteX82" fmla="*/ 135965 w 351683"/>
              <a:gd name="connsiteY82" fmla="*/ 456687 h 491816"/>
              <a:gd name="connsiteX83" fmla="*/ 51983 w 351683"/>
              <a:gd name="connsiteY83" fmla="*/ 394662 h 491816"/>
              <a:gd name="connsiteX84" fmla="*/ 38809 w 351683"/>
              <a:gd name="connsiteY84" fmla="*/ 350749 h 491816"/>
              <a:gd name="connsiteX85" fmla="*/ 36613 w 351683"/>
              <a:gd name="connsiteY85" fmla="*/ 317266 h 491816"/>
              <a:gd name="connsiteX86" fmla="*/ 55825 w 351683"/>
              <a:gd name="connsiteY86" fmla="*/ 286527 h 491816"/>
              <a:gd name="connsiteX87" fmla="*/ 68998 w 351683"/>
              <a:gd name="connsiteY87" fmla="*/ 281586 h 491816"/>
              <a:gd name="connsiteX88" fmla="*/ 70096 w 351683"/>
              <a:gd name="connsiteY88" fmla="*/ 281586 h 491816"/>
              <a:gd name="connsiteX89" fmla="*/ 183169 w 351683"/>
              <a:gd name="connsiteY89" fmla="*/ 266767 h 491816"/>
              <a:gd name="connsiteX90" fmla="*/ 184817 w 351683"/>
              <a:gd name="connsiteY90" fmla="*/ 266217 h 4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51683" h="491816">
                <a:moveTo>
                  <a:pt x="158470" y="0"/>
                </a:moveTo>
                <a:cubicBezTo>
                  <a:pt x="129584" y="0"/>
                  <a:pt x="105775" y="23809"/>
                  <a:pt x="105775" y="52695"/>
                </a:cubicBezTo>
                <a:lnTo>
                  <a:pt x="105775" y="79591"/>
                </a:lnTo>
                <a:lnTo>
                  <a:pt x="103579" y="72455"/>
                </a:lnTo>
                <a:cubicBezTo>
                  <a:pt x="95208" y="44804"/>
                  <a:pt x="65362" y="28955"/>
                  <a:pt x="37711" y="37325"/>
                </a:cubicBezTo>
                <a:cubicBezTo>
                  <a:pt x="10060" y="45696"/>
                  <a:pt x="-5789" y="75543"/>
                  <a:pt x="2581" y="103194"/>
                </a:cubicBezTo>
                <a:lnTo>
                  <a:pt x="48140" y="251397"/>
                </a:lnTo>
                <a:cubicBezTo>
                  <a:pt x="44847" y="252701"/>
                  <a:pt x="41279" y="254211"/>
                  <a:pt x="37711" y="256338"/>
                </a:cubicBezTo>
                <a:cubicBezTo>
                  <a:pt x="23028" y="265121"/>
                  <a:pt x="6424" y="282891"/>
                  <a:pt x="1484" y="311229"/>
                </a:cubicBezTo>
                <a:cubicBezTo>
                  <a:pt x="-2222" y="332224"/>
                  <a:pt x="1827" y="350679"/>
                  <a:pt x="4777" y="360628"/>
                </a:cubicBezTo>
                <a:cubicBezTo>
                  <a:pt x="4777" y="360835"/>
                  <a:pt x="4777" y="360972"/>
                  <a:pt x="4777" y="361178"/>
                </a:cubicBezTo>
                <a:lnTo>
                  <a:pt x="18499" y="405090"/>
                </a:lnTo>
                <a:cubicBezTo>
                  <a:pt x="34349" y="456618"/>
                  <a:pt x="82103" y="491817"/>
                  <a:pt x="135965" y="491817"/>
                </a:cubicBezTo>
                <a:lnTo>
                  <a:pt x="228729" y="491817"/>
                </a:lnTo>
                <a:cubicBezTo>
                  <a:pt x="296450" y="491817"/>
                  <a:pt x="351683" y="436584"/>
                  <a:pt x="351683" y="368862"/>
                </a:cubicBezTo>
                <a:lnTo>
                  <a:pt x="351683" y="194861"/>
                </a:lnTo>
                <a:cubicBezTo>
                  <a:pt x="351683" y="194106"/>
                  <a:pt x="351683" y="193419"/>
                  <a:pt x="351683" y="192666"/>
                </a:cubicBezTo>
                <a:cubicBezTo>
                  <a:pt x="351683" y="192321"/>
                  <a:pt x="351683" y="191910"/>
                  <a:pt x="351683" y="191566"/>
                </a:cubicBezTo>
                <a:cubicBezTo>
                  <a:pt x="351683" y="191361"/>
                  <a:pt x="351683" y="191224"/>
                  <a:pt x="351683" y="191018"/>
                </a:cubicBezTo>
                <a:cubicBezTo>
                  <a:pt x="351546" y="190470"/>
                  <a:pt x="351341" y="189920"/>
                  <a:pt x="351135" y="189370"/>
                </a:cubicBezTo>
                <a:cubicBezTo>
                  <a:pt x="349556" y="170023"/>
                  <a:pt x="337823" y="151977"/>
                  <a:pt x="318749" y="144362"/>
                </a:cubicBezTo>
                <a:cubicBezTo>
                  <a:pt x="305507" y="139078"/>
                  <a:pt x="291578" y="139833"/>
                  <a:pt x="279228" y="144910"/>
                </a:cubicBezTo>
                <a:cubicBezTo>
                  <a:pt x="273534" y="134138"/>
                  <a:pt x="264338" y="125013"/>
                  <a:pt x="252333" y="120210"/>
                </a:cubicBezTo>
                <a:cubicBezTo>
                  <a:pt x="238541" y="114721"/>
                  <a:pt x="223858" y="115613"/>
                  <a:pt x="211164" y="121307"/>
                </a:cubicBezTo>
                <a:lnTo>
                  <a:pt x="211164" y="52695"/>
                </a:lnTo>
                <a:cubicBezTo>
                  <a:pt x="211164" y="23809"/>
                  <a:pt x="187355" y="0"/>
                  <a:pt x="158470" y="0"/>
                </a:cubicBezTo>
                <a:close/>
                <a:moveTo>
                  <a:pt x="158470" y="35130"/>
                </a:moveTo>
                <a:cubicBezTo>
                  <a:pt x="168418" y="35130"/>
                  <a:pt x="176034" y="42746"/>
                  <a:pt x="176034" y="52695"/>
                </a:cubicBezTo>
                <a:lnTo>
                  <a:pt x="176034" y="168514"/>
                </a:lnTo>
                <a:lnTo>
                  <a:pt x="157922" y="214622"/>
                </a:lnTo>
                <a:cubicBezTo>
                  <a:pt x="155313" y="221138"/>
                  <a:pt x="154078" y="228206"/>
                  <a:pt x="154078" y="234930"/>
                </a:cubicBezTo>
                <a:lnTo>
                  <a:pt x="82171" y="244261"/>
                </a:lnTo>
                <a:lnTo>
                  <a:pt x="36613" y="92765"/>
                </a:lnTo>
                <a:cubicBezTo>
                  <a:pt x="33732" y="83296"/>
                  <a:pt x="38672" y="73690"/>
                  <a:pt x="48140" y="70808"/>
                </a:cubicBezTo>
                <a:cubicBezTo>
                  <a:pt x="57609" y="67927"/>
                  <a:pt x="67215" y="73416"/>
                  <a:pt x="70096" y="82884"/>
                </a:cubicBezTo>
                <a:lnTo>
                  <a:pt x="106323" y="203094"/>
                </a:lnTo>
                <a:lnTo>
                  <a:pt x="126083" y="197057"/>
                </a:lnTo>
                <a:lnTo>
                  <a:pt x="140905" y="197057"/>
                </a:lnTo>
                <a:lnTo>
                  <a:pt x="140905" y="52695"/>
                </a:lnTo>
                <a:cubicBezTo>
                  <a:pt x="140905" y="42746"/>
                  <a:pt x="148521" y="35130"/>
                  <a:pt x="158470" y="35130"/>
                </a:cubicBezTo>
                <a:close/>
                <a:moveTo>
                  <a:pt x="232022" y="151497"/>
                </a:moveTo>
                <a:cubicBezTo>
                  <a:pt x="234287" y="151429"/>
                  <a:pt x="236893" y="151703"/>
                  <a:pt x="239159" y="152595"/>
                </a:cubicBezTo>
                <a:cubicBezTo>
                  <a:pt x="248353" y="156299"/>
                  <a:pt x="252744" y="166455"/>
                  <a:pt x="249038" y="175649"/>
                </a:cubicBezTo>
                <a:lnTo>
                  <a:pt x="230377" y="222305"/>
                </a:lnTo>
                <a:lnTo>
                  <a:pt x="230377" y="222854"/>
                </a:lnTo>
                <a:lnTo>
                  <a:pt x="223240" y="240969"/>
                </a:lnTo>
                <a:cubicBezTo>
                  <a:pt x="222898" y="241928"/>
                  <a:pt x="222074" y="242341"/>
                  <a:pt x="221594" y="243165"/>
                </a:cubicBezTo>
                <a:cubicBezTo>
                  <a:pt x="212673" y="236234"/>
                  <a:pt x="201421" y="231774"/>
                  <a:pt x="189756" y="231637"/>
                </a:cubicBezTo>
                <a:cubicBezTo>
                  <a:pt x="189963" y="230333"/>
                  <a:pt x="189756" y="229099"/>
                  <a:pt x="190306" y="227795"/>
                </a:cubicBezTo>
                <a:lnTo>
                  <a:pt x="216653" y="162475"/>
                </a:lnTo>
                <a:cubicBezTo>
                  <a:pt x="219399" y="155546"/>
                  <a:pt x="225230" y="151634"/>
                  <a:pt x="232022" y="151497"/>
                </a:cubicBezTo>
                <a:close/>
                <a:moveTo>
                  <a:pt x="298441" y="175649"/>
                </a:moveTo>
                <a:cubicBezTo>
                  <a:pt x="300773" y="175649"/>
                  <a:pt x="303243" y="175854"/>
                  <a:pt x="305575" y="176747"/>
                </a:cubicBezTo>
                <a:cubicBezTo>
                  <a:pt x="312505" y="179492"/>
                  <a:pt x="316416" y="185735"/>
                  <a:pt x="316553" y="192666"/>
                </a:cubicBezTo>
                <a:cubicBezTo>
                  <a:pt x="316553" y="192871"/>
                  <a:pt x="316553" y="193008"/>
                  <a:pt x="316553" y="193214"/>
                </a:cubicBezTo>
                <a:cubicBezTo>
                  <a:pt x="316553" y="195341"/>
                  <a:pt x="316279" y="197673"/>
                  <a:pt x="315456" y="199800"/>
                </a:cubicBezTo>
                <a:lnTo>
                  <a:pt x="295695" y="248652"/>
                </a:lnTo>
                <a:cubicBezTo>
                  <a:pt x="291991" y="257847"/>
                  <a:pt x="281835" y="262238"/>
                  <a:pt x="272641" y="258534"/>
                </a:cubicBezTo>
                <a:cubicBezTo>
                  <a:pt x="263448" y="254828"/>
                  <a:pt x="259605" y="244673"/>
                  <a:pt x="263311" y="235478"/>
                </a:cubicBezTo>
                <a:lnTo>
                  <a:pt x="281972" y="188822"/>
                </a:lnTo>
                <a:cubicBezTo>
                  <a:pt x="282248" y="188136"/>
                  <a:pt x="282248" y="187314"/>
                  <a:pt x="282522" y="186627"/>
                </a:cubicBezTo>
                <a:cubicBezTo>
                  <a:pt x="284375" y="182030"/>
                  <a:pt x="287737" y="178531"/>
                  <a:pt x="291854" y="176747"/>
                </a:cubicBezTo>
                <a:cubicBezTo>
                  <a:pt x="293911" y="175854"/>
                  <a:pt x="296106" y="175649"/>
                  <a:pt x="298441" y="175649"/>
                </a:cubicBezTo>
                <a:close/>
                <a:moveTo>
                  <a:pt x="184817" y="266217"/>
                </a:moveTo>
                <a:cubicBezTo>
                  <a:pt x="194079" y="264021"/>
                  <a:pt x="202930" y="269580"/>
                  <a:pt x="205125" y="278842"/>
                </a:cubicBezTo>
                <a:cubicBezTo>
                  <a:pt x="206499" y="284537"/>
                  <a:pt x="205744" y="287419"/>
                  <a:pt x="204029" y="290368"/>
                </a:cubicBezTo>
                <a:cubicBezTo>
                  <a:pt x="202313" y="293319"/>
                  <a:pt x="198677" y="296955"/>
                  <a:pt x="190856" y="299701"/>
                </a:cubicBezTo>
                <a:lnTo>
                  <a:pt x="105775" y="321657"/>
                </a:lnTo>
                <a:cubicBezTo>
                  <a:pt x="100560" y="323029"/>
                  <a:pt x="96306" y="326735"/>
                  <a:pt x="94179" y="331606"/>
                </a:cubicBezTo>
                <a:cubicBezTo>
                  <a:pt x="92053" y="336547"/>
                  <a:pt x="92259" y="342173"/>
                  <a:pt x="94797" y="346906"/>
                </a:cubicBezTo>
                <a:lnTo>
                  <a:pt x="110714" y="375997"/>
                </a:lnTo>
                <a:cubicBezTo>
                  <a:pt x="115381" y="384506"/>
                  <a:pt x="126083" y="387594"/>
                  <a:pt x="134592" y="382860"/>
                </a:cubicBezTo>
                <a:cubicBezTo>
                  <a:pt x="143100" y="378193"/>
                  <a:pt x="146188" y="367491"/>
                  <a:pt x="141453" y="358982"/>
                </a:cubicBezTo>
                <a:lnTo>
                  <a:pt x="136513" y="350200"/>
                </a:lnTo>
                <a:lnTo>
                  <a:pt x="201284" y="333185"/>
                </a:lnTo>
                <a:cubicBezTo>
                  <a:pt x="201834" y="333046"/>
                  <a:pt x="202382" y="332840"/>
                  <a:pt x="202930" y="332635"/>
                </a:cubicBezTo>
                <a:cubicBezTo>
                  <a:pt x="216516" y="327901"/>
                  <a:pt x="227426" y="319804"/>
                  <a:pt x="234218" y="308483"/>
                </a:cubicBezTo>
                <a:cubicBezTo>
                  <a:pt x="239776" y="299221"/>
                  <a:pt x="241903" y="288449"/>
                  <a:pt x="240805" y="277745"/>
                </a:cubicBezTo>
                <a:cubicBezTo>
                  <a:pt x="245951" y="283302"/>
                  <a:pt x="252538" y="287899"/>
                  <a:pt x="260016" y="290918"/>
                </a:cubicBezTo>
                <a:cubicBezTo>
                  <a:pt x="280120" y="298945"/>
                  <a:pt x="302213" y="293869"/>
                  <a:pt x="316553" y="279390"/>
                </a:cubicBezTo>
                <a:lnTo>
                  <a:pt x="316553" y="368862"/>
                </a:lnTo>
                <a:cubicBezTo>
                  <a:pt x="316553" y="417577"/>
                  <a:pt x="277443" y="456687"/>
                  <a:pt x="228729" y="456687"/>
                </a:cubicBezTo>
                <a:lnTo>
                  <a:pt x="135965" y="456687"/>
                </a:lnTo>
                <a:cubicBezTo>
                  <a:pt x="97335" y="456687"/>
                  <a:pt x="63372" y="431574"/>
                  <a:pt x="51983" y="394662"/>
                </a:cubicBezTo>
                <a:lnTo>
                  <a:pt x="38809" y="350749"/>
                </a:lnTo>
                <a:cubicBezTo>
                  <a:pt x="37368" y="346014"/>
                  <a:pt x="34486" y="329410"/>
                  <a:pt x="36613" y="317266"/>
                </a:cubicBezTo>
                <a:cubicBezTo>
                  <a:pt x="39907" y="298397"/>
                  <a:pt x="48140" y="291124"/>
                  <a:pt x="55825" y="286527"/>
                </a:cubicBezTo>
                <a:cubicBezTo>
                  <a:pt x="63509" y="281930"/>
                  <a:pt x="68998" y="281586"/>
                  <a:pt x="68998" y="281586"/>
                </a:cubicBezTo>
                <a:cubicBezTo>
                  <a:pt x="69342" y="281586"/>
                  <a:pt x="69753" y="281586"/>
                  <a:pt x="70096" y="281586"/>
                </a:cubicBezTo>
                <a:lnTo>
                  <a:pt x="183169" y="266767"/>
                </a:lnTo>
                <a:cubicBezTo>
                  <a:pt x="183719" y="266630"/>
                  <a:pt x="184269" y="266424"/>
                  <a:pt x="184817" y="266217"/>
                </a:cubicBezTo>
                <a:close/>
              </a:path>
            </a:pathLst>
          </a:custGeom>
          <a:solidFill>
            <a:schemeClr val="accent2"/>
          </a:solidFill>
          <a:ln w="17562" cap="flat">
            <a:noFill/>
            <a:prstDash val="solid"/>
            <a:miter/>
          </a:ln>
        </p:spPr>
        <p:txBody>
          <a:bodyPr rtlCol="0" anchor="ctr"/>
          <a:lstStyle/>
          <a:p>
            <a:endParaRPr lang="en-US" dirty="0"/>
          </a:p>
        </p:txBody>
      </p:sp>
      <p:sp>
        <p:nvSpPr>
          <p:cNvPr id="10" name="Graphic 26">
            <a:extLst>
              <a:ext uri="{FF2B5EF4-FFF2-40B4-BE49-F238E27FC236}">
                <a16:creationId xmlns:a16="http://schemas.microsoft.com/office/drawing/2014/main" id="{9457E719-6F9D-4A42-AD82-3DC87D8122D0}"/>
              </a:ext>
            </a:extLst>
          </p:cNvPr>
          <p:cNvSpPr/>
          <p:nvPr/>
        </p:nvSpPr>
        <p:spPr>
          <a:xfrm>
            <a:off x="7484121" y="2229420"/>
            <a:ext cx="427594" cy="427594"/>
          </a:xfrm>
          <a:custGeom>
            <a:avLst/>
            <a:gdLst>
              <a:gd name="connsiteX0" fmla="*/ 149850 w 427594"/>
              <a:gd name="connsiteY0" fmla="*/ 0 h 427594"/>
              <a:gd name="connsiteX1" fmla="*/ 144361 w 427594"/>
              <a:gd name="connsiteY1" fmla="*/ 14820 h 427594"/>
              <a:gd name="connsiteX2" fmla="*/ 3842 w 427594"/>
              <a:gd name="connsiteY2" fmla="*/ 399601 h 427594"/>
              <a:gd name="connsiteX3" fmla="*/ 0 w 427594"/>
              <a:gd name="connsiteY3" fmla="*/ 410029 h 427594"/>
              <a:gd name="connsiteX4" fmla="*/ 17565 w 427594"/>
              <a:gd name="connsiteY4" fmla="*/ 427594 h 427594"/>
              <a:gd name="connsiteX5" fmla="*/ 27994 w 427594"/>
              <a:gd name="connsiteY5" fmla="*/ 423753 h 427594"/>
              <a:gd name="connsiteX6" fmla="*/ 412775 w 427594"/>
              <a:gd name="connsiteY6" fmla="*/ 283234 h 427594"/>
              <a:gd name="connsiteX7" fmla="*/ 427595 w 427594"/>
              <a:gd name="connsiteY7" fmla="*/ 277745 h 427594"/>
              <a:gd name="connsiteX8" fmla="*/ 423753 w 427594"/>
              <a:gd name="connsiteY8" fmla="*/ 262375 h 427594"/>
              <a:gd name="connsiteX9" fmla="*/ 331538 w 427594"/>
              <a:gd name="connsiteY9" fmla="*/ 96058 h 427594"/>
              <a:gd name="connsiteX10" fmla="*/ 165220 w 427594"/>
              <a:gd name="connsiteY10" fmla="*/ 3842 h 427594"/>
              <a:gd name="connsiteX11" fmla="*/ 171258 w 427594"/>
              <a:gd name="connsiteY11" fmla="*/ 43363 h 427594"/>
              <a:gd name="connsiteX12" fmla="*/ 306287 w 427594"/>
              <a:gd name="connsiteY12" fmla="*/ 121308 h 427594"/>
              <a:gd name="connsiteX13" fmla="*/ 384233 w 427594"/>
              <a:gd name="connsiteY13" fmla="*/ 256337 h 427594"/>
              <a:gd name="connsiteX14" fmla="*/ 357335 w 427594"/>
              <a:gd name="connsiteY14" fmla="*/ 266219 h 427594"/>
              <a:gd name="connsiteX15" fmla="*/ 349651 w 427594"/>
              <a:gd name="connsiteY15" fmla="*/ 241517 h 427594"/>
              <a:gd name="connsiteX16" fmla="*/ 283234 w 427594"/>
              <a:gd name="connsiteY16" fmla="*/ 144360 h 427594"/>
              <a:gd name="connsiteX17" fmla="*/ 186078 w 427594"/>
              <a:gd name="connsiteY17" fmla="*/ 78493 h 427594"/>
              <a:gd name="connsiteX18" fmla="*/ 161376 w 427594"/>
              <a:gd name="connsiteY18" fmla="*/ 70260 h 427594"/>
              <a:gd name="connsiteX19" fmla="*/ 149850 w 427594"/>
              <a:gd name="connsiteY19" fmla="*/ 103194 h 427594"/>
              <a:gd name="connsiteX20" fmla="*/ 172904 w 427594"/>
              <a:gd name="connsiteY20" fmla="*/ 110878 h 427594"/>
              <a:gd name="connsiteX21" fmla="*/ 258533 w 427594"/>
              <a:gd name="connsiteY21" fmla="*/ 169062 h 427594"/>
              <a:gd name="connsiteX22" fmla="*/ 282685 w 427594"/>
              <a:gd name="connsiteY22" fmla="*/ 196507 h 427594"/>
              <a:gd name="connsiteX23" fmla="*/ 248653 w 427594"/>
              <a:gd name="connsiteY23" fmla="*/ 231637 h 427594"/>
              <a:gd name="connsiteX24" fmla="*/ 283783 w 427594"/>
              <a:gd name="connsiteY24" fmla="*/ 266767 h 427594"/>
              <a:gd name="connsiteX25" fmla="*/ 313973 w 427594"/>
              <a:gd name="connsiteY25" fmla="*/ 249202 h 427594"/>
              <a:gd name="connsiteX26" fmla="*/ 316717 w 427594"/>
              <a:gd name="connsiteY26" fmla="*/ 254691 h 427594"/>
              <a:gd name="connsiteX27" fmla="*/ 324401 w 427594"/>
              <a:gd name="connsiteY27" fmla="*/ 278293 h 427594"/>
              <a:gd name="connsiteX28" fmla="*/ 148753 w 427594"/>
              <a:gd name="connsiteY28" fmla="*/ 341965 h 427594"/>
              <a:gd name="connsiteX29" fmla="*/ 125699 w 427594"/>
              <a:gd name="connsiteY29" fmla="*/ 328244 h 427594"/>
              <a:gd name="connsiteX30" fmla="*/ 99351 w 427594"/>
              <a:gd name="connsiteY30" fmla="*/ 354591 h 427594"/>
              <a:gd name="connsiteX31" fmla="*/ 99900 w 427594"/>
              <a:gd name="connsiteY31" fmla="*/ 360080 h 427594"/>
              <a:gd name="connsiteX32" fmla="*/ 48852 w 427594"/>
              <a:gd name="connsiteY32" fmla="*/ 378743 h 427594"/>
              <a:gd name="connsiteX33" fmla="*/ 110329 w 427594"/>
              <a:gd name="connsiteY33" fmla="*/ 210229 h 427594"/>
              <a:gd name="connsiteX34" fmla="*/ 125699 w 427594"/>
              <a:gd name="connsiteY34" fmla="*/ 214072 h 427594"/>
              <a:gd name="connsiteX35" fmla="*/ 160828 w 427594"/>
              <a:gd name="connsiteY35" fmla="*/ 178942 h 427594"/>
              <a:gd name="connsiteX36" fmla="*/ 134481 w 427594"/>
              <a:gd name="connsiteY36" fmla="*/ 144910 h 427594"/>
              <a:gd name="connsiteX37" fmla="*/ 178393 w 427594"/>
              <a:gd name="connsiteY37" fmla="*/ 240419 h 427594"/>
              <a:gd name="connsiteX38" fmla="*/ 152046 w 427594"/>
              <a:gd name="connsiteY38" fmla="*/ 266767 h 427594"/>
              <a:gd name="connsiteX39" fmla="*/ 178393 w 427594"/>
              <a:gd name="connsiteY39" fmla="*/ 293114 h 427594"/>
              <a:gd name="connsiteX40" fmla="*/ 204741 w 427594"/>
              <a:gd name="connsiteY40" fmla="*/ 266767 h 427594"/>
              <a:gd name="connsiteX41" fmla="*/ 178393 w 427594"/>
              <a:gd name="connsiteY41" fmla="*/ 240419 h 42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7594" h="427594">
                <a:moveTo>
                  <a:pt x="149850" y="0"/>
                </a:moveTo>
                <a:lnTo>
                  <a:pt x="144361" y="14820"/>
                </a:lnTo>
                <a:lnTo>
                  <a:pt x="3842" y="399601"/>
                </a:lnTo>
                <a:lnTo>
                  <a:pt x="0" y="410029"/>
                </a:lnTo>
                <a:lnTo>
                  <a:pt x="17565" y="427594"/>
                </a:lnTo>
                <a:lnTo>
                  <a:pt x="27994" y="423753"/>
                </a:lnTo>
                <a:lnTo>
                  <a:pt x="412775" y="283234"/>
                </a:lnTo>
                <a:lnTo>
                  <a:pt x="427595" y="277745"/>
                </a:lnTo>
                <a:lnTo>
                  <a:pt x="423753" y="262375"/>
                </a:lnTo>
                <a:cubicBezTo>
                  <a:pt x="423753" y="262375"/>
                  <a:pt x="398984" y="163504"/>
                  <a:pt x="331538" y="96058"/>
                </a:cubicBezTo>
                <a:cubicBezTo>
                  <a:pt x="264091" y="28612"/>
                  <a:pt x="165220" y="3842"/>
                  <a:pt x="165220" y="3842"/>
                </a:cubicBezTo>
                <a:close/>
                <a:moveTo>
                  <a:pt x="171258" y="43363"/>
                </a:moveTo>
                <a:cubicBezTo>
                  <a:pt x="191224" y="49538"/>
                  <a:pt x="256200" y="71220"/>
                  <a:pt x="306287" y="121308"/>
                </a:cubicBezTo>
                <a:cubicBezTo>
                  <a:pt x="356375" y="171395"/>
                  <a:pt x="378057" y="236371"/>
                  <a:pt x="384233" y="256337"/>
                </a:cubicBezTo>
                <a:lnTo>
                  <a:pt x="357335" y="266219"/>
                </a:lnTo>
                <a:cubicBezTo>
                  <a:pt x="355551" y="259150"/>
                  <a:pt x="353424" y="250918"/>
                  <a:pt x="349651" y="241517"/>
                </a:cubicBezTo>
                <a:cubicBezTo>
                  <a:pt x="338947" y="214964"/>
                  <a:pt x="318981" y="180108"/>
                  <a:pt x="283234" y="144360"/>
                </a:cubicBezTo>
                <a:cubicBezTo>
                  <a:pt x="247486" y="108614"/>
                  <a:pt x="212631" y="89197"/>
                  <a:pt x="186078" y="78493"/>
                </a:cubicBezTo>
                <a:cubicBezTo>
                  <a:pt x="176609" y="74719"/>
                  <a:pt x="168513" y="72181"/>
                  <a:pt x="161376" y="70260"/>
                </a:cubicBezTo>
                <a:close/>
                <a:moveTo>
                  <a:pt x="149850" y="103194"/>
                </a:moveTo>
                <a:cubicBezTo>
                  <a:pt x="155750" y="104772"/>
                  <a:pt x="163298" y="107036"/>
                  <a:pt x="172904" y="110878"/>
                </a:cubicBezTo>
                <a:cubicBezTo>
                  <a:pt x="195547" y="120003"/>
                  <a:pt x="226423" y="136952"/>
                  <a:pt x="258533" y="169062"/>
                </a:cubicBezTo>
                <a:cubicBezTo>
                  <a:pt x="267934" y="178463"/>
                  <a:pt x="275687" y="187519"/>
                  <a:pt x="282685" y="196507"/>
                </a:cubicBezTo>
                <a:cubicBezTo>
                  <a:pt x="263817" y="197125"/>
                  <a:pt x="248653" y="212632"/>
                  <a:pt x="248653" y="231637"/>
                </a:cubicBezTo>
                <a:cubicBezTo>
                  <a:pt x="248653" y="251055"/>
                  <a:pt x="264365" y="266767"/>
                  <a:pt x="283783" y="266767"/>
                </a:cubicBezTo>
                <a:cubicBezTo>
                  <a:pt x="296751" y="266767"/>
                  <a:pt x="307866" y="259700"/>
                  <a:pt x="313973" y="249202"/>
                </a:cubicBezTo>
                <a:cubicBezTo>
                  <a:pt x="314727" y="250986"/>
                  <a:pt x="316030" y="252975"/>
                  <a:pt x="316717" y="254691"/>
                </a:cubicBezTo>
                <a:cubicBezTo>
                  <a:pt x="320697" y="264571"/>
                  <a:pt x="322824" y="272393"/>
                  <a:pt x="324401" y="278293"/>
                </a:cubicBezTo>
                <a:lnTo>
                  <a:pt x="148753" y="341965"/>
                </a:lnTo>
                <a:cubicBezTo>
                  <a:pt x="144293" y="333733"/>
                  <a:pt x="135716" y="328244"/>
                  <a:pt x="125699" y="328244"/>
                </a:cubicBezTo>
                <a:cubicBezTo>
                  <a:pt x="111153" y="328244"/>
                  <a:pt x="99351" y="340045"/>
                  <a:pt x="99351" y="354591"/>
                </a:cubicBezTo>
                <a:cubicBezTo>
                  <a:pt x="99351" y="356444"/>
                  <a:pt x="99557" y="358364"/>
                  <a:pt x="99900" y="360080"/>
                </a:cubicBezTo>
                <a:lnTo>
                  <a:pt x="48852" y="378743"/>
                </a:lnTo>
                <a:lnTo>
                  <a:pt x="110329" y="210229"/>
                </a:lnTo>
                <a:cubicBezTo>
                  <a:pt x="114995" y="212495"/>
                  <a:pt x="120141" y="214072"/>
                  <a:pt x="125699" y="214072"/>
                </a:cubicBezTo>
                <a:cubicBezTo>
                  <a:pt x="145117" y="214072"/>
                  <a:pt x="160828" y="198360"/>
                  <a:pt x="160828" y="178942"/>
                </a:cubicBezTo>
                <a:cubicBezTo>
                  <a:pt x="160828" y="162544"/>
                  <a:pt x="149645" y="148822"/>
                  <a:pt x="134481" y="144910"/>
                </a:cubicBezTo>
                <a:close/>
                <a:moveTo>
                  <a:pt x="178393" y="240419"/>
                </a:moveTo>
                <a:cubicBezTo>
                  <a:pt x="163848" y="240419"/>
                  <a:pt x="152046" y="252221"/>
                  <a:pt x="152046" y="266767"/>
                </a:cubicBezTo>
                <a:cubicBezTo>
                  <a:pt x="152046" y="281312"/>
                  <a:pt x="163848" y="293114"/>
                  <a:pt x="178393" y="293114"/>
                </a:cubicBezTo>
                <a:cubicBezTo>
                  <a:pt x="192939" y="293114"/>
                  <a:pt x="204741" y="281312"/>
                  <a:pt x="204741" y="266767"/>
                </a:cubicBezTo>
                <a:cubicBezTo>
                  <a:pt x="204741" y="252221"/>
                  <a:pt x="192939" y="240419"/>
                  <a:pt x="178393" y="240419"/>
                </a:cubicBezTo>
                <a:close/>
              </a:path>
            </a:pathLst>
          </a:custGeom>
          <a:solidFill>
            <a:schemeClr val="accent3"/>
          </a:solidFill>
          <a:ln w="17562" cap="flat">
            <a:noFill/>
            <a:prstDash val="solid"/>
            <a:miter/>
          </a:ln>
        </p:spPr>
        <p:txBody>
          <a:bodyPr rtlCol="0" anchor="ctr"/>
          <a:lstStyle/>
          <a:p>
            <a:endParaRPr lang="en-US" dirty="0"/>
          </a:p>
        </p:txBody>
      </p:sp>
      <p:sp>
        <p:nvSpPr>
          <p:cNvPr id="12" name="Graphic 27">
            <a:extLst>
              <a:ext uri="{FF2B5EF4-FFF2-40B4-BE49-F238E27FC236}">
                <a16:creationId xmlns:a16="http://schemas.microsoft.com/office/drawing/2014/main" id="{82888AC9-9E7D-451A-BF41-BEF63EC76B03}"/>
              </a:ext>
            </a:extLst>
          </p:cNvPr>
          <p:cNvSpPr/>
          <p:nvPr/>
        </p:nvSpPr>
        <p:spPr>
          <a:xfrm>
            <a:off x="10303984" y="2198452"/>
            <a:ext cx="453963" cy="496063"/>
          </a:xfrm>
          <a:custGeom>
            <a:avLst/>
            <a:gdLst>
              <a:gd name="connsiteX0" fmla="*/ 105890 w 453963"/>
              <a:gd name="connsiteY0" fmla="*/ 0 h 496063"/>
              <a:gd name="connsiteX1" fmla="*/ 85512 w 453963"/>
              <a:gd name="connsiteY1" fmla="*/ 6793 h 496063"/>
              <a:gd name="connsiteX2" fmla="*/ 26848 w 453963"/>
              <a:gd name="connsiteY2" fmla="*/ 44530 h 496063"/>
              <a:gd name="connsiteX3" fmla="*/ 16762 w 453963"/>
              <a:gd name="connsiteY3" fmla="*/ 92765 h 496063"/>
              <a:gd name="connsiteX4" fmla="*/ 30828 w 453963"/>
              <a:gd name="connsiteY4" fmla="*/ 124601 h 496063"/>
              <a:gd name="connsiteX5" fmla="*/ 19370 w 453963"/>
              <a:gd name="connsiteY5" fmla="*/ 131805 h 496063"/>
              <a:gd name="connsiteX6" fmla="*/ 4138 w 453963"/>
              <a:gd name="connsiteY6" fmla="*/ 204672 h 496063"/>
              <a:gd name="connsiteX7" fmla="*/ 45923 w 453963"/>
              <a:gd name="connsiteY7" fmla="*/ 247212 h 496063"/>
              <a:gd name="connsiteX8" fmla="*/ 54019 w 453963"/>
              <a:gd name="connsiteY8" fmla="*/ 248516 h 496063"/>
              <a:gd name="connsiteX9" fmla="*/ 51823 w 453963"/>
              <a:gd name="connsiteY9" fmla="*/ 263885 h 496063"/>
              <a:gd name="connsiteX10" fmla="*/ 83728 w 453963"/>
              <a:gd name="connsiteY10" fmla="*/ 325841 h 496063"/>
              <a:gd name="connsiteX11" fmla="*/ 125376 w 453963"/>
              <a:gd name="connsiteY11" fmla="*/ 340731 h 496063"/>
              <a:gd name="connsiteX12" fmla="*/ 28152 w 453963"/>
              <a:gd name="connsiteY12" fmla="*/ 470341 h 496063"/>
              <a:gd name="connsiteX13" fmla="*/ 49422 w 453963"/>
              <a:gd name="connsiteY13" fmla="*/ 478849 h 496063"/>
              <a:gd name="connsiteX14" fmla="*/ 254711 w 453963"/>
              <a:gd name="connsiteY14" fmla="*/ 479260 h 496063"/>
              <a:gd name="connsiteX15" fmla="*/ 266719 w 453963"/>
              <a:gd name="connsiteY15" fmla="*/ 475213 h 496063"/>
              <a:gd name="connsiteX16" fmla="*/ 266719 w 453963"/>
              <a:gd name="connsiteY16" fmla="*/ 407629 h 496063"/>
              <a:gd name="connsiteX17" fmla="*/ 322912 w 453963"/>
              <a:gd name="connsiteY17" fmla="*/ 392054 h 496063"/>
              <a:gd name="connsiteX18" fmla="*/ 407169 w 453963"/>
              <a:gd name="connsiteY18" fmla="*/ 288516 h 496063"/>
              <a:gd name="connsiteX19" fmla="*/ 399003 w 453963"/>
              <a:gd name="connsiteY19" fmla="*/ 225256 h 496063"/>
              <a:gd name="connsiteX20" fmla="*/ 396260 w 453963"/>
              <a:gd name="connsiteY20" fmla="*/ 216679 h 496063"/>
              <a:gd name="connsiteX21" fmla="*/ 453964 w 453963"/>
              <a:gd name="connsiteY21" fmla="*/ 216679 h 496063"/>
              <a:gd name="connsiteX22" fmla="*/ 440309 w 453963"/>
              <a:gd name="connsiteY22" fmla="*/ 190880 h 496063"/>
              <a:gd name="connsiteX23" fmla="*/ 426311 w 453963"/>
              <a:gd name="connsiteY23" fmla="*/ 162955 h 496063"/>
              <a:gd name="connsiteX24" fmla="*/ 404768 w 453963"/>
              <a:gd name="connsiteY24" fmla="*/ 84943 h 496063"/>
              <a:gd name="connsiteX25" fmla="*/ 381509 w 453963"/>
              <a:gd name="connsiteY25" fmla="*/ 77944 h 496063"/>
              <a:gd name="connsiteX26" fmla="*/ 305416 w 453963"/>
              <a:gd name="connsiteY26" fmla="*/ 118289 h 496063"/>
              <a:gd name="connsiteX27" fmla="*/ 288401 w 453963"/>
              <a:gd name="connsiteY27" fmla="*/ 138872 h 496063"/>
              <a:gd name="connsiteX28" fmla="*/ 282980 w 453963"/>
              <a:gd name="connsiteY28" fmla="*/ 126728 h 496063"/>
              <a:gd name="connsiteX29" fmla="*/ 266719 w 453963"/>
              <a:gd name="connsiteY29" fmla="*/ 23466 h 496063"/>
              <a:gd name="connsiteX30" fmla="*/ 266719 w 453963"/>
              <a:gd name="connsiteY30" fmla="*/ 5901 h 496063"/>
              <a:gd name="connsiteX31" fmla="*/ 249154 w 453963"/>
              <a:gd name="connsiteY31" fmla="*/ 5901 h 496063"/>
              <a:gd name="connsiteX32" fmla="*/ 200302 w 453963"/>
              <a:gd name="connsiteY32" fmla="*/ 20721 h 496063"/>
              <a:gd name="connsiteX33" fmla="*/ 179442 w 453963"/>
              <a:gd name="connsiteY33" fmla="*/ 54341 h 496063"/>
              <a:gd name="connsiteX34" fmla="*/ 179442 w 453963"/>
              <a:gd name="connsiteY34" fmla="*/ 84325 h 496063"/>
              <a:gd name="connsiteX35" fmla="*/ 159889 w 453963"/>
              <a:gd name="connsiteY35" fmla="*/ 96675 h 496063"/>
              <a:gd name="connsiteX36" fmla="*/ 146029 w 453963"/>
              <a:gd name="connsiteY36" fmla="*/ 117465 h 496063"/>
              <a:gd name="connsiteX37" fmla="*/ 108498 w 453963"/>
              <a:gd name="connsiteY37" fmla="*/ 21270 h 496063"/>
              <a:gd name="connsiteX38" fmla="*/ 233442 w 453963"/>
              <a:gd name="connsiteY38" fmla="*/ 45216 h 496063"/>
              <a:gd name="connsiteX39" fmla="*/ 250457 w 453963"/>
              <a:gd name="connsiteY39" fmla="*/ 139764 h 496063"/>
              <a:gd name="connsiteX40" fmla="*/ 264934 w 453963"/>
              <a:gd name="connsiteY40" fmla="*/ 167347 h 496063"/>
              <a:gd name="connsiteX41" fmla="*/ 240097 w 453963"/>
              <a:gd name="connsiteY41" fmla="*/ 196919 h 496063"/>
              <a:gd name="connsiteX42" fmla="*/ 176699 w 453963"/>
              <a:gd name="connsiteY42" fmla="*/ 152596 h 496063"/>
              <a:gd name="connsiteX43" fmla="*/ 184726 w 453963"/>
              <a:gd name="connsiteY43" fmla="*/ 121513 h 496063"/>
              <a:gd name="connsiteX44" fmla="*/ 202017 w 453963"/>
              <a:gd name="connsiteY44" fmla="*/ 110398 h 496063"/>
              <a:gd name="connsiteX45" fmla="*/ 217455 w 453963"/>
              <a:gd name="connsiteY45" fmla="*/ 105252 h 496063"/>
              <a:gd name="connsiteX46" fmla="*/ 213476 w 453963"/>
              <a:gd name="connsiteY46" fmla="*/ 89471 h 496063"/>
              <a:gd name="connsiteX47" fmla="*/ 213476 w 453963"/>
              <a:gd name="connsiteY47" fmla="*/ 62849 h 496063"/>
              <a:gd name="connsiteX48" fmla="*/ 222259 w 453963"/>
              <a:gd name="connsiteY48" fmla="*/ 48166 h 496063"/>
              <a:gd name="connsiteX49" fmla="*/ 233442 w 453963"/>
              <a:gd name="connsiteY49" fmla="*/ 45216 h 496063"/>
              <a:gd name="connsiteX50" fmla="*/ 79543 w 453963"/>
              <a:gd name="connsiteY50" fmla="*/ 50499 h 496063"/>
              <a:gd name="connsiteX51" fmla="*/ 144313 w 453963"/>
              <a:gd name="connsiteY51" fmla="*/ 168102 h 496063"/>
              <a:gd name="connsiteX52" fmla="*/ 144657 w 453963"/>
              <a:gd name="connsiteY52" fmla="*/ 169542 h 496063"/>
              <a:gd name="connsiteX53" fmla="*/ 145412 w 453963"/>
              <a:gd name="connsiteY53" fmla="*/ 169268 h 496063"/>
              <a:gd name="connsiteX54" fmla="*/ 224315 w 453963"/>
              <a:gd name="connsiteY54" fmla="*/ 228068 h 496063"/>
              <a:gd name="connsiteX55" fmla="*/ 244968 w 453963"/>
              <a:gd name="connsiteY55" fmla="*/ 245633 h 496063"/>
              <a:gd name="connsiteX56" fmla="*/ 333411 w 453963"/>
              <a:gd name="connsiteY56" fmla="*/ 139421 h 496063"/>
              <a:gd name="connsiteX57" fmla="*/ 333479 w 453963"/>
              <a:gd name="connsiteY57" fmla="*/ 139421 h 496063"/>
              <a:gd name="connsiteX58" fmla="*/ 387751 w 453963"/>
              <a:gd name="connsiteY58" fmla="*/ 115681 h 496063"/>
              <a:gd name="connsiteX59" fmla="*/ 392624 w 453963"/>
              <a:gd name="connsiteY59" fmla="*/ 154241 h 496063"/>
              <a:gd name="connsiteX60" fmla="*/ 387409 w 453963"/>
              <a:gd name="connsiteY60" fmla="*/ 162063 h 496063"/>
              <a:gd name="connsiteX61" fmla="*/ 391045 w 453963"/>
              <a:gd name="connsiteY61" fmla="*/ 170708 h 496063"/>
              <a:gd name="connsiteX62" fmla="*/ 396465 w 453963"/>
              <a:gd name="connsiteY62" fmla="*/ 181550 h 496063"/>
              <a:gd name="connsiteX63" fmla="*/ 346309 w 453963"/>
              <a:gd name="connsiteY63" fmla="*/ 181550 h 496063"/>
              <a:gd name="connsiteX64" fmla="*/ 355709 w 453963"/>
              <a:gd name="connsiteY64" fmla="*/ 205496 h 496063"/>
              <a:gd name="connsiteX65" fmla="*/ 365179 w 453963"/>
              <a:gd name="connsiteY65" fmla="*/ 234518 h 496063"/>
              <a:gd name="connsiteX66" fmla="*/ 372177 w 453963"/>
              <a:gd name="connsiteY66" fmla="*/ 285361 h 496063"/>
              <a:gd name="connsiteX67" fmla="*/ 309328 w 453963"/>
              <a:gd name="connsiteY67" fmla="*/ 359668 h 496063"/>
              <a:gd name="connsiteX68" fmla="*/ 247988 w 453963"/>
              <a:gd name="connsiteY68" fmla="*/ 374763 h 496063"/>
              <a:gd name="connsiteX69" fmla="*/ 231589 w 453963"/>
              <a:gd name="connsiteY69" fmla="*/ 375861 h 496063"/>
              <a:gd name="connsiteX70" fmla="*/ 231589 w 453963"/>
              <a:gd name="connsiteY70" fmla="*/ 448316 h 496063"/>
              <a:gd name="connsiteX71" fmla="*/ 86267 w 453963"/>
              <a:gd name="connsiteY71" fmla="*/ 451404 h 496063"/>
              <a:gd name="connsiteX72" fmla="*/ 167916 w 453963"/>
              <a:gd name="connsiteY72" fmla="*/ 342653 h 496063"/>
              <a:gd name="connsiteX73" fmla="*/ 199753 w 453963"/>
              <a:gd name="connsiteY73" fmla="*/ 339359 h 496063"/>
              <a:gd name="connsiteX74" fmla="*/ 193166 w 453963"/>
              <a:gd name="connsiteY74" fmla="*/ 304778 h 496063"/>
              <a:gd name="connsiteX75" fmla="*/ 158379 w 453963"/>
              <a:gd name="connsiteY75" fmla="*/ 307866 h 496063"/>
              <a:gd name="connsiteX76" fmla="*/ 102803 w 453963"/>
              <a:gd name="connsiteY76" fmla="*/ 296339 h 496063"/>
              <a:gd name="connsiteX77" fmla="*/ 86953 w 453963"/>
              <a:gd name="connsiteY77" fmla="*/ 263335 h 496063"/>
              <a:gd name="connsiteX78" fmla="*/ 90178 w 453963"/>
              <a:gd name="connsiteY78" fmla="*/ 239802 h 496063"/>
              <a:gd name="connsiteX79" fmla="*/ 98343 w 453963"/>
              <a:gd name="connsiteY79" fmla="*/ 215307 h 496063"/>
              <a:gd name="connsiteX80" fmla="*/ 72544 w 453963"/>
              <a:gd name="connsiteY80" fmla="*/ 216679 h 496063"/>
              <a:gd name="connsiteX81" fmla="*/ 57724 w 453963"/>
              <a:gd name="connsiteY81" fmla="*/ 214141 h 496063"/>
              <a:gd name="connsiteX82" fmla="*/ 37483 w 453963"/>
              <a:gd name="connsiteY82" fmla="*/ 193557 h 496063"/>
              <a:gd name="connsiteX83" fmla="*/ 44207 w 453963"/>
              <a:gd name="connsiteY83" fmla="*/ 156643 h 496063"/>
              <a:gd name="connsiteX84" fmla="*/ 61498 w 453963"/>
              <a:gd name="connsiteY84" fmla="*/ 145528 h 496063"/>
              <a:gd name="connsiteX85" fmla="*/ 88463 w 453963"/>
              <a:gd name="connsiteY85" fmla="*/ 136540 h 496063"/>
              <a:gd name="connsiteX86" fmla="*/ 68359 w 453963"/>
              <a:gd name="connsiteY86" fmla="*/ 116436 h 496063"/>
              <a:gd name="connsiteX87" fmla="*/ 51206 w 453963"/>
              <a:gd name="connsiteY87" fmla="*/ 85903 h 496063"/>
              <a:gd name="connsiteX88" fmla="*/ 55391 w 453963"/>
              <a:gd name="connsiteY88" fmla="*/ 64976 h 496063"/>
              <a:gd name="connsiteX89" fmla="*/ 79543 w 453963"/>
              <a:gd name="connsiteY89" fmla="*/ 50499 h 4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53963" h="496063">
                <a:moveTo>
                  <a:pt x="105890" y="0"/>
                </a:moveTo>
                <a:lnTo>
                  <a:pt x="85512" y="6793"/>
                </a:lnTo>
                <a:cubicBezTo>
                  <a:pt x="56969" y="16330"/>
                  <a:pt x="37964" y="28886"/>
                  <a:pt x="26848" y="44530"/>
                </a:cubicBezTo>
                <a:cubicBezTo>
                  <a:pt x="15664" y="60173"/>
                  <a:pt x="13881" y="78287"/>
                  <a:pt x="16762" y="92765"/>
                </a:cubicBezTo>
                <a:cubicBezTo>
                  <a:pt x="19370" y="105870"/>
                  <a:pt x="25339" y="116230"/>
                  <a:pt x="30828" y="124601"/>
                </a:cubicBezTo>
                <a:cubicBezTo>
                  <a:pt x="25819" y="127551"/>
                  <a:pt x="24653" y="126522"/>
                  <a:pt x="19370" y="131805"/>
                </a:cubicBezTo>
                <a:cubicBezTo>
                  <a:pt x="5098" y="146077"/>
                  <a:pt x="-6497" y="172767"/>
                  <a:pt x="4138" y="204672"/>
                </a:cubicBezTo>
                <a:cubicBezTo>
                  <a:pt x="12165" y="228824"/>
                  <a:pt x="30828" y="241860"/>
                  <a:pt x="45923" y="247212"/>
                </a:cubicBezTo>
                <a:cubicBezTo>
                  <a:pt x="50177" y="248721"/>
                  <a:pt x="50245" y="247829"/>
                  <a:pt x="54019" y="248516"/>
                </a:cubicBezTo>
                <a:cubicBezTo>
                  <a:pt x="52921" y="254623"/>
                  <a:pt x="51686" y="255376"/>
                  <a:pt x="51823" y="263885"/>
                </a:cubicBezTo>
                <a:cubicBezTo>
                  <a:pt x="52167" y="283440"/>
                  <a:pt x="59096" y="309924"/>
                  <a:pt x="83728" y="325841"/>
                </a:cubicBezTo>
                <a:cubicBezTo>
                  <a:pt x="96696" y="334213"/>
                  <a:pt x="111173" y="338467"/>
                  <a:pt x="125376" y="340731"/>
                </a:cubicBezTo>
                <a:lnTo>
                  <a:pt x="28152" y="470341"/>
                </a:lnTo>
                <a:lnTo>
                  <a:pt x="49422" y="478849"/>
                </a:lnTo>
                <a:cubicBezTo>
                  <a:pt x="145481" y="517341"/>
                  <a:pt x="254711" y="479260"/>
                  <a:pt x="254711" y="479260"/>
                </a:cubicBezTo>
                <a:lnTo>
                  <a:pt x="266719" y="475213"/>
                </a:lnTo>
                <a:lnTo>
                  <a:pt x="266719" y="407629"/>
                </a:lnTo>
                <a:cubicBezTo>
                  <a:pt x="280303" y="405639"/>
                  <a:pt x="299379" y="401934"/>
                  <a:pt x="322912" y="392054"/>
                </a:cubicBezTo>
                <a:cubicBezTo>
                  <a:pt x="360101" y="376479"/>
                  <a:pt x="402091" y="344643"/>
                  <a:pt x="407169" y="288516"/>
                </a:cubicBezTo>
                <a:cubicBezTo>
                  <a:pt x="409159" y="266767"/>
                  <a:pt x="404081" y="243850"/>
                  <a:pt x="399003" y="225256"/>
                </a:cubicBezTo>
                <a:cubicBezTo>
                  <a:pt x="397700" y="220384"/>
                  <a:pt x="397563" y="220796"/>
                  <a:pt x="396260" y="216679"/>
                </a:cubicBezTo>
                <a:lnTo>
                  <a:pt x="453964" y="216679"/>
                </a:lnTo>
                <a:lnTo>
                  <a:pt x="440309" y="190880"/>
                </a:lnTo>
                <a:cubicBezTo>
                  <a:pt x="440309" y="190880"/>
                  <a:pt x="431115" y="172836"/>
                  <a:pt x="426311" y="162955"/>
                </a:cubicBezTo>
                <a:cubicBezTo>
                  <a:pt x="440035" y="132354"/>
                  <a:pt x="430086" y="99008"/>
                  <a:pt x="404768" y="84943"/>
                </a:cubicBezTo>
                <a:cubicBezTo>
                  <a:pt x="397769" y="81032"/>
                  <a:pt x="389878" y="78630"/>
                  <a:pt x="381509" y="77944"/>
                </a:cubicBezTo>
                <a:cubicBezTo>
                  <a:pt x="356602" y="75817"/>
                  <a:pt x="327785" y="88510"/>
                  <a:pt x="305416" y="118289"/>
                </a:cubicBezTo>
                <a:cubicBezTo>
                  <a:pt x="303152" y="121307"/>
                  <a:pt x="293753" y="132423"/>
                  <a:pt x="288401" y="138872"/>
                </a:cubicBezTo>
                <a:cubicBezTo>
                  <a:pt x="286753" y="135648"/>
                  <a:pt x="284970" y="131668"/>
                  <a:pt x="282980" y="126728"/>
                </a:cubicBezTo>
                <a:cubicBezTo>
                  <a:pt x="275159" y="107036"/>
                  <a:pt x="266719" y="74239"/>
                  <a:pt x="266719" y="23466"/>
                </a:cubicBezTo>
                <a:lnTo>
                  <a:pt x="266719" y="5901"/>
                </a:lnTo>
                <a:lnTo>
                  <a:pt x="249154" y="5901"/>
                </a:lnTo>
                <a:cubicBezTo>
                  <a:pt x="228638" y="5901"/>
                  <a:pt x="212103" y="11253"/>
                  <a:pt x="200302" y="20721"/>
                </a:cubicBezTo>
                <a:cubicBezTo>
                  <a:pt x="188501" y="30190"/>
                  <a:pt x="182256" y="42883"/>
                  <a:pt x="179442" y="54341"/>
                </a:cubicBezTo>
                <a:cubicBezTo>
                  <a:pt x="175464" y="70054"/>
                  <a:pt x="178071" y="76640"/>
                  <a:pt x="179442" y="84325"/>
                </a:cubicBezTo>
                <a:cubicBezTo>
                  <a:pt x="173268" y="87138"/>
                  <a:pt x="168877" y="87687"/>
                  <a:pt x="159889" y="96675"/>
                </a:cubicBezTo>
                <a:cubicBezTo>
                  <a:pt x="154537" y="102027"/>
                  <a:pt x="149596" y="109094"/>
                  <a:pt x="146029" y="117465"/>
                </a:cubicBezTo>
                <a:cubicBezTo>
                  <a:pt x="128053" y="92078"/>
                  <a:pt x="113369" y="60379"/>
                  <a:pt x="108498" y="21270"/>
                </a:cubicBezTo>
                <a:close/>
                <a:moveTo>
                  <a:pt x="233442" y="45216"/>
                </a:moveTo>
                <a:cubicBezTo>
                  <a:pt x="235638" y="86864"/>
                  <a:pt x="242225" y="119318"/>
                  <a:pt x="250457" y="139764"/>
                </a:cubicBezTo>
                <a:cubicBezTo>
                  <a:pt x="255398" y="152114"/>
                  <a:pt x="260750" y="161241"/>
                  <a:pt x="264934" y="167347"/>
                </a:cubicBezTo>
                <a:cubicBezTo>
                  <a:pt x="252790" y="181824"/>
                  <a:pt x="249496" y="185941"/>
                  <a:pt x="240097" y="196919"/>
                </a:cubicBezTo>
                <a:cubicBezTo>
                  <a:pt x="227609" y="190880"/>
                  <a:pt x="202428" y="176816"/>
                  <a:pt x="176699" y="152596"/>
                </a:cubicBezTo>
                <a:cubicBezTo>
                  <a:pt x="172926" y="136334"/>
                  <a:pt x="177865" y="128375"/>
                  <a:pt x="184726" y="121513"/>
                </a:cubicBezTo>
                <a:cubicBezTo>
                  <a:pt x="192411" y="113829"/>
                  <a:pt x="202017" y="110398"/>
                  <a:pt x="202017" y="110398"/>
                </a:cubicBezTo>
                <a:lnTo>
                  <a:pt x="217455" y="105252"/>
                </a:lnTo>
                <a:lnTo>
                  <a:pt x="213476" y="89471"/>
                </a:lnTo>
                <a:cubicBezTo>
                  <a:pt x="213476" y="89471"/>
                  <a:pt x="210457" y="75062"/>
                  <a:pt x="213476" y="62849"/>
                </a:cubicBezTo>
                <a:cubicBezTo>
                  <a:pt x="215053" y="56743"/>
                  <a:pt x="217592" y="51871"/>
                  <a:pt x="222259" y="48166"/>
                </a:cubicBezTo>
                <a:cubicBezTo>
                  <a:pt x="224178" y="46588"/>
                  <a:pt x="230149" y="46451"/>
                  <a:pt x="233442" y="45216"/>
                </a:cubicBezTo>
                <a:close/>
                <a:moveTo>
                  <a:pt x="79543" y="50499"/>
                </a:moveTo>
                <a:cubicBezTo>
                  <a:pt x="91276" y="100998"/>
                  <a:pt x="117075" y="139627"/>
                  <a:pt x="144313" y="168102"/>
                </a:cubicBezTo>
                <a:cubicBezTo>
                  <a:pt x="144451" y="168581"/>
                  <a:pt x="144520" y="169063"/>
                  <a:pt x="144657" y="169542"/>
                </a:cubicBezTo>
                <a:lnTo>
                  <a:pt x="145412" y="169268"/>
                </a:lnTo>
                <a:cubicBezTo>
                  <a:pt x="176425" y="201378"/>
                  <a:pt x="208193" y="219836"/>
                  <a:pt x="224315" y="228068"/>
                </a:cubicBezTo>
                <a:lnTo>
                  <a:pt x="244968" y="245633"/>
                </a:lnTo>
                <a:cubicBezTo>
                  <a:pt x="244968" y="245633"/>
                  <a:pt x="316531" y="161858"/>
                  <a:pt x="333411" y="139421"/>
                </a:cubicBezTo>
                <a:lnTo>
                  <a:pt x="333479" y="139421"/>
                </a:lnTo>
                <a:cubicBezTo>
                  <a:pt x="356328" y="108957"/>
                  <a:pt x="376431" y="109437"/>
                  <a:pt x="387751" y="115681"/>
                </a:cubicBezTo>
                <a:cubicBezTo>
                  <a:pt x="399003" y="121925"/>
                  <a:pt x="405660" y="134618"/>
                  <a:pt x="392624" y="154241"/>
                </a:cubicBezTo>
                <a:lnTo>
                  <a:pt x="387409" y="162063"/>
                </a:lnTo>
                <a:lnTo>
                  <a:pt x="391045" y="170708"/>
                </a:lnTo>
                <a:cubicBezTo>
                  <a:pt x="392487" y="174276"/>
                  <a:pt x="394064" y="176747"/>
                  <a:pt x="396465" y="181550"/>
                </a:cubicBezTo>
                <a:lnTo>
                  <a:pt x="346309" y="181550"/>
                </a:lnTo>
                <a:lnTo>
                  <a:pt x="355709" y="205496"/>
                </a:lnTo>
                <a:cubicBezTo>
                  <a:pt x="355709" y="205496"/>
                  <a:pt x="360582" y="217914"/>
                  <a:pt x="365179" y="234518"/>
                </a:cubicBezTo>
                <a:cubicBezTo>
                  <a:pt x="369707" y="251122"/>
                  <a:pt x="373411" y="272118"/>
                  <a:pt x="372177" y="285361"/>
                </a:cubicBezTo>
                <a:cubicBezTo>
                  <a:pt x="368472" y="325841"/>
                  <a:pt x="340203" y="346700"/>
                  <a:pt x="309328" y="359668"/>
                </a:cubicBezTo>
                <a:cubicBezTo>
                  <a:pt x="278452" y="372636"/>
                  <a:pt x="247988" y="374763"/>
                  <a:pt x="247988" y="374763"/>
                </a:cubicBezTo>
                <a:lnTo>
                  <a:pt x="231589" y="375861"/>
                </a:lnTo>
                <a:lnTo>
                  <a:pt x="231589" y="448316"/>
                </a:lnTo>
                <a:cubicBezTo>
                  <a:pt x="216425" y="452707"/>
                  <a:pt x="152821" y="467871"/>
                  <a:pt x="86267" y="451404"/>
                </a:cubicBezTo>
                <a:lnTo>
                  <a:pt x="167916" y="342653"/>
                </a:lnTo>
                <a:cubicBezTo>
                  <a:pt x="186099" y="341760"/>
                  <a:pt x="199753" y="339359"/>
                  <a:pt x="199753" y="339359"/>
                </a:cubicBezTo>
                <a:lnTo>
                  <a:pt x="193166" y="304778"/>
                </a:lnTo>
                <a:cubicBezTo>
                  <a:pt x="193166" y="304778"/>
                  <a:pt x="178002" y="307729"/>
                  <a:pt x="158379" y="307866"/>
                </a:cubicBezTo>
                <a:cubicBezTo>
                  <a:pt x="138825" y="308071"/>
                  <a:pt x="115840" y="304778"/>
                  <a:pt x="102803" y="296339"/>
                </a:cubicBezTo>
                <a:cubicBezTo>
                  <a:pt x="90109" y="288105"/>
                  <a:pt x="87159" y="276166"/>
                  <a:pt x="86953" y="263335"/>
                </a:cubicBezTo>
                <a:cubicBezTo>
                  <a:pt x="86747" y="250437"/>
                  <a:pt x="90178" y="239802"/>
                  <a:pt x="90178" y="239802"/>
                </a:cubicBezTo>
                <a:lnTo>
                  <a:pt x="98343" y="215307"/>
                </a:lnTo>
                <a:lnTo>
                  <a:pt x="72544" y="216679"/>
                </a:lnTo>
                <a:cubicBezTo>
                  <a:pt x="72544" y="216679"/>
                  <a:pt x="65820" y="217022"/>
                  <a:pt x="57724" y="214141"/>
                </a:cubicBezTo>
                <a:cubicBezTo>
                  <a:pt x="49559" y="211190"/>
                  <a:pt x="41875" y="206662"/>
                  <a:pt x="37483" y="193557"/>
                </a:cubicBezTo>
                <a:cubicBezTo>
                  <a:pt x="30554" y="172767"/>
                  <a:pt x="36523" y="164327"/>
                  <a:pt x="44207" y="156643"/>
                </a:cubicBezTo>
                <a:cubicBezTo>
                  <a:pt x="51892" y="148958"/>
                  <a:pt x="61498" y="145528"/>
                  <a:pt x="61498" y="145528"/>
                </a:cubicBezTo>
                <a:lnTo>
                  <a:pt x="88463" y="136540"/>
                </a:lnTo>
                <a:lnTo>
                  <a:pt x="68359" y="116436"/>
                </a:lnTo>
                <a:cubicBezTo>
                  <a:pt x="68359" y="116436"/>
                  <a:pt x="54156" y="100792"/>
                  <a:pt x="51206" y="85903"/>
                </a:cubicBezTo>
                <a:cubicBezTo>
                  <a:pt x="49696" y="78425"/>
                  <a:pt x="50108" y="72387"/>
                  <a:pt x="55391" y="64976"/>
                </a:cubicBezTo>
                <a:cubicBezTo>
                  <a:pt x="58548" y="60654"/>
                  <a:pt x="70829" y="55508"/>
                  <a:pt x="79543" y="50499"/>
                </a:cubicBezTo>
                <a:close/>
              </a:path>
            </a:pathLst>
          </a:custGeom>
          <a:solidFill>
            <a:schemeClr val="accent4"/>
          </a:solidFill>
          <a:ln w="17562"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FD1CD14A-7FC6-D656-873E-1B5DE59369B3}"/>
              </a:ext>
            </a:extLst>
          </p:cNvPr>
          <p:cNvSpPr txBox="1"/>
          <p:nvPr/>
        </p:nvSpPr>
        <p:spPr>
          <a:xfrm>
            <a:off x="3658369" y="4795357"/>
            <a:ext cx="2437435" cy="923330"/>
          </a:xfrm>
          <a:prstGeom prst="rect">
            <a:avLst/>
          </a:prstGeom>
          <a:noFill/>
        </p:spPr>
        <p:txBody>
          <a:bodyPr wrap="square" rtlCol="0">
            <a:spAutoFit/>
          </a:bodyPr>
          <a:lstStyle/>
          <a:p>
            <a:pPr algn="ctr"/>
            <a:r>
              <a:rPr lang="en-US" dirty="0">
                <a:solidFill>
                  <a:schemeClr val="bg1"/>
                </a:solidFill>
                <a:latin typeface="+mj-lt"/>
                <a:ea typeface="Open Sans SemiBold" panose="020B0706030804020204" pitchFamily="34" charset="0"/>
                <a:cs typeface="Open Sans SemiBold" panose="020B0706030804020204" pitchFamily="34" charset="0"/>
              </a:rPr>
              <a:t>Do students answer questions truthfully?</a:t>
            </a:r>
          </a:p>
        </p:txBody>
      </p:sp>
      <p:sp>
        <p:nvSpPr>
          <p:cNvPr id="3" name="TextBox 2">
            <a:extLst>
              <a:ext uri="{FF2B5EF4-FFF2-40B4-BE49-F238E27FC236}">
                <a16:creationId xmlns:a16="http://schemas.microsoft.com/office/drawing/2014/main" id="{274EF08A-ABA3-44AF-B02D-AA3CADCC1797}"/>
              </a:ext>
            </a:extLst>
          </p:cNvPr>
          <p:cNvSpPr txBox="1"/>
          <p:nvPr/>
        </p:nvSpPr>
        <p:spPr>
          <a:xfrm>
            <a:off x="9214955" y="4749719"/>
            <a:ext cx="2632019" cy="1200329"/>
          </a:xfrm>
          <a:prstGeom prst="rect">
            <a:avLst/>
          </a:prstGeom>
          <a:noFill/>
        </p:spPr>
        <p:txBody>
          <a:bodyPr wrap="square" rtlCol="0">
            <a:spAutoFit/>
          </a:bodyPr>
          <a:lstStyle/>
          <a:p>
            <a:pPr algn="ctr"/>
            <a:r>
              <a:rPr lang="en-US" dirty="0">
                <a:solidFill>
                  <a:schemeClr val="bg1"/>
                </a:solidFill>
                <a:latin typeface="+mj-lt"/>
                <a:ea typeface="Open Sans SemiBold" panose="020B0706030804020204" pitchFamily="34" charset="0"/>
                <a:cs typeface="Open Sans SemiBold" panose="020B0706030804020204" pitchFamily="34" charset="0"/>
              </a:rPr>
              <a:t>Do survey questions increase the chance of risky behaviors?</a:t>
            </a:r>
          </a:p>
        </p:txBody>
      </p:sp>
      <p:sp>
        <p:nvSpPr>
          <p:cNvPr id="4" name="TextBox 3">
            <a:extLst>
              <a:ext uri="{FF2B5EF4-FFF2-40B4-BE49-F238E27FC236}">
                <a16:creationId xmlns:a16="http://schemas.microsoft.com/office/drawing/2014/main" id="{38835738-01BF-1812-CCBC-7B2CE79D31A8}"/>
              </a:ext>
            </a:extLst>
          </p:cNvPr>
          <p:cNvSpPr txBox="1"/>
          <p:nvPr/>
        </p:nvSpPr>
        <p:spPr>
          <a:xfrm>
            <a:off x="6478537" y="4749719"/>
            <a:ext cx="2437828" cy="1200329"/>
          </a:xfrm>
          <a:prstGeom prst="rect">
            <a:avLst/>
          </a:prstGeom>
          <a:noFill/>
        </p:spPr>
        <p:txBody>
          <a:bodyPr wrap="square" rtlCol="0">
            <a:spAutoFit/>
          </a:bodyPr>
          <a:lstStyle/>
          <a:p>
            <a:pPr algn="ctr"/>
            <a:r>
              <a:rPr lang="en-US" dirty="0">
                <a:solidFill>
                  <a:schemeClr val="bg1"/>
                </a:solidFill>
                <a:latin typeface="+mj-lt"/>
                <a:ea typeface="Open Sans SemiBold" panose="020B0706030804020204" pitchFamily="34" charset="0"/>
                <a:cs typeface="Open Sans SemiBold" panose="020B0706030804020204" pitchFamily="34" charset="0"/>
              </a:rPr>
              <a:t>Incentives for schools completing the survey?</a:t>
            </a:r>
          </a:p>
        </p:txBody>
      </p:sp>
      <p:sp>
        <p:nvSpPr>
          <p:cNvPr id="13" name="TextBox 12">
            <a:extLst>
              <a:ext uri="{FF2B5EF4-FFF2-40B4-BE49-F238E27FC236}">
                <a16:creationId xmlns:a16="http://schemas.microsoft.com/office/drawing/2014/main" id="{D1EA0DE7-864D-452E-9DB1-D14C637264D2}"/>
              </a:ext>
            </a:extLst>
          </p:cNvPr>
          <p:cNvSpPr txBox="1"/>
          <p:nvPr/>
        </p:nvSpPr>
        <p:spPr>
          <a:xfrm>
            <a:off x="2752580" y="497505"/>
            <a:ext cx="6686447" cy="923330"/>
          </a:xfrm>
          <a:prstGeom prst="rect">
            <a:avLst/>
          </a:prstGeom>
          <a:noFill/>
        </p:spPr>
        <p:txBody>
          <a:bodyPr wrap="none" rtlCol="0">
            <a:spAutoFit/>
          </a:bodyPr>
          <a:lstStyle/>
          <a:p>
            <a:pPr algn="ctr"/>
            <a:r>
              <a:rPr lang="en-MY" sz="5400" dirty="0">
                <a:latin typeface="+mj-lt"/>
                <a:ea typeface="Open Sans Extrabold" panose="020B0906030804020204" pitchFamily="34" charset="0"/>
                <a:cs typeface="Open Sans Extrabold" panose="020B0906030804020204" pitchFamily="34" charset="0"/>
              </a:rPr>
              <a:t>YRBS Quick FAQs</a:t>
            </a:r>
          </a:p>
        </p:txBody>
      </p:sp>
    </p:spTree>
    <p:extLst>
      <p:ext uri="{BB962C8B-B14F-4D97-AF65-F5344CB8AC3E}">
        <p14:creationId xmlns:p14="http://schemas.microsoft.com/office/powerpoint/2010/main" val="539179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FCE8355-A41A-4EE7-9E35-1A5E32B451EE}"/>
              </a:ext>
            </a:extLst>
          </p:cNvPr>
          <p:cNvSpPr/>
          <p:nvPr/>
        </p:nvSpPr>
        <p:spPr>
          <a:xfrm>
            <a:off x="5138737" y="3429000"/>
            <a:ext cx="1914525" cy="19145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8" name="Oval 7">
            <a:extLst>
              <a:ext uri="{FF2B5EF4-FFF2-40B4-BE49-F238E27FC236}">
                <a16:creationId xmlns:a16="http://schemas.microsoft.com/office/drawing/2014/main" id="{B8FC4E0A-293F-4207-B862-A7997332AF29}"/>
              </a:ext>
            </a:extLst>
          </p:cNvPr>
          <p:cNvSpPr/>
          <p:nvPr/>
        </p:nvSpPr>
        <p:spPr>
          <a:xfrm>
            <a:off x="3043237" y="3429000"/>
            <a:ext cx="1914525" cy="1914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0" name="Oval 9">
            <a:extLst>
              <a:ext uri="{FF2B5EF4-FFF2-40B4-BE49-F238E27FC236}">
                <a16:creationId xmlns:a16="http://schemas.microsoft.com/office/drawing/2014/main" id="{CF1987E7-77DC-4021-B0D7-BEB40F22FE7F}"/>
              </a:ext>
            </a:extLst>
          </p:cNvPr>
          <p:cNvSpPr/>
          <p:nvPr/>
        </p:nvSpPr>
        <p:spPr>
          <a:xfrm>
            <a:off x="9329738" y="3429000"/>
            <a:ext cx="1914525" cy="19145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11" name="Oval 10">
            <a:extLst>
              <a:ext uri="{FF2B5EF4-FFF2-40B4-BE49-F238E27FC236}">
                <a16:creationId xmlns:a16="http://schemas.microsoft.com/office/drawing/2014/main" id="{C2A9F935-91F0-4A8B-AAE9-FDCD5FB6C635}"/>
              </a:ext>
            </a:extLst>
          </p:cNvPr>
          <p:cNvSpPr/>
          <p:nvPr/>
        </p:nvSpPr>
        <p:spPr>
          <a:xfrm>
            <a:off x="7234238" y="3429000"/>
            <a:ext cx="1914525" cy="19145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9" name="Oval 8">
            <a:extLst>
              <a:ext uri="{FF2B5EF4-FFF2-40B4-BE49-F238E27FC236}">
                <a16:creationId xmlns:a16="http://schemas.microsoft.com/office/drawing/2014/main" id="{22899031-C034-4285-977C-938C9B6BFB25}"/>
              </a:ext>
            </a:extLst>
          </p:cNvPr>
          <p:cNvSpPr/>
          <p:nvPr/>
        </p:nvSpPr>
        <p:spPr>
          <a:xfrm>
            <a:off x="947737" y="3429000"/>
            <a:ext cx="1914525" cy="1914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3" name="TextBox 12">
            <a:extLst>
              <a:ext uri="{FF2B5EF4-FFF2-40B4-BE49-F238E27FC236}">
                <a16:creationId xmlns:a16="http://schemas.microsoft.com/office/drawing/2014/main" id="{09D685B0-BDF8-4536-8A29-67501C00B626}"/>
              </a:ext>
            </a:extLst>
          </p:cNvPr>
          <p:cNvSpPr txBox="1"/>
          <p:nvPr/>
        </p:nvSpPr>
        <p:spPr>
          <a:xfrm>
            <a:off x="4567384" y="1530348"/>
            <a:ext cx="3057247" cy="923330"/>
          </a:xfrm>
          <a:prstGeom prst="rect">
            <a:avLst/>
          </a:prstGeom>
          <a:noFill/>
        </p:spPr>
        <p:txBody>
          <a:bodyPr wrap="none" rtlCol="0">
            <a:spAutoFit/>
          </a:bodyPr>
          <a:lstStyle/>
          <a:p>
            <a:pPr algn="ctr"/>
            <a:r>
              <a:rPr lang="en-MY" sz="5400" dirty="0">
                <a:latin typeface="+mj-lt"/>
                <a:ea typeface="Open Sans Extrabold" panose="020B0906030804020204" pitchFamily="34" charset="0"/>
                <a:cs typeface="Open Sans Extrabold" panose="020B0906030804020204" pitchFamily="34" charset="0"/>
              </a:rPr>
              <a:t>Asthma</a:t>
            </a:r>
          </a:p>
        </p:txBody>
      </p:sp>
      <p:pic>
        <p:nvPicPr>
          <p:cNvPr id="3" name="Graphic 2">
            <a:extLst>
              <a:ext uri="{FF2B5EF4-FFF2-40B4-BE49-F238E27FC236}">
                <a16:creationId xmlns:a16="http://schemas.microsoft.com/office/drawing/2014/main" id="{A4B0D5E8-8BE0-40FE-9612-FC87753575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37188" y="3918451"/>
            <a:ext cx="935622" cy="935622"/>
          </a:xfrm>
          <a:prstGeom prst="rect">
            <a:avLst/>
          </a:prstGeom>
        </p:spPr>
      </p:pic>
      <p:pic>
        <p:nvPicPr>
          <p:cNvPr id="15" name="Graphic 14">
            <a:extLst>
              <a:ext uri="{FF2B5EF4-FFF2-40B4-BE49-F238E27FC236}">
                <a16:creationId xmlns:a16="http://schemas.microsoft.com/office/drawing/2014/main" id="{48008F44-1BA1-4B58-8E16-4DDA40C092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32688" y="3918451"/>
            <a:ext cx="935622" cy="935622"/>
          </a:xfrm>
          <a:prstGeom prst="rect">
            <a:avLst/>
          </a:prstGeom>
        </p:spPr>
      </p:pic>
      <p:pic>
        <p:nvPicPr>
          <p:cNvPr id="16" name="Graphic 15">
            <a:extLst>
              <a:ext uri="{FF2B5EF4-FFF2-40B4-BE49-F238E27FC236}">
                <a16:creationId xmlns:a16="http://schemas.microsoft.com/office/drawing/2014/main" id="{FFF5E910-B73F-4A85-B9C9-93A302F5CE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628188" y="3918451"/>
            <a:ext cx="935622" cy="935622"/>
          </a:xfrm>
          <a:prstGeom prst="rect">
            <a:avLst/>
          </a:prstGeom>
        </p:spPr>
      </p:pic>
      <p:pic>
        <p:nvPicPr>
          <p:cNvPr id="17" name="Graphic 16">
            <a:extLst>
              <a:ext uri="{FF2B5EF4-FFF2-40B4-BE49-F238E27FC236}">
                <a16:creationId xmlns:a16="http://schemas.microsoft.com/office/drawing/2014/main" id="{234A16EB-F1F9-4BF6-A427-B29E7F36D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723689" y="3918451"/>
            <a:ext cx="935622" cy="935622"/>
          </a:xfrm>
          <a:prstGeom prst="rect">
            <a:avLst/>
          </a:prstGeom>
        </p:spPr>
      </p:pic>
      <p:pic>
        <p:nvPicPr>
          <p:cNvPr id="18" name="Graphic 17">
            <a:extLst>
              <a:ext uri="{FF2B5EF4-FFF2-40B4-BE49-F238E27FC236}">
                <a16:creationId xmlns:a16="http://schemas.microsoft.com/office/drawing/2014/main" id="{5D71DC38-2CA0-48AD-9B0F-355287E97A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819189" y="3918451"/>
            <a:ext cx="935622" cy="935622"/>
          </a:xfrm>
          <a:prstGeom prst="rect">
            <a:avLst/>
          </a:prstGeom>
        </p:spPr>
      </p:pic>
    </p:spTree>
    <p:extLst>
      <p:ext uri="{BB962C8B-B14F-4D97-AF65-F5344CB8AC3E}">
        <p14:creationId xmlns:p14="http://schemas.microsoft.com/office/powerpoint/2010/main" val="1899394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533400" y="1524000"/>
          <a:ext cx="111252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6169210"/>
            <a:ext cx="11125200" cy="261610"/>
          </a:xfrm>
          <a:prstGeom prst="rect">
            <a:avLst/>
          </a:prstGeom>
          <a:noFill/>
        </p:spPr>
        <p:txBody>
          <a:bodyPr wrap="square" rtlCol="0" anchor="b" anchorCtr="0">
            <a:spAutoFit/>
          </a:bodyPr>
          <a:lstStyle/>
          <a:p>
            <a:endParaRPr dirty="0"/>
          </a:p>
          <a:p>
            <a:r>
              <a:rPr lang="en-US" sz="900" b="1" baseline="50000" dirty="0">
                <a:solidFill>
                  <a:srgbClr val="007889"/>
                </a:solidFill>
              </a:rPr>
              <a:t>*</a:t>
            </a:r>
            <a:r>
              <a:rPr lang="en-US" sz="1100" dirty="0">
                <a:solidFill>
                  <a:srgbClr val="007889"/>
                </a:solidFill>
              </a:rPr>
              <a:t>B &gt; H, B &gt; W (Based on t-test analysis, p &lt; 0.05.)</a:t>
            </a:r>
          </a:p>
          <a:p>
            <a:r>
              <a:rPr lang="en-US" sz="1100" dirty="0">
                <a:solidFill>
                  <a:srgbClr val="007889"/>
                </a:solidFill>
              </a:rPr>
              <a:t>All Hispanic students are included in the Hispanic category.  All other races are non-Hispanic.</a:t>
            </a:r>
          </a:p>
          <a:p>
            <a:r>
              <a:rPr lang="en-US" sz="1100" dirty="0">
                <a:solidFill>
                  <a:srgbClr val="007889"/>
                </a:solidFill>
              </a:rPr>
              <a:t>This graph contains weighted results.</a:t>
            </a:r>
          </a:p>
        </p:txBody>
      </p:sp>
      <p:sp>
        <p:nvSpPr>
          <p:cNvPr id="15" name="Heading1"/>
          <p:cNvSpPr txBox="1"/>
          <p:nvPr/>
        </p:nvSpPr>
        <p:spPr>
          <a:xfrm>
            <a:off x="685800" y="287867"/>
            <a:ext cx="10888133" cy="707886"/>
          </a:xfrm>
          <a:prstGeom prst="rect">
            <a:avLst/>
          </a:prstGeom>
          <a:noFill/>
        </p:spPr>
        <p:txBody>
          <a:bodyPr wrap="square" rtlCol="0">
            <a:spAutoFit/>
          </a:bodyPr>
          <a:lstStyle/>
          <a:p>
            <a:pPr algn="ctr"/>
            <a:r>
              <a:rPr lang="en-US" sz="2000" b="1" dirty="0">
                <a:solidFill>
                  <a:srgbClr val="007889"/>
                </a:solidFill>
                <a:latin typeface="+mj-lt"/>
                <a:cs typeface="Calibri" panose="020F0502020204030204" pitchFamily="34" charset="0"/>
              </a:rPr>
              <a:t>Percentage of High School Students Who Currently Have Asthma, by Sex,</a:t>
            </a:r>
            <a:r>
              <a:rPr lang="en-US" sz="2000" b="1" dirty="0">
                <a:solidFill>
                  <a:srgbClr val="007889"/>
                </a:solidFill>
              </a:rPr>
              <a:t> Grade and Race/Ethnicity,* 2021</a:t>
            </a: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0788A"/>
                </a:solidFill>
                <a:latin typeface="+mj-lt"/>
                <a:ea typeface="Verdana" panose="020B0604030504040204" pitchFamily="34" charset="0"/>
                <a:cs typeface="Verdana" panose="020B0604030504040204" pitchFamily="34" charset="0"/>
              </a:rPr>
              <a:t>Missouri - YRBS, 2021 - QN108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FCE8355-A41A-4EE7-9E35-1A5E32B451EE}"/>
              </a:ext>
            </a:extLst>
          </p:cNvPr>
          <p:cNvSpPr/>
          <p:nvPr/>
        </p:nvSpPr>
        <p:spPr>
          <a:xfrm>
            <a:off x="5138737" y="3429000"/>
            <a:ext cx="1914525" cy="19145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8" name="Oval 7">
            <a:extLst>
              <a:ext uri="{FF2B5EF4-FFF2-40B4-BE49-F238E27FC236}">
                <a16:creationId xmlns:a16="http://schemas.microsoft.com/office/drawing/2014/main" id="{B8FC4E0A-293F-4207-B862-A7997332AF29}"/>
              </a:ext>
            </a:extLst>
          </p:cNvPr>
          <p:cNvSpPr/>
          <p:nvPr/>
        </p:nvSpPr>
        <p:spPr>
          <a:xfrm>
            <a:off x="3043237" y="3429000"/>
            <a:ext cx="1914525" cy="1914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0" name="Oval 9">
            <a:extLst>
              <a:ext uri="{FF2B5EF4-FFF2-40B4-BE49-F238E27FC236}">
                <a16:creationId xmlns:a16="http://schemas.microsoft.com/office/drawing/2014/main" id="{CF1987E7-77DC-4021-B0D7-BEB40F22FE7F}"/>
              </a:ext>
            </a:extLst>
          </p:cNvPr>
          <p:cNvSpPr/>
          <p:nvPr/>
        </p:nvSpPr>
        <p:spPr>
          <a:xfrm>
            <a:off x="9329738" y="3429000"/>
            <a:ext cx="1914525" cy="19145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11" name="Oval 10">
            <a:extLst>
              <a:ext uri="{FF2B5EF4-FFF2-40B4-BE49-F238E27FC236}">
                <a16:creationId xmlns:a16="http://schemas.microsoft.com/office/drawing/2014/main" id="{C2A9F935-91F0-4A8B-AAE9-FDCD5FB6C635}"/>
              </a:ext>
            </a:extLst>
          </p:cNvPr>
          <p:cNvSpPr/>
          <p:nvPr/>
        </p:nvSpPr>
        <p:spPr>
          <a:xfrm>
            <a:off x="7234238" y="3429000"/>
            <a:ext cx="1914525" cy="19145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9" name="Oval 8">
            <a:extLst>
              <a:ext uri="{FF2B5EF4-FFF2-40B4-BE49-F238E27FC236}">
                <a16:creationId xmlns:a16="http://schemas.microsoft.com/office/drawing/2014/main" id="{22899031-C034-4285-977C-938C9B6BFB25}"/>
              </a:ext>
            </a:extLst>
          </p:cNvPr>
          <p:cNvSpPr/>
          <p:nvPr/>
        </p:nvSpPr>
        <p:spPr>
          <a:xfrm>
            <a:off x="947737" y="3429000"/>
            <a:ext cx="1914525" cy="1914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3" name="TextBox 12">
            <a:extLst>
              <a:ext uri="{FF2B5EF4-FFF2-40B4-BE49-F238E27FC236}">
                <a16:creationId xmlns:a16="http://schemas.microsoft.com/office/drawing/2014/main" id="{09D685B0-BDF8-4536-8A29-67501C00B626}"/>
              </a:ext>
            </a:extLst>
          </p:cNvPr>
          <p:cNvSpPr txBox="1"/>
          <p:nvPr/>
        </p:nvSpPr>
        <p:spPr>
          <a:xfrm>
            <a:off x="4472804" y="1530348"/>
            <a:ext cx="3246402" cy="923330"/>
          </a:xfrm>
          <a:prstGeom prst="rect">
            <a:avLst/>
          </a:prstGeom>
          <a:noFill/>
        </p:spPr>
        <p:txBody>
          <a:bodyPr wrap="none" rtlCol="0">
            <a:spAutoFit/>
          </a:bodyPr>
          <a:lstStyle/>
          <a:p>
            <a:pPr algn="ctr"/>
            <a:r>
              <a:rPr lang="en-MY" sz="5400" dirty="0">
                <a:latin typeface="+mj-lt"/>
                <a:ea typeface="Open Sans Extrabold" panose="020B0906030804020204" pitchFamily="34" charset="0"/>
                <a:cs typeface="Open Sans Extrabold" panose="020B0906030804020204" pitchFamily="34" charset="0"/>
              </a:rPr>
              <a:t>Bullying</a:t>
            </a:r>
          </a:p>
        </p:txBody>
      </p:sp>
      <p:pic>
        <p:nvPicPr>
          <p:cNvPr id="3" name="Graphic 2">
            <a:extLst>
              <a:ext uri="{FF2B5EF4-FFF2-40B4-BE49-F238E27FC236}">
                <a16:creationId xmlns:a16="http://schemas.microsoft.com/office/drawing/2014/main" id="{A4B0D5E8-8BE0-40FE-9612-FC87753575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37188" y="3918451"/>
            <a:ext cx="935622" cy="935622"/>
          </a:xfrm>
          <a:prstGeom prst="rect">
            <a:avLst/>
          </a:prstGeom>
        </p:spPr>
      </p:pic>
      <p:pic>
        <p:nvPicPr>
          <p:cNvPr id="15" name="Graphic 14">
            <a:extLst>
              <a:ext uri="{FF2B5EF4-FFF2-40B4-BE49-F238E27FC236}">
                <a16:creationId xmlns:a16="http://schemas.microsoft.com/office/drawing/2014/main" id="{48008F44-1BA1-4B58-8E16-4DDA40C092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32688" y="3918451"/>
            <a:ext cx="935622" cy="935622"/>
          </a:xfrm>
          <a:prstGeom prst="rect">
            <a:avLst/>
          </a:prstGeom>
        </p:spPr>
      </p:pic>
      <p:pic>
        <p:nvPicPr>
          <p:cNvPr id="16" name="Graphic 15">
            <a:extLst>
              <a:ext uri="{FF2B5EF4-FFF2-40B4-BE49-F238E27FC236}">
                <a16:creationId xmlns:a16="http://schemas.microsoft.com/office/drawing/2014/main" id="{FFF5E910-B73F-4A85-B9C9-93A302F5CE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628188" y="3918451"/>
            <a:ext cx="935622" cy="935622"/>
          </a:xfrm>
          <a:prstGeom prst="rect">
            <a:avLst/>
          </a:prstGeom>
        </p:spPr>
      </p:pic>
      <p:pic>
        <p:nvPicPr>
          <p:cNvPr id="17" name="Graphic 16">
            <a:extLst>
              <a:ext uri="{FF2B5EF4-FFF2-40B4-BE49-F238E27FC236}">
                <a16:creationId xmlns:a16="http://schemas.microsoft.com/office/drawing/2014/main" id="{234A16EB-F1F9-4BF6-A427-B29E7F36D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723689" y="3918451"/>
            <a:ext cx="935622" cy="935622"/>
          </a:xfrm>
          <a:prstGeom prst="rect">
            <a:avLst/>
          </a:prstGeom>
        </p:spPr>
      </p:pic>
      <p:pic>
        <p:nvPicPr>
          <p:cNvPr id="18" name="Graphic 17">
            <a:extLst>
              <a:ext uri="{FF2B5EF4-FFF2-40B4-BE49-F238E27FC236}">
                <a16:creationId xmlns:a16="http://schemas.microsoft.com/office/drawing/2014/main" id="{5D71DC38-2CA0-48AD-9B0F-355287E97A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819189" y="3918451"/>
            <a:ext cx="935622" cy="935622"/>
          </a:xfrm>
          <a:prstGeom prst="rect">
            <a:avLst/>
          </a:prstGeom>
        </p:spPr>
      </p:pic>
    </p:spTree>
    <p:extLst>
      <p:ext uri="{BB962C8B-B14F-4D97-AF65-F5344CB8AC3E}">
        <p14:creationId xmlns:p14="http://schemas.microsoft.com/office/powerpoint/2010/main" val="875443978"/>
      </p:ext>
    </p:extLst>
  </p:cSld>
  <p:clrMapOvr>
    <a:masterClrMapping/>
  </p:clrMapOvr>
</p:sld>
</file>

<file path=ppt/theme/theme1.xml><?xml version="1.0" encoding="utf-8"?>
<a:theme xmlns:a="http://schemas.openxmlformats.org/drawingml/2006/main" name="No Footer Pages">
  <a:themeElements>
    <a:clrScheme name="Custom 2">
      <a:dk1>
        <a:srgbClr val="FFFFFF"/>
      </a:dk1>
      <a:lt1>
        <a:srgbClr val="012169"/>
      </a:lt1>
      <a:dk2>
        <a:srgbClr val="FFFFFF"/>
      </a:dk2>
      <a:lt2>
        <a:srgbClr val="012169"/>
      </a:lt2>
      <a:accent1>
        <a:srgbClr val="E35205"/>
      </a:accent1>
      <a:accent2>
        <a:srgbClr val="008C95"/>
      </a:accent2>
      <a:accent3>
        <a:srgbClr val="F2A900"/>
      </a:accent3>
      <a:accent4>
        <a:srgbClr val="E35205"/>
      </a:accent4>
      <a:accent5>
        <a:srgbClr val="008C95"/>
      </a:accent5>
      <a:accent6>
        <a:srgbClr val="F2A900"/>
      </a:accent6>
      <a:hlink>
        <a:srgbClr val="64CCC9"/>
      </a:hlink>
      <a:folHlink>
        <a:srgbClr val="9EA2A2"/>
      </a:folHlink>
    </a:clrScheme>
    <a:fontScheme name="Custom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161915</TotalTime>
  <Words>6336</Words>
  <Application>Microsoft Office PowerPoint</Application>
  <PresentationFormat>Widescreen</PresentationFormat>
  <Paragraphs>371</Paragraphs>
  <Slides>41</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Arial Black</vt:lpstr>
      <vt:lpstr>Calibri</vt:lpstr>
      <vt:lpstr>Montserrat</vt:lpstr>
      <vt:lpstr>Montserrat Black</vt:lpstr>
      <vt:lpstr>Montserrat ExtraBold</vt:lpstr>
      <vt:lpstr>Open Sans</vt:lpstr>
      <vt:lpstr>Verdana</vt:lpstr>
      <vt:lpstr>webapp1_icons_cc</vt:lpstr>
      <vt:lpstr>webapp2_icons_cc</vt:lpstr>
      <vt:lpstr>No Footer Pages</vt:lpstr>
      <vt:lpstr>PowerPoint Presentation</vt:lpstr>
      <vt:lpstr>Agenda</vt:lpstr>
      <vt:lpstr>What is the YRBS?</vt:lpstr>
      <vt:lpstr>Why is the YRBS Conducted?</vt:lpstr>
      <vt:lpstr>How is the YRBS conducted?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DHSS Office of Public Information</dc:creator>
  <cp:lastModifiedBy>Christmas, Shaquille</cp:lastModifiedBy>
  <cp:revision>1314</cp:revision>
  <dcterms:created xsi:type="dcterms:W3CDTF">2019-07-08T12:17:13Z</dcterms:created>
  <dcterms:modified xsi:type="dcterms:W3CDTF">2024-02-22T20:37:26Z</dcterms:modified>
</cp:coreProperties>
</file>