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35"/>
  </p:notesMasterIdLst>
  <p:handoutMasterIdLst>
    <p:handoutMasterId r:id="rId36"/>
  </p:handoutMasterIdLst>
  <p:sldIdLst>
    <p:sldId id="1730" r:id="rId2"/>
    <p:sldId id="1732" r:id="rId3"/>
    <p:sldId id="1844" r:id="rId4"/>
    <p:sldId id="1876" r:id="rId5"/>
    <p:sldId id="1848" r:id="rId6"/>
    <p:sldId id="1743" r:id="rId7"/>
    <p:sldId id="1745" r:id="rId8"/>
    <p:sldId id="1849" r:id="rId9"/>
    <p:sldId id="1846" r:id="rId10"/>
    <p:sldId id="1845" r:id="rId11"/>
    <p:sldId id="1850" r:id="rId12"/>
    <p:sldId id="1864" r:id="rId13"/>
    <p:sldId id="1868" r:id="rId14"/>
    <p:sldId id="1878" r:id="rId15"/>
    <p:sldId id="1824" r:id="rId16"/>
    <p:sldId id="1791" r:id="rId17"/>
    <p:sldId id="1865" r:id="rId18"/>
    <p:sldId id="1872" r:id="rId19"/>
    <p:sldId id="1507" r:id="rId20"/>
    <p:sldId id="1829" r:id="rId21"/>
    <p:sldId id="1867" r:id="rId22"/>
    <p:sldId id="990" r:id="rId23"/>
    <p:sldId id="1869" r:id="rId24"/>
    <p:sldId id="1870" r:id="rId25"/>
    <p:sldId id="1871" r:id="rId26"/>
    <p:sldId id="1832" r:id="rId27"/>
    <p:sldId id="1873" r:id="rId28"/>
    <p:sldId id="1874" r:id="rId29"/>
    <p:sldId id="1875" r:id="rId30"/>
    <p:sldId id="1877" r:id="rId31"/>
    <p:sldId id="1866" r:id="rId32"/>
    <p:sldId id="1722" r:id="rId33"/>
    <p:sldId id="1729"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6" pos="2026" userDrawn="1">
          <p15:clr>
            <a:srgbClr val="A4A3A4"/>
          </p15:clr>
        </p15:guide>
        <p15:guide id="7" pos="5654" userDrawn="1">
          <p15:clr>
            <a:srgbClr val="A4A3A4"/>
          </p15:clr>
        </p15:guide>
        <p15:guide id="8" orient="horz" pos="3974" userDrawn="1">
          <p15:clr>
            <a:srgbClr val="A4A3A4"/>
          </p15:clr>
        </p15:guide>
        <p15:guide id="9" pos="7287" userDrawn="1">
          <p15:clr>
            <a:srgbClr val="A4A3A4"/>
          </p15:clr>
        </p15:guide>
        <p15:guide id="10" pos="211" userDrawn="1">
          <p15:clr>
            <a:srgbClr val="A4A3A4"/>
          </p15:clr>
        </p15:guide>
        <p15:guide id="12" orient="horz" pos="346" userDrawn="1">
          <p15:clr>
            <a:srgbClr val="A4A3A4"/>
          </p15:clr>
        </p15:guide>
        <p15:guide id="15" orient="horz" pos="2160" userDrawn="1">
          <p15:clr>
            <a:srgbClr val="A4A3A4"/>
          </p15:clr>
        </p15:guide>
        <p15:guide id="16" orient="horz" pos="3521" userDrawn="1">
          <p15:clr>
            <a:srgbClr val="A4A3A4"/>
          </p15:clr>
        </p15:guide>
        <p15:guide id="17" pos="438"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uruballan Chelvam" initials="GC" lastIdx="3" clrIdx="0">
    <p:extLst>
      <p:ext uri="{19B8F6BF-5375-455C-9EA6-DF929625EA0E}">
        <p15:presenceInfo xmlns:p15="http://schemas.microsoft.com/office/powerpoint/2012/main" userId="5cbefa91e3fa670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80808"/>
    <a:srgbClr val="000000"/>
    <a:srgbClr val="1D8FCA"/>
    <a:srgbClr val="A7C2DE"/>
    <a:srgbClr val="6AA8D9"/>
    <a:srgbClr val="4A91B6"/>
    <a:srgbClr val="F2F2F2"/>
    <a:srgbClr val="F9F9F9"/>
    <a:srgbClr val="FBFBFB"/>
    <a:srgbClr val="FDFDF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525" autoAdjust="0"/>
    <p:restoredTop sz="79648" autoAdjust="0"/>
  </p:normalViewPr>
  <p:slideViewPr>
    <p:cSldViewPr snapToGrid="0" showGuides="1">
      <p:cViewPr varScale="1">
        <p:scale>
          <a:sx n="114" d="100"/>
          <a:sy n="114" d="100"/>
        </p:scale>
        <p:origin x="498" y="102"/>
      </p:cViewPr>
      <p:guideLst>
        <p:guide pos="2026"/>
        <p:guide pos="5654"/>
        <p:guide orient="horz" pos="3974"/>
        <p:guide pos="7287"/>
        <p:guide pos="211"/>
        <p:guide orient="horz" pos="346"/>
        <p:guide orient="horz" pos="2160"/>
        <p:guide orient="horz" pos="3521"/>
        <p:guide pos="438"/>
      </p:guideLst>
    </p:cSldViewPr>
  </p:slideViewPr>
  <p:outlineViewPr>
    <p:cViewPr>
      <p:scale>
        <a:sx n="33" d="100"/>
        <a:sy n="33" d="100"/>
      </p:scale>
      <p:origin x="0" y="-218448"/>
    </p:cViewPr>
  </p:outlineViewPr>
  <p:notesTextViewPr>
    <p:cViewPr>
      <p:scale>
        <a:sx n="1" d="1"/>
        <a:sy n="1" d="1"/>
      </p:scale>
      <p:origin x="0" y="0"/>
    </p:cViewPr>
  </p:notesTextViewPr>
  <p:sorterViewPr>
    <p:cViewPr>
      <p:scale>
        <a:sx n="33" d="100"/>
        <a:sy n="33" d="100"/>
      </p:scale>
      <p:origin x="0" y="-50148"/>
    </p:cViewPr>
  </p:sorterViewPr>
  <p:notesViewPr>
    <p:cSldViewPr snapToGrid="0" showGuides="1">
      <p:cViewPr varScale="1">
        <p:scale>
          <a:sx n="87" d="100"/>
          <a:sy n="87" d="100"/>
        </p:scale>
        <p:origin x="3840"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237CCBA-3ED1-4B7D-8F3E-DE824A6F180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MY"/>
          </a:p>
        </p:txBody>
      </p:sp>
      <p:sp>
        <p:nvSpPr>
          <p:cNvPr id="3" name="Date Placeholder 2">
            <a:extLst>
              <a:ext uri="{FF2B5EF4-FFF2-40B4-BE49-F238E27FC236}">
                <a16:creationId xmlns:a16="http://schemas.microsoft.com/office/drawing/2014/main" id="{D54F2CF0-B0FF-4583-A84D-FCC4B7103E0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2FCEDD6-3C34-4371-8E79-A286124EF8A8}" type="datetimeFigureOut">
              <a:rPr lang="en-MY" smtClean="0"/>
              <a:t>7/2/2024</a:t>
            </a:fld>
            <a:endParaRPr lang="en-MY"/>
          </a:p>
        </p:txBody>
      </p:sp>
      <p:sp>
        <p:nvSpPr>
          <p:cNvPr id="4" name="Footer Placeholder 3">
            <a:extLst>
              <a:ext uri="{FF2B5EF4-FFF2-40B4-BE49-F238E27FC236}">
                <a16:creationId xmlns:a16="http://schemas.microsoft.com/office/drawing/2014/main" id="{BB215979-DF4C-464D-9380-D6E2EDC757A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MY"/>
          </a:p>
        </p:txBody>
      </p:sp>
      <p:sp>
        <p:nvSpPr>
          <p:cNvPr id="5" name="Slide Number Placeholder 4">
            <a:extLst>
              <a:ext uri="{FF2B5EF4-FFF2-40B4-BE49-F238E27FC236}">
                <a16:creationId xmlns:a16="http://schemas.microsoft.com/office/drawing/2014/main" id="{C340E462-7474-470E-8024-30E0E0F9D93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1065BEC-157F-4808-81DE-1656B731729B}" type="slidenum">
              <a:rPr lang="en-MY" smtClean="0"/>
              <a:t>‹#›</a:t>
            </a:fld>
            <a:endParaRPr lang="en-MY"/>
          </a:p>
        </p:txBody>
      </p:sp>
    </p:spTree>
    <p:extLst>
      <p:ext uri="{BB962C8B-B14F-4D97-AF65-F5344CB8AC3E}">
        <p14:creationId xmlns:p14="http://schemas.microsoft.com/office/powerpoint/2010/main" val="16806910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MY"/>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9B66FCF-8223-49A0-8AD4-07836B35FAE5}" type="datetimeFigureOut">
              <a:rPr lang="en-MY" smtClean="0"/>
              <a:t>7/2/2024</a:t>
            </a:fld>
            <a:endParaRPr lang="en-MY"/>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MY"/>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MY"/>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3F6CAA8-8B9F-4696-96C3-CF58CA8A4623}" type="slidenum">
              <a:rPr lang="en-MY" smtClean="0"/>
              <a:t>‹#›</a:t>
            </a:fld>
            <a:endParaRPr lang="en-MY"/>
          </a:p>
        </p:txBody>
      </p:sp>
    </p:spTree>
    <p:extLst>
      <p:ext uri="{BB962C8B-B14F-4D97-AF65-F5344CB8AC3E}">
        <p14:creationId xmlns:p14="http://schemas.microsoft.com/office/powerpoint/2010/main" val="5948212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F6CAA8-8B9F-4696-96C3-CF58CA8A4623}" type="slidenum">
              <a:rPr lang="en-MY" smtClean="0"/>
              <a:t>2</a:t>
            </a:fld>
            <a:endParaRPr lang="en-MY" dirty="0"/>
          </a:p>
        </p:txBody>
      </p:sp>
    </p:spTree>
    <p:extLst>
      <p:ext uri="{BB962C8B-B14F-4D97-AF65-F5344CB8AC3E}">
        <p14:creationId xmlns:p14="http://schemas.microsoft.com/office/powerpoint/2010/main" val="38014068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Missouri Revised Statutes are passed by the Missouri General Assembly, which consists of the Missouri House of Representatives and the Missouri Senate.  </a:t>
            </a:r>
          </a:p>
          <a:p>
            <a:endParaRPr lang="en-US" dirty="0"/>
          </a:p>
          <a:p>
            <a:r>
              <a:rPr lang="en-US" dirty="0"/>
              <a:t>These are four of the Missouri Revised Statutes that pertain to health and safety requirements for schools.</a:t>
            </a:r>
          </a:p>
          <a:p>
            <a:endParaRPr lang="en-US" dirty="0"/>
          </a:p>
          <a:p>
            <a:r>
              <a:rPr lang="en-US" dirty="0"/>
              <a:t>Your local public health agency often has the knowledge, skills and expertise to assist in obtaining completion of these requirements each school year.  As these are required, someone on staff is responsible for adding these to his/her learning standards/curriculum requirements for the year. </a:t>
            </a:r>
          </a:p>
        </p:txBody>
      </p:sp>
      <p:sp>
        <p:nvSpPr>
          <p:cNvPr id="4" name="Slide Number Placeholder 3"/>
          <p:cNvSpPr>
            <a:spLocks noGrp="1"/>
          </p:cNvSpPr>
          <p:nvPr>
            <p:ph type="sldNum" sz="quarter" idx="10"/>
          </p:nvPr>
        </p:nvSpPr>
        <p:spPr/>
        <p:txBody>
          <a:bodyPr/>
          <a:lstStyle/>
          <a:p>
            <a:fld id="{D3F6CAA8-8B9F-4696-96C3-CF58CA8A4623}" type="slidenum">
              <a:rPr lang="en-MY" smtClean="0"/>
              <a:t>12</a:t>
            </a:fld>
            <a:endParaRPr lang="en-MY" dirty="0"/>
          </a:p>
        </p:txBody>
      </p:sp>
    </p:spTree>
    <p:extLst>
      <p:ext uri="{BB962C8B-B14F-4D97-AF65-F5344CB8AC3E}">
        <p14:creationId xmlns:p14="http://schemas.microsoft.com/office/powerpoint/2010/main" val="16712701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References:  https://www.aap.org/en/patient-care/school-health/teams-enhancing-school-health-services/teams-recommended-team-members/public-healthhealth-department-teams-partner/</a:t>
            </a:r>
          </a:p>
          <a:p>
            <a:r>
              <a:rPr lang="en-US" dirty="0"/>
              <a:t>                     https://chronicdisease.org/resource/resmgr/school_health/nacdd_health_department_and_.pdf</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F6CAA8-8B9F-4696-96C3-CF58CA8A4623}" type="slidenum">
              <a:rPr kumimoji="0" lang="en-MY"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MY"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751319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Stone County Health Department and Galena R-II School District to present here to Shelby County slides.</a:t>
            </a:r>
          </a:p>
        </p:txBody>
      </p:sp>
      <p:sp>
        <p:nvSpPr>
          <p:cNvPr id="4" name="Slide Number Placeholder 3"/>
          <p:cNvSpPr>
            <a:spLocks noGrp="1"/>
          </p:cNvSpPr>
          <p:nvPr>
            <p:ph type="sldNum" sz="quarter" idx="10"/>
          </p:nvPr>
        </p:nvSpPr>
        <p:spPr/>
        <p:txBody>
          <a:bodyPr/>
          <a:lstStyle/>
          <a:p>
            <a:fld id="{D3F6CAA8-8B9F-4696-96C3-CF58CA8A4623}" type="slidenum">
              <a:rPr lang="en-MY" smtClean="0"/>
              <a:t>15</a:t>
            </a:fld>
            <a:endParaRPr lang="en-MY" dirty="0"/>
          </a:p>
        </p:txBody>
      </p:sp>
    </p:spTree>
    <p:extLst>
      <p:ext uri="{BB962C8B-B14F-4D97-AF65-F5344CB8AC3E}">
        <p14:creationId xmlns:p14="http://schemas.microsoft.com/office/powerpoint/2010/main" val="13793503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F6CAA8-8B9F-4696-96C3-CF58CA8A4623}" type="slidenum">
              <a:rPr lang="en-MY" smtClean="0"/>
              <a:t>18</a:t>
            </a:fld>
            <a:endParaRPr lang="en-MY" dirty="0"/>
          </a:p>
        </p:txBody>
      </p:sp>
    </p:spTree>
    <p:extLst>
      <p:ext uri="{BB962C8B-B14F-4D97-AF65-F5344CB8AC3E}">
        <p14:creationId xmlns:p14="http://schemas.microsoft.com/office/powerpoint/2010/main" val="39548286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F6CAA8-8B9F-4696-96C3-CF58CA8A4623}" type="slidenum">
              <a:rPr lang="en-MY" smtClean="0"/>
              <a:t>19</a:t>
            </a:fld>
            <a:endParaRPr lang="en-MY" dirty="0"/>
          </a:p>
        </p:txBody>
      </p:sp>
    </p:spTree>
    <p:extLst>
      <p:ext uri="{BB962C8B-B14F-4D97-AF65-F5344CB8AC3E}">
        <p14:creationId xmlns:p14="http://schemas.microsoft.com/office/powerpoint/2010/main" val="1020030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F6CAA8-8B9F-4696-96C3-CF58CA8A4623}" type="slidenum">
              <a:rPr lang="en-MY" smtClean="0"/>
              <a:t>20</a:t>
            </a:fld>
            <a:endParaRPr lang="en-MY" dirty="0"/>
          </a:p>
        </p:txBody>
      </p:sp>
    </p:spTree>
    <p:extLst>
      <p:ext uri="{BB962C8B-B14F-4D97-AF65-F5344CB8AC3E}">
        <p14:creationId xmlns:p14="http://schemas.microsoft.com/office/powerpoint/2010/main" val="41003061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F6CAA8-8B9F-4696-96C3-CF58CA8A4623}" type="slidenum">
              <a:rPr kumimoji="0" lang="en-MY"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MY"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320205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F6CAA8-8B9F-4696-96C3-CF58CA8A4623}" type="slidenum">
              <a:rPr lang="en-MY" smtClean="0"/>
              <a:t>22</a:t>
            </a:fld>
            <a:endParaRPr lang="en-MY" dirty="0"/>
          </a:p>
        </p:txBody>
      </p:sp>
    </p:spTree>
    <p:extLst>
      <p:ext uri="{BB962C8B-B14F-4D97-AF65-F5344CB8AC3E}">
        <p14:creationId xmlns:p14="http://schemas.microsoft.com/office/powerpoint/2010/main" val="25404070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Shelby County Health Department to present here to end.</a:t>
            </a:r>
          </a:p>
        </p:txBody>
      </p:sp>
      <p:sp>
        <p:nvSpPr>
          <p:cNvPr id="4" name="Slide Number Placeholder 3"/>
          <p:cNvSpPr>
            <a:spLocks noGrp="1"/>
          </p:cNvSpPr>
          <p:nvPr>
            <p:ph type="sldNum" sz="quarter" idx="10"/>
          </p:nvPr>
        </p:nvSpPr>
        <p:spPr/>
        <p:txBody>
          <a:bodyPr/>
          <a:lstStyle/>
          <a:p>
            <a:fld id="{D3F6CAA8-8B9F-4696-96C3-CF58CA8A4623}" type="slidenum">
              <a:rPr lang="en-MY" smtClean="0"/>
              <a:t>23</a:t>
            </a:fld>
            <a:endParaRPr lang="en-MY" dirty="0"/>
          </a:p>
        </p:txBody>
      </p:sp>
    </p:spTree>
    <p:extLst>
      <p:ext uri="{BB962C8B-B14F-4D97-AF65-F5344CB8AC3E}">
        <p14:creationId xmlns:p14="http://schemas.microsoft.com/office/powerpoint/2010/main" val="41246160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F6CAA8-8B9F-4696-96C3-CF58CA8A4623}" type="slidenum">
              <a:rPr lang="en-MY" smtClean="0"/>
              <a:t>26</a:t>
            </a:fld>
            <a:endParaRPr lang="en-MY" dirty="0"/>
          </a:p>
        </p:txBody>
      </p:sp>
    </p:spTree>
    <p:extLst>
      <p:ext uri="{BB962C8B-B14F-4D97-AF65-F5344CB8AC3E}">
        <p14:creationId xmlns:p14="http://schemas.microsoft.com/office/powerpoint/2010/main" val="15711910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F6CAA8-8B9F-4696-96C3-CF58CA8A4623}" type="slidenum">
              <a:rPr lang="en-MY" smtClean="0"/>
              <a:t>3</a:t>
            </a:fld>
            <a:endParaRPr lang="en-MY" dirty="0"/>
          </a:p>
        </p:txBody>
      </p:sp>
    </p:spTree>
    <p:extLst>
      <p:ext uri="{BB962C8B-B14F-4D97-AF65-F5344CB8AC3E}">
        <p14:creationId xmlns:p14="http://schemas.microsoft.com/office/powerpoint/2010/main" val="3737336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F6CAA8-8B9F-4696-96C3-CF58CA8A4623}" type="slidenum">
              <a:rPr lang="en-MY" smtClean="0"/>
              <a:t>27</a:t>
            </a:fld>
            <a:endParaRPr lang="en-MY" dirty="0"/>
          </a:p>
        </p:txBody>
      </p:sp>
    </p:spTree>
    <p:extLst>
      <p:ext uri="{BB962C8B-B14F-4D97-AF65-F5344CB8AC3E}">
        <p14:creationId xmlns:p14="http://schemas.microsoft.com/office/powerpoint/2010/main" val="2480952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F6CAA8-8B9F-4696-96C3-CF58CA8A4623}" type="slidenum">
              <a:rPr lang="en-MY" smtClean="0"/>
              <a:t>28</a:t>
            </a:fld>
            <a:endParaRPr lang="en-MY" dirty="0"/>
          </a:p>
        </p:txBody>
      </p:sp>
    </p:spTree>
    <p:extLst>
      <p:ext uri="{BB962C8B-B14F-4D97-AF65-F5344CB8AC3E}">
        <p14:creationId xmlns:p14="http://schemas.microsoft.com/office/powerpoint/2010/main" val="120050982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F6CAA8-8B9F-4696-96C3-CF58CA8A4623}" type="slidenum">
              <a:rPr kumimoji="0" lang="en-MY"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MY"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769418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F6CAA8-8B9F-4696-96C3-CF58CA8A4623}" type="slidenum">
              <a:rPr lang="en-MY" smtClean="0"/>
              <a:t>31</a:t>
            </a:fld>
            <a:endParaRPr lang="en-MY" dirty="0"/>
          </a:p>
        </p:txBody>
      </p:sp>
    </p:spTree>
    <p:extLst>
      <p:ext uri="{BB962C8B-B14F-4D97-AF65-F5344CB8AC3E}">
        <p14:creationId xmlns:p14="http://schemas.microsoft.com/office/powerpoint/2010/main" val="257825038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F6CAA8-8B9F-4696-96C3-CF58CA8A4623}" type="slidenum">
              <a:rPr lang="en-MY" smtClean="0"/>
              <a:t>32</a:t>
            </a:fld>
            <a:endParaRPr lang="en-MY" dirty="0"/>
          </a:p>
        </p:txBody>
      </p:sp>
    </p:spTree>
    <p:extLst>
      <p:ext uri="{BB962C8B-B14F-4D97-AF65-F5344CB8AC3E}">
        <p14:creationId xmlns:p14="http://schemas.microsoft.com/office/powerpoint/2010/main" val="31204097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In 1883 the citizens of Missouri realized that the state could not prosper if the health of its residents was not protected. Epidemics of smallpox, typhoid and cholera severely threatened the health and welfare of Missourians. Concerned physicians led a citizens’ campaign to establish a state agency responsible for the promotion of the people’s health and the prevention of disease. On March 29, 1883, the Missouri Legislature responded by creating a State Board of Health.  The steady increase in the population and the extended life expectancy of Missourians show that the first State Board of Health successfully fulfilled its mandate to build an effective state public health agency.  When state government was reorganized in 1945, the Board of Health was superseded by the Division of Health of the Department of Public Health and Welfare.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 October, 1967 the Legislature again created a State Board of Health but within the framework of the Division of Health. Members of the Board of Health are appointed by the Governor with the advice and consent of the Senate.  State government reorganization in 1974 placed the Division of Health in the Department of Social Services. At that time, the division’s environmental engineering and solid waste programs were transferred to the Department of Natural Resources and the Missouri Crippled Children’s Service became a part of the Division of Health.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After the 83rd General Assembly passed Senate Bill 25 and Governor John Ashcroft signed the legislation on July 29, 1985, the Department of Health (DOH) was created. That September, the department was officially empowered, charged with supervising and managing all public health functions and programs formerly administered by the Division of Health.</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Executive Order 01-02, signed on Jan. 5, 2001, by Governor Roger Wilson, transferred the Division of Aging to the Department of Health effective Aug. 28, 2001, to become the Department of Health and Senior Services. Combining senior and public health issues into one system has allowed the department to more effectively focus on prevention and quality of life for all Missourians.</a:t>
            </a:r>
          </a:p>
          <a:p>
            <a:endParaRPr lang="en-US" dirty="0"/>
          </a:p>
        </p:txBody>
      </p:sp>
      <p:sp>
        <p:nvSpPr>
          <p:cNvPr id="4" name="Slide Number Placeholder 3"/>
          <p:cNvSpPr>
            <a:spLocks noGrp="1"/>
          </p:cNvSpPr>
          <p:nvPr>
            <p:ph type="sldNum" sz="quarter" idx="10"/>
          </p:nvPr>
        </p:nvSpPr>
        <p:spPr/>
        <p:txBody>
          <a:bodyPr/>
          <a:lstStyle/>
          <a:p>
            <a:fld id="{D3F6CAA8-8B9F-4696-96C3-CF58CA8A4623}" type="slidenum">
              <a:rPr lang="en-MY" smtClean="0"/>
              <a:t>5</a:t>
            </a:fld>
            <a:endParaRPr lang="en-MY" dirty="0"/>
          </a:p>
        </p:txBody>
      </p:sp>
    </p:spTree>
    <p:extLst>
      <p:ext uri="{BB962C8B-B14F-4D97-AF65-F5344CB8AC3E}">
        <p14:creationId xmlns:p14="http://schemas.microsoft.com/office/powerpoint/2010/main" val="42169731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a:lnSpc>
                <a:spcPct val="107000"/>
              </a:lnSpc>
              <a:spcBef>
                <a:spcPts val="0"/>
              </a:spcBef>
              <a:spcAft>
                <a:spcPts val="750"/>
              </a:spcAft>
            </a:pPr>
            <a:r>
              <a:rPr lang="en-US"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Local public health agencies located throughout Missouri work to improve the health of thousands of Missourians every year. These agencies address a wide range of public health issues, from assessing the health risks of environmental problems to providing emergency services during natural disasters. Local public health agencies protect food safety by inspecting restaurants and grocery stores. And they work to control communicable diseases such as flu and tuberculosis and to alleviate chronic conditions, including heart disease, diabetes, and stroke.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07000"/>
              </a:lnSpc>
              <a:spcBef>
                <a:spcPts val="0"/>
              </a:spcBef>
              <a:spcAft>
                <a:spcPts val="750"/>
              </a:spcAft>
            </a:pPr>
            <a:r>
              <a:rPr lang="en-US"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Most local public health agencies were formed under Chapter 205, Revised Statutes of Missouri, which allows counties to enact a property tax to support local public health services. Each of these public health agencies has an elected board of trustees that sets policy for the agency.</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07000"/>
              </a:lnSpc>
              <a:spcBef>
                <a:spcPts val="0"/>
              </a:spcBef>
              <a:spcAft>
                <a:spcPts val="750"/>
              </a:spcAft>
            </a:pPr>
            <a:endParaRPr lang="en-US"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marL="457200" marR="0">
              <a:lnSpc>
                <a:spcPct val="107000"/>
              </a:lnSpc>
              <a:spcBef>
                <a:spcPts val="0"/>
              </a:spcBef>
              <a:spcAft>
                <a:spcPts val="750"/>
              </a:spcAft>
            </a:pPr>
            <a:r>
              <a:rPr lang="en-US"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Other local public health agencies are governed by locally elected bodies such as county commissions and city and county councils. Local funding for those agencies comes from city and county general revenue.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07000"/>
              </a:lnSpc>
              <a:spcBef>
                <a:spcPts val="0"/>
              </a:spcBef>
              <a:spcAft>
                <a:spcPts val="750"/>
              </a:spcAft>
            </a:pPr>
            <a:endParaRPr lang="en-US"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marL="457200" marR="0">
              <a:lnSpc>
                <a:spcPct val="107000"/>
              </a:lnSpc>
              <a:spcBef>
                <a:spcPts val="0"/>
              </a:spcBef>
              <a:spcAft>
                <a:spcPts val="750"/>
              </a:spcAft>
            </a:pPr>
            <a:r>
              <a:rPr lang="en-US"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Missouri’s 115 local public health agencies operate independently of each other and are independent of state and federal public health agencies. The local agencies work directly with the Missouri Department of Health and Senior Services through contracts to deliver public health services to the communities they serve. Funding for many of the contracts comes from the Centers for Disease Control and Prevention, other federal agencies, state general revenue and other sources. The state health department also provides technical support, laboratory services, a communication network and other services to support local public health efforts.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07000"/>
              </a:lnSpc>
              <a:spcBef>
                <a:spcPts val="0"/>
              </a:spcBef>
              <a:spcAft>
                <a:spcPts val="750"/>
              </a:spcAft>
            </a:pPr>
            <a:endParaRPr lang="en-US"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marL="457200" marR="0">
              <a:lnSpc>
                <a:spcPct val="107000"/>
              </a:lnSpc>
              <a:spcBef>
                <a:spcPts val="0"/>
              </a:spcBef>
              <a:spcAft>
                <a:spcPts val="750"/>
              </a:spcAft>
            </a:pPr>
            <a:r>
              <a:rPr lang="en-US"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Local public health agencies also work with numerous partners, including private health care professionals and health advocacy organizations, to improve the health of Missourians.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07000"/>
              </a:lnSpc>
              <a:spcBef>
                <a:spcPts val="0"/>
              </a:spcBef>
              <a:spcAft>
                <a:spcPts val="750"/>
              </a:spcAft>
            </a:pPr>
            <a:endParaRPr lang="en-US"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marL="457200" marR="0">
              <a:lnSpc>
                <a:spcPct val="107000"/>
              </a:lnSpc>
              <a:spcBef>
                <a:spcPts val="0"/>
              </a:spcBef>
              <a:spcAft>
                <a:spcPts val="750"/>
              </a:spcAft>
            </a:pPr>
            <a:r>
              <a:rPr lang="en-US"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One of the MCH Services Contract deliverables in selecting a priority issue and developing a contract work plan is:</a:t>
            </a:r>
          </a:p>
          <a:p>
            <a:pPr marL="457200" marR="0">
              <a:lnSpc>
                <a:spcPct val="107000"/>
              </a:lnSpc>
              <a:spcBef>
                <a:spcPts val="0"/>
              </a:spcBef>
              <a:spcAft>
                <a:spcPts val="75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indent="457200">
              <a:lnSpc>
                <a:spcPct val="107000"/>
              </a:lnSpc>
              <a:spcBef>
                <a:spcPts val="0"/>
              </a:spcBef>
              <a:spcAft>
                <a:spcPts val="750"/>
              </a:spcAft>
            </a:pPr>
            <a:r>
              <a:rPr lang="en-US" sz="1200"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-based on an examination of state and local quantitative and qualitative data, community engagement, and self-determination of local capacity, the Contractor shall complete a focused local assessment of the health status, strengths, weaknesses, and needs of the MCH population in their community, based on the population domains of women/maternal, perinatal/infant, child, and adolescent, and existing health inequities and weaknesses/gaps in access to care.</a:t>
            </a:r>
          </a:p>
          <a:p>
            <a:pPr marL="457200" marR="0" indent="457200">
              <a:lnSpc>
                <a:spcPct val="107000"/>
              </a:lnSpc>
              <a:spcBef>
                <a:spcPts val="0"/>
              </a:spcBef>
              <a:spcAft>
                <a:spcPts val="75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indent="457200">
              <a:lnSpc>
                <a:spcPct val="107000"/>
              </a:lnSpc>
              <a:spcBef>
                <a:spcPts val="0"/>
              </a:spcBef>
              <a:spcAft>
                <a:spcPts val="750"/>
              </a:spcAft>
            </a:pPr>
            <a:r>
              <a:rPr lang="en-US" sz="1200"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-the Contractor shall seek input from MCH stakeholders including families/consumers, providers and other community partners about the issues related to local MCH program services and delivery.</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D3F6CAA8-8B9F-4696-96C3-CF58CA8A4623}" type="slidenum">
              <a:rPr lang="en-MY" smtClean="0"/>
              <a:t>6</a:t>
            </a:fld>
            <a:endParaRPr lang="en-MY" dirty="0"/>
          </a:p>
        </p:txBody>
      </p:sp>
    </p:spTree>
    <p:extLst>
      <p:ext uri="{BB962C8B-B14F-4D97-AF65-F5344CB8AC3E}">
        <p14:creationId xmlns:p14="http://schemas.microsoft.com/office/powerpoint/2010/main" val="7829268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LPHAs in Missouri are funded by local taxes, grants, contracts, fees and donations, state funds through contractual arrangements, and federal funds- direct or through Missouri Department of Health and Senior Services.  For today’s purposes, specific to the MCH Services contract, we will be referring to the use of federal funds.</a:t>
            </a:r>
          </a:p>
        </p:txBody>
      </p:sp>
      <p:sp>
        <p:nvSpPr>
          <p:cNvPr id="4" name="Slide Number Placeholder 3"/>
          <p:cNvSpPr>
            <a:spLocks noGrp="1"/>
          </p:cNvSpPr>
          <p:nvPr>
            <p:ph type="sldNum" sz="quarter" idx="10"/>
          </p:nvPr>
        </p:nvSpPr>
        <p:spPr/>
        <p:txBody>
          <a:bodyPr/>
          <a:lstStyle/>
          <a:p>
            <a:fld id="{D3F6CAA8-8B9F-4696-96C3-CF58CA8A4623}" type="slidenum">
              <a:rPr lang="en-MY" smtClean="0"/>
              <a:t>7</a:t>
            </a:fld>
            <a:endParaRPr lang="en-MY" dirty="0"/>
          </a:p>
        </p:txBody>
      </p:sp>
    </p:spTree>
    <p:extLst>
      <p:ext uri="{BB962C8B-B14F-4D97-AF65-F5344CB8AC3E}">
        <p14:creationId xmlns:p14="http://schemas.microsoft.com/office/powerpoint/2010/main" val="39954388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Missouri receives funding from the MCH Bureau of the U.S. Health Resources and Services Administration for improving the health of women (particularly mothers) and children. This funding is known as the Title V Maternal and Child Health (MCH) Block Grant and provides funding for both state- and local-level MCH work. The Missouri Department of Health and Senior Services, Division of Community and Public Health is responsible for administering the MCH Block Grant for the State of Missouri.</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Title V MCH Block Grant plays a key role in the provision of maternal and child health services in Missouri. Funds from this grant are distributed among a number of programs which target the improvement of the health of women and infants, children and adolescents, and children with special health care needs.</a:t>
            </a:r>
          </a:p>
          <a:p>
            <a:endParaRPr lang="en-US" sz="1200" kern="1200" dirty="0">
              <a:solidFill>
                <a:schemeClr val="tx1"/>
              </a:solidFill>
              <a:effectLst/>
              <a:latin typeface="+mn-lt"/>
              <a:ea typeface="+mn-ea"/>
              <a:cs typeface="+mn-cs"/>
            </a:endParaRPr>
          </a:p>
          <a:p>
            <a:r>
              <a:rPr lang="en-US"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Every five years, a statewide needs assessment is conducted to identify state maternal and child health priority needs and direct Title V resources to meet these MCH challenges/needs through state/local partnerships and collaboration. The five-year needs assessment process in Missouri led to the identification of five national and three state priority areas and two overarching themes to be applied across all priorities, performance measures, and strategies.</a:t>
            </a:r>
          </a:p>
          <a:p>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1500"/>
              </a:spcBef>
              <a:spcAft>
                <a:spcPts val="750"/>
              </a:spcAft>
            </a:pPr>
            <a:r>
              <a:rPr lang="en-US" sz="12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National Priority Areas</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tabLst>
                <a:tab pos="914400" algn="l"/>
              </a:tabLst>
            </a:pPr>
            <a:r>
              <a:rPr lang="en-US"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Improve pre-conception, prenatal and postpartum health care services for women of child-bearing age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tabLst>
                <a:tab pos="914400" algn="l"/>
              </a:tabLst>
            </a:pPr>
            <a:r>
              <a:rPr lang="en-US"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Promote safe sleep practices among newborns to reduce sleep-related infant deaths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tabLst>
                <a:tab pos="914400" algn="l"/>
              </a:tabLst>
            </a:pPr>
            <a:r>
              <a:rPr lang="en-US"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Reduce intentional and unintentional injuries among children and adolescents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tabLst>
                <a:tab pos="914400" algn="l"/>
              </a:tabLst>
            </a:pPr>
            <a:r>
              <a:rPr lang="en-US"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Reduce obesity among children and adolescents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tabLst>
                <a:tab pos="914400" algn="l"/>
              </a:tabLst>
            </a:pPr>
            <a:r>
              <a:rPr lang="en-US"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Ensure coordinated, comprehensive and ongoing health care services for children with and without special health care needs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1500"/>
              </a:spcBef>
              <a:spcAft>
                <a:spcPts val="750"/>
              </a:spcAft>
            </a:pPr>
            <a:endParaRPr lang="en-US"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marL="0" marR="0">
              <a:lnSpc>
                <a:spcPct val="107000"/>
              </a:lnSpc>
              <a:spcBef>
                <a:spcPts val="1500"/>
              </a:spcBef>
              <a:spcAft>
                <a:spcPts val="750"/>
              </a:spcAft>
            </a:pPr>
            <a:r>
              <a:rPr lang="en-US" sz="12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State Priority Areas</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tabLst>
                <a:tab pos="914400" algn="l"/>
              </a:tabLst>
            </a:pPr>
            <a:r>
              <a:rPr lang="en-US"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Enhance access to oral health care services for children</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tabLst>
                <a:tab pos="914400" algn="l"/>
              </a:tabLst>
            </a:pPr>
            <a:r>
              <a:rPr lang="en-US"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Promote Protective Factors for Youth and Families to Prevent and Reduce Youth Suicide &amp; Self-Harm</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tabLst>
                <a:tab pos="914400" algn="l"/>
              </a:tabLst>
            </a:pPr>
            <a:r>
              <a:rPr lang="en-US"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Address Social Determinants of Health Inequities through Training &amp; Health Literacy (Cross-cutting)</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1500"/>
              </a:spcBef>
              <a:spcAft>
                <a:spcPts val="750"/>
              </a:spcAft>
            </a:pPr>
            <a:endParaRPr lang="en-US"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marL="0" marR="0">
              <a:lnSpc>
                <a:spcPct val="107000"/>
              </a:lnSpc>
              <a:spcBef>
                <a:spcPts val="1500"/>
              </a:spcBef>
              <a:spcAft>
                <a:spcPts val="750"/>
              </a:spcAft>
            </a:pPr>
            <a:r>
              <a:rPr lang="en-US" sz="12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Overarching Principles</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tabLst>
                <a:tab pos="914400" algn="l"/>
              </a:tabLst>
            </a:pPr>
            <a:r>
              <a:rPr lang="en-US"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Ensure Access to Care, including adequate insurance coverage, for MCH population</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tabLst>
                <a:tab pos="914400" algn="l"/>
              </a:tabLst>
            </a:pPr>
            <a:r>
              <a:rPr lang="en-US"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Promote partnerships with individuals, families, and family-led organizations to ensure family engagement in decision-making, program planning, service delivery, and quality improvement activities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3F6CAA8-8B9F-4696-96C3-CF58CA8A4623}" type="slidenum">
              <a:rPr lang="en-MY" smtClean="0"/>
              <a:t>8</a:t>
            </a:fld>
            <a:endParaRPr lang="en-MY" dirty="0"/>
          </a:p>
        </p:txBody>
      </p:sp>
    </p:spTree>
    <p:extLst>
      <p:ext uri="{BB962C8B-B14F-4D97-AF65-F5344CB8AC3E}">
        <p14:creationId xmlns:p14="http://schemas.microsoft.com/office/powerpoint/2010/main" val="2668323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MCH Services Program is 100% funded by Title V MCH Block Grant funding.  Any local public health agency in Missouri is eligible to participate in the Maternal Child Health (MCH) Services Contract after completion and approval of a proposal referred to as the contract work plan and completion and approval of an annual contract budget.</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purpose of the MCH Services contract is to support a leadership role for LPHAs at the local level to: build community-based systems and expand the resources those systems can use to respond to priority maternal child health issues; provide and assure mothers and children (in particular those with low income or with limited availability of health services) access to quality MCH services; reduce health disparities for women, infants, and children, including those with special health care needs; promote the health of mothers and infants by assuring prenatal, delivery, and postpartum care for low income, at-risk pregnant women; and promote the health of children by providing preventive and primary care services for low income children. The Contractor’s efforts to fulfill the purpose of the MCH Services contract will include activities and services that address the needs of children and youth with special health care needs (CYSHCN).</a:t>
            </a:r>
          </a:p>
          <a:p>
            <a:endParaRPr lang="en-US" dirty="0"/>
          </a:p>
        </p:txBody>
      </p:sp>
      <p:sp>
        <p:nvSpPr>
          <p:cNvPr id="4" name="Slide Number Placeholder 3"/>
          <p:cNvSpPr>
            <a:spLocks noGrp="1"/>
          </p:cNvSpPr>
          <p:nvPr>
            <p:ph type="sldNum" sz="quarter" idx="10"/>
          </p:nvPr>
        </p:nvSpPr>
        <p:spPr/>
        <p:txBody>
          <a:bodyPr/>
          <a:lstStyle/>
          <a:p>
            <a:fld id="{D3F6CAA8-8B9F-4696-96C3-CF58CA8A4623}" type="slidenum">
              <a:rPr lang="en-MY" smtClean="0"/>
              <a:t>9</a:t>
            </a:fld>
            <a:endParaRPr lang="en-MY" dirty="0"/>
          </a:p>
        </p:txBody>
      </p:sp>
    </p:spTree>
    <p:extLst>
      <p:ext uri="{BB962C8B-B14F-4D97-AF65-F5344CB8AC3E}">
        <p14:creationId xmlns:p14="http://schemas.microsoft.com/office/powerpoint/2010/main" val="12495554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F6CAA8-8B9F-4696-96C3-CF58CA8A4623}" type="slidenum">
              <a:rPr lang="en-MY" smtClean="0"/>
              <a:t>10</a:t>
            </a:fld>
            <a:endParaRPr lang="en-MY" dirty="0"/>
          </a:p>
        </p:txBody>
      </p:sp>
    </p:spTree>
    <p:extLst>
      <p:ext uri="{BB962C8B-B14F-4D97-AF65-F5344CB8AC3E}">
        <p14:creationId xmlns:p14="http://schemas.microsoft.com/office/powerpoint/2010/main" val="32531916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LPHAs have developed five-year work plans to address these priority health issues-</a:t>
            </a:r>
          </a:p>
          <a:p>
            <a:endParaRPr lang="en-US" dirty="0"/>
          </a:p>
          <a:p>
            <a:pPr marL="171450" indent="-171450">
              <a:buFont typeface="Arial" panose="020B0604020202020204" pitchFamily="34" charset="0"/>
              <a:buChar char="•"/>
            </a:pPr>
            <a:r>
              <a:rPr lang="en-US" dirty="0"/>
              <a:t>20 have selected improving pre-conception, prenatal and postpartum health care services for women of childbearing age</a:t>
            </a:r>
          </a:p>
          <a:p>
            <a:pPr marL="171450" indent="-171450">
              <a:buFont typeface="Arial" panose="020B0604020202020204" pitchFamily="34" charset="0"/>
              <a:buChar char="•"/>
            </a:pPr>
            <a:r>
              <a:rPr lang="en-US" dirty="0"/>
              <a:t>23 have selected reducing obesity among children and adolescents</a:t>
            </a:r>
          </a:p>
          <a:p>
            <a:pPr marL="171450" indent="-171450">
              <a:buFont typeface="Arial" panose="020B0604020202020204" pitchFamily="34" charset="0"/>
              <a:buChar char="•"/>
            </a:pPr>
            <a:r>
              <a:rPr lang="en-US" dirty="0"/>
              <a:t>23 have selected reducing intentional and unintentional injuries among children and adolescents</a:t>
            </a:r>
          </a:p>
          <a:p>
            <a:pPr marL="171450" indent="-171450">
              <a:buFont typeface="Arial" panose="020B0604020202020204" pitchFamily="34" charset="0"/>
              <a:buChar char="•"/>
            </a:pPr>
            <a:r>
              <a:rPr lang="en-US" dirty="0"/>
              <a:t>32 have selected promote protective factors for youth and families</a:t>
            </a:r>
          </a:p>
          <a:p>
            <a:pPr marL="171450" indent="-171450">
              <a:buFont typeface="Arial" panose="020B0604020202020204" pitchFamily="34" charset="0"/>
              <a:buChar char="•"/>
            </a:pPr>
            <a:r>
              <a:rPr lang="en-US" dirty="0"/>
              <a:t>7 have selected promoting safe-sleep among newborns to reduce sleep-related infant deaths</a:t>
            </a:r>
          </a:p>
          <a:p>
            <a:pPr marL="171450" indent="-171450">
              <a:buFont typeface="Arial" panose="020B0604020202020204" pitchFamily="34" charset="0"/>
              <a:buChar char="•"/>
            </a:pPr>
            <a:r>
              <a:rPr lang="en-US" dirty="0"/>
              <a:t>7 have selected enhancing access to oral health care services for children</a:t>
            </a:r>
          </a:p>
          <a:p>
            <a:pPr marL="171450" indent="-171450">
              <a:buFont typeface="Arial" panose="020B0604020202020204" pitchFamily="34" charset="0"/>
              <a:buChar char="•"/>
            </a:pPr>
            <a:r>
              <a:rPr lang="en-US" dirty="0"/>
              <a:t>1 has selected ensuring coordinated, comprehensive, and ongoing health care service for children with and without special health care needs</a:t>
            </a:r>
          </a:p>
          <a:p>
            <a:pPr marL="171450" indent="-171450">
              <a:buFont typeface="Arial" panose="020B0604020202020204" pitchFamily="34" charset="0"/>
              <a:buChar char="•"/>
            </a:pPr>
            <a:r>
              <a:rPr lang="en-US" dirty="0"/>
              <a:t>1 has selected addressing social determinants of health inequities</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D3F6CAA8-8B9F-4696-96C3-CF58CA8A4623}" type="slidenum">
              <a:rPr lang="en-MY" smtClean="0"/>
              <a:t>11</a:t>
            </a:fld>
            <a:endParaRPr lang="en-MY" dirty="0"/>
          </a:p>
        </p:txBody>
      </p:sp>
    </p:spTree>
    <p:extLst>
      <p:ext uri="{BB962C8B-B14F-4D97-AF65-F5344CB8AC3E}">
        <p14:creationId xmlns:p14="http://schemas.microsoft.com/office/powerpoint/2010/main" val="32191952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Page">
    <p:spTree>
      <p:nvGrpSpPr>
        <p:cNvPr id="1" name=""/>
        <p:cNvGrpSpPr/>
        <p:nvPr/>
      </p:nvGrpSpPr>
      <p:grpSpPr>
        <a:xfrm>
          <a:off x="0" y="0"/>
          <a:ext cx="0" cy="0"/>
          <a:chOff x="0" y="0"/>
          <a:chExt cx="0" cy="0"/>
        </a:xfrm>
      </p:grpSpPr>
    </p:spTree>
    <p:extLst>
      <p:ext uri="{BB962C8B-B14F-4D97-AF65-F5344CB8AC3E}">
        <p14:creationId xmlns:p14="http://schemas.microsoft.com/office/powerpoint/2010/main" val="2120780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Page Image 2">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26CC7A50-9125-422E-BB9C-AB1644207021}"/>
              </a:ext>
            </a:extLst>
          </p:cNvPr>
          <p:cNvSpPr>
            <a:spLocks noGrp="1"/>
          </p:cNvSpPr>
          <p:nvPr>
            <p:ph type="pic" sz="quarter" idx="10" hasCustomPrompt="1"/>
          </p:nvPr>
        </p:nvSpPr>
        <p:spPr>
          <a:xfrm>
            <a:off x="317500" y="266702"/>
            <a:ext cx="11569700" cy="4203698"/>
          </a:xfrm>
          <a:prstGeom prst="roundRect">
            <a:avLst>
              <a:gd name="adj" fmla="val 3087"/>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marL="0" indent="0" algn="ctr">
              <a:buNone/>
              <a:defRPr/>
            </a:lvl1pPr>
          </a:lstStyle>
          <a:p>
            <a:r>
              <a:rPr lang="en-MY" dirty="0"/>
              <a:t>Insert your image here</a:t>
            </a:r>
          </a:p>
        </p:txBody>
      </p:sp>
    </p:spTree>
    <p:extLst>
      <p:ext uri="{BB962C8B-B14F-4D97-AF65-F5344CB8AC3E}">
        <p14:creationId xmlns:p14="http://schemas.microsoft.com/office/powerpoint/2010/main" val="2649060806"/>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Image Timeline 6-2">
    <p:spTree>
      <p:nvGrpSpPr>
        <p:cNvPr id="1" name=""/>
        <p:cNvGrpSpPr/>
        <p:nvPr/>
      </p:nvGrpSpPr>
      <p:grpSpPr>
        <a:xfrm>
          <a:off x="0" y="0"/>
          <a:ext cx="0" cy="0"/>
          <a:chOff x="0" y="0"/>
          <a:chExt cx="0" cy="0"/>
        </a:xfrm>
      </p:grpSpPr>
      <p:sp>
        <p:nvSpPr>
          <p:cNvPr id="21" name="Picture Placeholder 4">
            <a:extLst>
              <a:ext uri="{FF2B5EF4-FFF2-40B4-BE49-F238E27FC236}">
                <a16:creationId xmlns:a16="http://schemas.microsoft.com/office/drawing/2014/main" id="{9A449EB3-13AE-43E0-9FB5-62F071B4EBE0}"/>
              </a:ext>
            </a:extLst>
          </p:cNvPr>
          <p:cNvSpPr>
            <a:spLocks noGrp="1"/>
          </p:cNvSpPr>
          <p:nvPr>
            <p:ph type="pic" sz="quarter" idx="10" hasCustomPrompt="1"/>
          </p:nvPr>
        </p:nvSpPr>
        <p:spPr>
          <a:xfrm>
            <a:off x="2515910" y="1883966"/>
            <a:ext cx="1913216" cy="1266825"/>
          </a:xfrm>
          <a:prstGeom prst="rect">
            <a:avLst/>
          </a:prstGeom>
          <a:pattFill prst="wdDnDiag">
            <a:fgClr>
              <a:schemeClr val="tx1">
                <a:lumMod val="25000"/>
                <a:lumOff val="75000"/>
              </a:schemeClr>
            </a:fgClr>
            <a:bgClr>
              <a:schemeClr val="bg1"/>
            </a:bgClr>
          </a:pattFill>
          <a:ln w="6350">
            <a:noFill/>
          </a:ln>
        </p:spPr>
        <p:txBody>
          <a:bodyPr anchor="ctr"/>
          <a:lstStyle>
            <a:lvl1pPr marL="0" indent="0" algn="ctr">
              <a:buNone/>
              <a:defRPr sz="1800">
                <a:solidFill>
                  <a:schemeClr val="tx1"/>
                </a:solidFill>
              </a:defRPr>
            </a:lvl1pPr>
          </a:lstStyle>
          <a:p>
            <a:r>
              <a:rPr lang="en-MY" dirty="0"/>
              <a:t>Insert your image here</a:t>
            </a:r>
          </a:p>
        </p:txBody>
      </p:sp>
      <p:sp>
        <p:nvSpPr>
          <p:cNvPr id="22" name="Picture Placeholder 4">
            <a:extLst>
              <a:ext uri="{FF2B5EF4-FFF2-40B4-BE49-F238E27FC236}">
                <a16:creationId xmlns:a16="http://schemas.microsoft.com/office/drawing/2014/main" id="{87C34D06-E133-4B5A-A602-CCC9177E21C9}"/>
              </a:ext>
            </a:extLst>
          </p:cNvPr>
          <p:cNvSpPr>
            <a:spLocks noGrp="1"/>
          </p:cNvSpPr>
          <p:nvPr>
            <p:ph type="pic" sz="quarter" idx="11" hasCustomPrompt="1"/>
          </p:nvPr>
        </p:nvSpPr>
        <p:spPr>
          <a:xfrm>
            <a:off x="4668559" y="1883966"/>
            <a:ext cx="1913216" cy="1266825"/>
          </a:xfrm>
          <a:prstGeom prst="rect">
            <a:avLst/>
          </a:prstGeom>
          <a:pattFill prst="wdDnDiag">
            <a:fgClr>
              <a:schemeClr val="tx1">
                <a:lumMod val="25000"/>
                <a:lumOff val="75000"/>
              </a:schemeClr>
            </a:fgClr>
            <a:bgClr>
              <a:schemeClr val="bg1"/>
            </a:bgClr>
          </a:pattFill>
          <a:ln w="6350">
            <a:noFill/>
          </a:ln>
        </p:spPr>
        <p:txBody>
          <a:bodyPr anchor="ctr"/>
          <a:lstStyle>
            <a:lvl1pPr marL="0" indent="0" algn="ctr">
              <a:buNone/>
              <a:defRPr sz="1800">
                <a:solidFill>
                  <a:schemeClr val="tx1"/>
                </a:solidFill>
              </a:defRPr>
            </a:lvl1pPr>
          </a:lstStyle>
          <a:p>
            <a:r>
              <a:rPr lang="en-MY" dirty="0"/>
              <a:t>Insert your image here</a:t>
            </a:r>
          </a:p>
        </p:txBody>
      </p:sp>
      <p:sp>
        <p:nvSpPr>
          <p:cNvPr id="23" name="Picture Placeholder 4">
            <a:extLst>
              <a:ext uri="{FF2B5EF4-FFF2-40B4-BE49-F238E27FC236}">
                <a16:creationId xmlns:a16="http://schemas.microsoft.com/office/drawing/2014/main" id="{4381F176-737F-48BA-AB6E-611FE8578CB7}"/>
              </a:ext>
            </a:extLst>
          </p:cNvPr>
          <p:cNvSpPr>
            <a:spLocks noGrp="1"/>
          </p:cNvSpPr>
          <p:nvPr>
            <p:ph type="pic" sz="quarter" idx="12" hasCustomPrompt="1"/>
          </p:nvPr>
        </p:nvSpPr>
        <p:spPr>
          <a:xfrm>
            <a:off x="6821208" y="1883966"/>
            <a:ext cx="1913216" cy="1266825"/>
          </a:xfrm>
          <a:prstGeom prst="rect">
            <a:avLst/>
          </a:prstGeom>
          <a:pattFill prst="wdDnDiag">
            <a:fgClr>
              <a:schemeClr val="tx1">
                <a:lumMod val="25000"/>
                <a:lumOff val="75000"/>
              </a:schemeClr>
            </a:fgClr>
            <a:bgClr>
              <a:schemeClr val="bg1"/>
            </a:bgClr>
          </a:pattFill>
          <a:ln w="6350">
            <a:noFill/>
          </a:ln>
        </p:spPr>
        <p:txBody>
          <a:bodyPr anchor="ctr"/>
          <a:lstStyle>
            <a:lvl1pPr marL="0" indent="0" algn="ctr">
              <a:buNone/>
              <a:defRPr sz="1800">
                <a:solidFill>
                  <a:schemeClr val="tx1"/>
                </a:solidFill>
              </a:defRPr>
            </a:lvl1pPr>
          </a:lstStyle>
          <a:p>
            <a:r>
              <a:rPr lang="en-MY" dirty="0"/>
              <a:t>Insert your image here</a:t>
            </a:r>
          </a:p>
        </p:txBody>
      </p:sp>
      <p:sp>
        <p:nvSpPr>
          <p:cNvPr id="24" name="Picture Placeholder 4">
            <a:extLst>
              <a:ext uri="{FF2B5EF4-FFF2-40B4-BE49-F238E27FC236}">
                <a16:creationId xmlns:a16="http://schemas.microsoft.com/office/drawing/2014/main" id="{3E7E3C54-7D7C-4AB5-9E70-B41225A34A5B}"/>
              </a:ext>
            </a:extLst>
          </p:cNvPr>
          <p:cNvSpPr>
            <a:spLocks noGrp="1"/>
          </p:cNvSpPr>
          <p:nvPr>
            <p:ph type="pic" sz="quarter" idx="13" hasCustomPrompt="1"/>
          </p:nvPr>
        </p:nvSpPr>
        <p:spPr>
          <a:xfrm>
            <a:off x="2515910" y="4316142"/>
            <a:ext cx="1913216" cy="1266825"/>
          </a:xfrm>
          <a:prstGeom prst="rect">
            <a:avLst/>
          </a:prstGeom>
          <a:pattFill prst="wdDnDiag">
            <a:fgClr>
              <a:schemeClr val="tx1">
                <a:lumMod val="25000"/>
                <a:lumOff val="75000"/>
              </a:schemeClr>
            </a:fgClr>
            <a:bgClr>
              <a:schemeClr val="bg1"/>
            </a:bgClr>
          </a:pattFill>
          <a:ln w="6350">
            <a:noFill/>
          </a:ln>
        </p:spPr>
        <p:txBody>
          <a:bodyPr anchor="ctr"/>
          <a:lstStyle>
            <a:lvl1pPr marL="0" indent="0" algn="ctr">
              <a:buNone/>
              <a:defRPr sz="1800">
                <a:solidFill>
                  <a:schemeClr val="tx1"/>
                </a:solidFill>
              </a:defRPr>
            </a:lvl1pPr>
          </a:lstStyle>
          <a:p>
            <a:r>
              <a:rPr lang="en-MY" dirty="0"/>
              <a:t>Insert your image here</a:t>
            </a:r>
          </a:p>
        </p:txBody>
      </p:sp>
      <p:sp>
        <p:nvSpPr>
          <p:cNvPr id="25" name="Picture Placeholder 4">
            <a:extLst>
              <a:ext uri="{FF2B5EF4-FFF2-40B4-BE49-F238E27FC236}">
                <a16:creationId xmlns:a16="http://schemas.microsoft.com/office/drawing/2014/main" id="{26829B01-5A00-48DF-BCDF-D3C843CFE4A0}"/>
              </a:ext>
            </a:extLst>
          </p:cNvPr>
          <p:cNvSpPr>
            <a:spLocks noGrp="1"/>
          </p:cNvSpPr>
          <p:nvPr>
            <p:ph type="pic" sz="quarter" idx="14" hasCustomPrompt="1"/>
          </p:nvPr>
        </p:nvSpPr>
        <p:spPr>
          <a:xfrm>
            <a:off x="4668559" y="4316142"/>
            <a:ext cx="1913216" cy="1266825"/>
          </a:xfrm>
          <a:prstGeom prst="rect">
            <a:avLst/>
          </a:prstGeom>
          <a:pattFill prst="wdDnDiag">
            <a:fgClr>
              <a:schemeClr val="tx1">
                <a:lumMod val="25000"/>
                <a:lumOff val="75000"/>
              </a:schemeClr>
            </a:fgClr>
            <a:bgClr>
              <a:schemeClr val="bg1"/>
            </a:bgClr>
          </a:pattFill>
          <a:ln w="6350">
            <a:noFill/>
          </a:ln>
        </p:spPr>
        <p:txBody>
          <a:bodyPr anchor="ctr"/>
          <a:lstStyle>
            <a:lvl1pPr marL="0" indent="0" algn="ctr">
              <a:buNone/>
              <a:defRPr sz="1800">
                <a:solidFill>
                  <a:schemeClr val="tx1"/>
                </a:solidFill>
              </a:defRPr>
            </a:lvl1pPr>
          </a:lstStyle>
          <a:p>
            <a:r>
              <a:rPr lang="en-MY" dirty="0"/>
              <a:t>Insert your image here</a:t>
            </a:r>
          </a:p>
        </p:txBody>
      </p:sp>
      <p:sp>
        <p:nvSpPr>
          <p:cNvPr id="26" name="Picture Placeholder 4">
            <a:extLst>
              <a:ext uri="{FF2B5EF4-FFF2-40B4-BE49-F238E27FC236}">
                <a16:creationId xmlns:a16="http://schemas.microsoft.com/office/drawing/2014/main" id="{A973197A-18AE-47FD-9595-A14C537EC49B}"/>
              </a:ext>
            </a:extLst>
          </p:cNvPr>
          <p:cNvSpPr>
            <a:spLocks noGrp="1"/>
          </p:cNvSpPr>
          <p:nvPr>
            <p:ph type="pic" sz="quarter" idx="15" hasCustomPrompt="1"/>
          </p:nvPr>
        </p:nvSpPr>
        <p:spPr>
          <a:xfrm>
            <a:off x="6821208" y="4316142"/>
            <a:ext cx="1913216" cy="1266825"/>
          </a:xfrm>
          <a:prstGeom prst="rect">
            <a:avLst/>
          </a:prstGeom>
          <a:pattFill prst="wdDnDiag">
            <a:fgClr>
              <a:schemeClr val="tx1">
                <a:lumMod val="25000"/>
                <a:lumOff val="75000"/>
              </a:schemeClr>
            </a:fgClr>
            <a:bgClr>
              <a:schemeClr val="bg1"/>
            </a:bgClr>
          </a:pattFill>
          <a:ln w="6350">
            <a:noFill/>
          </a:ln>
        </p:spPr>
        <p:txBody>
          <a:bodyPr anchor="ctr"/>
          <a:lstStyle>
            <a:lvl1pPr marL="0" indent="0" algn="ctr">
              <a:buNone/>
              <a:defRPr sz="1800">
                <a:solidFill>
                  <a:schemeClr val="tx1"/>
                </a:solidFill>
              </a:defRPr>
            </a:lvl1pPr>
          </a:lstStyle>
          <a:p>
            <a:r>
              <a:rPr lang="en-MY" dirty="0"/>
              <a:t>Insert your image here</a:t>
            </a:r>
          </a:p>
        </p:txBody>
      </p:sp>
    </p:spTree>
    <p:extLst>
      <p:ext uri="{BB962C8B-B14F-4D97-AF65-F5344CB8AC3E}">
        <p14:creationId xmlns:p14="http://schemas.microsoft.com/office/powerpoint/2010/main" val="2000685578"/>
      </p:ext>
    </p:extLst>
  </p:cSld>
  <p:clrMapOvr>
    <a:masterClrMapping/>
  </p:clrMapOvr>
  <p:extLst>
    <p:ext uri="{DCECCB84-F9BA-43D5-87BE-67443E8EF086}">
      <p15:sldGuideLst xmlns:p15="http://schemas.microsoft.com/office/powerpoint/2012/main"/>
    </p:ext>
  </p:extLst>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Image Timeline 7">
    <p:spTree>
      <p:nvGrpSpPr>
        <p:cNvPr id="1" name=""/>
        <p:cNvGrpSpPr/>
        <p:nvPr/>
      </p:nvGrpSpPr>
      <p:grpSpPr>
        <a:xfrm>
          <a:off x="0" y="0"/>
          <a:ext cx="0" cy="0"/>
          <a:chOff x="0" y="0"/>
          <a:chExt cx="0" cy="0"/>
        </a:xfrm>
      </p:grpSpPr>
      <p:sp>
        <p:nvSpPr>
          <p:cNvPr id="21" name="Picture Placeholder 4">
            <a:extLst>
              <a:ext uri="{FF2B5EF4-FFF2-40B4-BE49-F238E27FC236}">
                <a16:creationId xmlns:a16="http://schemas.microsoft.com/office/drawing/2014/main" id="{9A449EB3-13AE-43E0-9FB5-62F071B4EBE0}"/>
              </a:ext>
            </a:extLst>
          </p:cNvPr>
          <p:cNvSpPr>
            <a:spLocks noGrp="1"/>
          </p:cNvSpPr>
          <p:nvPr>
            <p:ph type="pic" sz="quarter" idx="10" hasCustomPrompt="1"/>
          </p:nvPr>
        </p:nvSpPr>
        <p:spPr>
          <a:xfrm>
            <a:off x="0" y="0"/>
            <a:ext cx="6096000" cy="6858000"/>
          </a:xfrm>
          <a:prstGeom prst="rect">
            <a:avLst/>
          </a:prstGeom>
          <a:pattFill prst="wdDnDiag">
            <a:fgClr>
              <a:schemeClr val="tx1">
                <a:lumMod val="25000"/>
                <a:lumOff val="75000"/>
              </a:schemeClr>
            </a:fgClr>
            <a:bgClr>
              <a:schemeClr val="bg1"/>
            </a:bgClr>
          </a:pattFill>
          <a:ln w="6350">
            <a:noFill/>
          </a:ln>
        </p:spPr>
        <p:txBody>
          <a:bodyPr anchor="ctr"/>
          <a:lstStyle>
            <a:lvl1pPr marL="0" indent="0" algn="ctr">
              <a:buNone/>
              <a:defRPr sz="1800">
                <a:solidFill>
                  <a:schemeClr val="tx1"/>
                </a:solidFill>
              </a:defRPr>
            </a:lvl1pPr>
          </a:lstStyle>
          <a:p>
            <a:r>
              <a:rPr lang="en-MY" dirty="0"/>
              <a:t>Insert your image here</a:t>
            </a:r>
          </a:p>
        </p:txBody>
      </p:sp>
    </p:spTree>
    <p:extLst>
      <p:ext uri="{BB962C8B-B14F-4D97-AF65-F5344CB8AC3E}">
        <p14:creationId xmlns:p14="http://schemas.microsoft.com/office/powerpoint/2010/main" val="3788190240"/>
      </p:ext>
    </p:extLst>
  </p:cSld>
  <p:clrMapOvr>
    <a:masterClrMapping/>
  </p:clrMapOvr>
  <p:extLst>
    <p:ext uri="{DCECCB84-F9BA-43D5-87BE-67443E8EF086}">
      <p15:sldGuideLst xmlns:p15="http://schemas.microsoft.com/office/powerpoint/2012/main"/>
    </p:ext>
  </p:extLst>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Event with Image">
    <p:spTree>
      <p:nvGrpSpPr>
        <p:cNvPr id="1" name=""/>
        <p:cNvGrpSpPr/>
        <p:nvPr/>
      </p:nvGrpSpPr>
      <p:grpSpPr>
        <a:xfrm>
          <a:off x="0" y="0"/>
          <a:ext cx="0" cy="0"/>
          <a:chOff x="0" y="0"/>
          <a:chExt cx="0" cy="0"/>
        </a:xfrm>
      </p:grpSpPr>
      <p:sp>
        <p:nvSpPr>
          <p:cNvPr id="29" name="Picture Placeholder 4">
            <a:extLst>
              <a:ext uri="{FF2B5EF4-FFF2-40B4-BE49-F238E27FC236}">
                <a16:creationId xmlns:a16="http://schemas.microsoft.com/office/drawing/2014/main" id="{5E46A629-736B-467E-B692-A74030E964AB}"/>
              </a:ext>
            </a:extLst>
          </p:cNvPr>
          <p:cNvSpPr>
            <a:spLocks noGrp="1"/>
          </p:cNvSpPr>
          <p:nvPr>
            <p:ph type="pic" sz="quarter" idx="10" hasCustomPrompt="1"/>
          </p:nvPr>
        </p:nvSpPr>
        <p:spPr>
          <a:xfrm>
            <a:off x="1058366" y="1988923"/>
            <a:ext cx="2160000" cy="2160000"/>
          </a:xfrm>
          <a:prstGeom prst="roundRect">
            <a:avLst>
              <a:gd name="adj" fmla="val 1821"/>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3" name="Title 1">
            <a:extLst>
              <a:ext uri="{FF2B5EF4-FFF2-40B4-BE49-F238E27FC236}">
                <a16:creationId xmlns:a16="http://schemas.microsoft.com/office/drawing/2014/main" id="{586B0A44-C28F-4A11-8B5D-8E3838A0900C}"/>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4" name="Subtitle 2">
            <a:extLst>
              <a:ext uri="{FF2B5EF4-FFF2-40B4-BE49-F238E27FC236}">
                <a16:creationId xmlns:a16="http://schemas.microsoft.com/office/drawing/2014/main" id="{45C18F5C-6002-4930-B5D3-8193C946F9C7}"/>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31" name="Picture Placeholder 4">
            <a:extLst>
              <a:ext uri="{FF2B5EF4-FFF2-40B4-BE49-F238E27FC236}">
                <a16:creationId xmlns:a16="http://schemas.microsoft.com/office/drawing/2014/main" id="{8832ADDA-6C01-4071-A73C-CABB0D21E9E2}"/>
              </a:ext>
            </a:extLst>
          </p:cNvPr>
          <p:cNvSpPr>
            <a:spLocks noGrp="1"/>
          </p:cNvSpPr>
          <p:nvPr>
            <p:ph type="pic" sz="quarter" idx="11" hasCustomPrompt="1"/>
          </p:nvPr>
        </p:nvSpPr>
        <p:spPr>
          <a:xfrm>
            <a:off x="3696789" y="1988923"/>
            <a:ext cx="2160000" cy="2160000"/>
          </a:xfrm>
          <a:prstGeom prst="roundRect">
            <a:avLst>
              <a:gd name="adj" fmla="val 1968"/>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35" name="Picture Placeholder 4">
            <a:extLst>
              <a:ext uri="{FF2B5EF4-FFF2-40B4-BE49-F238E27FC236}">
                <a16:creationId xmlns:a16="http://schemas.microsoft.com/office/drawing/2014/main" id="{66C5DFC5-A2AD-4AD7-A6A6-AD483A1E8514}"/>
              </a:ext>
            </a:extLst>
          </p:cNvPr>
          <p:cNvSpPr>
            <a:spLocks noGrp="1"/>
          </p:cNvSpPr>
          <p:nvPr>
            <p:ph type="pic" sz="quarter" idx="12" hasCustomPrompt="1"/>
          </p:nvPr>
        </p:nvSpPr>
        <p:spPr>
          <a:xfrm>
            <a:off x="6335212" y="1988923"/>
            <a:ext cx="2160000" cy="2160000"/>
          </a:xfrm>
          <a:prstGeom prst="roundRect">
            <a:avLst>
              <a:gd name="adj" fmla="val 2262"/>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39" name="Picture Placeholder 4">
            <a:extLst>
              <a:ext uri="{FF2B5EF4-FFF2-40B4-BE49-F238E27FC236}">
                <a16:creationId xmlns:a16="http://schemas.microsoft.com/office/drawing/2014/main" id="{A6AF3F2D-258A-49DB-89C1-89BF53AC1FEE}"/>
              </a:ext>
            </a:extLst>
          </p:cNvPr>
          <p:cNvSpPr>
            <a:spLocks noGrp="1"/>
          </p:cNvSpPr>
          <p:nvPr>
            <p:ph type="pic" sz="quarter" idx="13" hasCustomPrompt="1"/>
          </p:nvPr>
        </p:nvSpPr>
        <p:spPr>
          <a:xfrm>
            <a:off x="8973634" y="1988923"/>
            <a:ext cx="2160000" cy="2160000"/>
          </a:xfrm>
          <a:prstGeom prst="roundRect">
            <a:avLst>
              <a:gd name="adj" fmla="val 2262"/>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Tree>
    <p:extLst>
      <p:ext uri="{BB962C8B-B14F-4D97-AF65-F5344CB8AC3E}">
        <p14:creationId xmlns:p14="http://schemas.microsoft.com/office/powerpoint/2010/main" val="4245379812"/>
      </p:ext>
    </p:extLst>
  </p:cSld>
  <p:clrMapOvr>
    <a:masterClrMapping/>
  </p:clrMapOvr>
  <p:extLst>
    <p:ext uri="{DCECCB84-F9BA-43D5-87BE-67443E8EF086}">
      <p15:sldGuideLst xmlns:p15="http://schemas.microsoft.com/office/powerpoint/2012/main"/>
    </p:ext>
  </p:extLst>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Event with Image 2">
    <p:spTree>
      <p:nvGrpSpPr>
        <p:cNvPr id="1" name=""/>
        <p:cNvGrpSpPr/>
        <p:nvPr/>
      </p:nvGrpSpPr>
      <p:grpSpPr>
        <a:xfrm>
          <a:off x="0" y="0"/>
          <a:ext cx="0" cy="0"/>
          <a:chOff x="0" y="0"/>
          <a:chExt cx="0" cy="0"/>
        </a:xfrm>
      </p:grpSpPr>
      <p:sp>
        <p:nvSpPr>
          <p:cNvPr id="29" name="Picture Placeholder 4">
            <a:extLst>
              <a:ext uri="{FF2B5EF4-FFF2-40B4-BE49-F238E27FC236}">
                <a16:creationId xmlns:a16="http://schemas.microsoft.com/office/drawing/2014/main" id="{5E46A629-736B-467E-B692-A74030E964AB}"/>
              </a:ext>
            </a:extLst>
          </p:cNvPr>
          <p:cNvSpPr>
            <a:spLocks noGrp="1"/>
          </p:cNvSpPr>
          <p:nvPr>
            <p:ph type="pic" sz="quarter" idx="10" hasCustomPrompt="1"/>
          </p:nvPr>
        </p:nvSpPr>
        <p:spPr>
          <a:xfrm>
            <a:off x="1058366" y="1988923"/>
            <a:ext cx="1435452" cy="1440077"/>
          </a:xfrm>
          <a:prstGeom prst="roundRect">
            <a:avLst>
              <a:gd name="adj" fmla="val 1821"/>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3" name="Title 1">
            <a:extLst>
              <a:ext uri="{FF2B5EF4-FFF2-40B4-BE49-F238E27FC236}">
                <a16:creationId xmlns:a16="http://schemas.microsoft.com/office/drawing/2014/main" id="{586B0A44-C28F-4A11-8B5D-8E3838A0900C}"/>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4" name="Subtitle 2">
            <a:extLst>
              <a:ext uri="{FF2B5EF4-FFF2-40B4-BE49-F238E27FC236}">
                <a16:creationId xmlns:a16="http://schemas.microsoft.com/office/drawing/2014/main" id="{45C18F5C-6002-4930-B5D3-8193C946F9C7}"/>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8" name="Picture Placeholder 4">
            <a:extLst>
              <a:ext uri="{FF2B5EF4-FFF2-40B4-BE49-F238E27FC236}">
                <a16:creationId xmlns:a16="http://schemas.microsoft.com/office/drawing/2014/main" id="{A3023F38-C0B6-4B5B-8E8B-57DD9BEA10C9}"/>
              </a:ext>
            </a:extLst>
          </p:cNvPr>
          <p:cNvSpPr>
            <a:spLocks noGrp="1"/>
          </p:cNvSpPr>
          <p:nvPr>
            <p:ph type="pic" sz="quarter" idx="11" hasCustomPrompt="1"/>
          </p:nvPr>
        </p:nvSpPr>
        <p:spPr>
          <a:xfrm>
            <a:off x="1058366" y="4159463"/>
            <a:ext cx="1435452" cy="1440077"/>
          </a:xfrm>
          <a:prstGeom prst="roundRect">
            <a:avLst>
              <a:gd name="adj" fmla="val 1821"/>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9" name="Picture Placeholder 4">
            <a:extLst>
              <a:ext uri="{FF2B5EF4-FFF2-40B4-BE49-F238E27FC236}">
                <a16:creationId xmlns:a16="http://schemas.microsoft.com/office/drawing/2014/main" id="{33C3359B-0EFF-4356-B09D-EDFA3B336AF6}"/>
              </a:ext>
            </a:extLst>
          </p:cNvPr>
          <p:cNvSpPr>
            <a:spLocks noGrp="1"/>
          </p:cNvSpPr>
          <p:nvPr>
            <p:ph type="pic" sz="quarter" idx="12" hasCustomPrompt="1"/>
          </p:nvPr>
        </p:nvSpPr>
        <p:spPr>
          <a:xfrm>
            <a:off x="6096000" y="1988923"/>
            <a:ext cx="1435452" cy="1440077"/>
          </a:xfrm>
          <a:prstGeom prst="roundRect">
            <a:avLst>
              <a:gd name="adj" fmla="val 1821"/>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10" name="Picture Placeholder 4">
            <a:extLst>
              <a:ext uri="{FF2B5EF4-FFF2-40B4-BE49-F238E27FC236}">
                <a16:creationId xmlns:a16="http://schemas.microsoft.com/office/drawing/2014/main" id="{AC8C5DB7-177A-4629-834D-881E9F216852}"/>
              </a:ext>
            </a:extLst>
          </p:cNvPr>
          <p:cNvSpPr>
            <a:spLocks noGrp="1"/>
          </p:cNvSpPr>
          <p:nvPr>
            <p:ph type="pic" sz="quarter" idx="13" hasCustomPrompt="1"/>
          </p:nvPr>
        </p:nvSpPr>
        <p:spPr>
          <a:xfrm>
            <a:off x="6096000" y="4159463"/>
            <a:ext cx="1435452" cy="1440077"/>
          </a:xfrm>
          <a:prstGeom prst="roundRect">
            <a:avLst>
              <a:gd name="adj" fmla="val 1821"/>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Tree>
    <p:extLst>
      <p:ext uri="{BB962C8B-B14F-4D97-AF65-F5344CB8AC3E}">
        <p14:creationId xmlns:p14="http://schemas.microsoft.com/office/powerpoint/2010/main" val="2364963040"/>
      </p:ext>
    </p:extLst>
  </p:cSld>
  <p:clrMapOvr>
    <a:masterClrMapping/>
  </p:clrMapOvr>
  <p:extLst>
    <p:ext uri="{DCECCB84-F9BA-43D5-87BE-67443E8EF086}">
      <p15:sldGuideLst xmlns:p15="http://schemas.microsoft.com/office/powerpoint/2012/main"/>
    </p:ext>
  </p:extLst>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Horizontal Title page - Timeline">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586B0A44-C28F-4A11-8B5D-8E3838A0900C}"/>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4" name="Subtitle 2">
            <a:extLst>
              <a:ext uri="{FF2B5EF4-FFF2-40B4-BE49-F238E27FC236}">
                <a16:creationId xmlns:a16="http://schemas.microsoft.com/office/drawing/2014/main" id="{45C18F5C-6002-4930-B5D3-8193C946F9C7}"/>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Tree>
    <p:extLst>
      <p:ext uri="{BB962C8B-B14F-4D97-AF65-F5344CB8AC3E}">
        <p14:creationId xmlns:p14="http://schemas.microsoft.com/office/powerpoint/2010/main" val="978858422"/>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Horizontal Basic page - Timeline">
    <p:spTree>
      <p:nvGrpSpPr>
        <p:cNvPr id="1" name=""/>
        <p:cNvGrpSpPr/>
        <p:nvPr/>
      </p:nvGrpSpPr>
      <p:grpSpPr>
        <a:xfrm>
          <a:off x="0" y="0"/>
          <a:ext cx="0" cy="0"/>
          <a:chOff x="0" y="0"/>
          <a:chExt cx="0" cy="0"/>
        </a:xfrm>
      </p:grpSpPr>
    </p:spTree>
    <p:extLst>
      <p:ext uri="{BB962C8B-B14F-4D97-AF65-F5344CB8AC3E}">
        <p14:creationId xmlns:p14="http://schemas.microsoft.com/office/powerpoint/2010/main" val="2616121442"/>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Isometric Presentation Mockup">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DB41066C-5C2C-4794-8102-70BFABC21422}"/>
              </a:ext>
            </a:extLst>
          </p:cNvPr>
          <p:cNvSpPr>
            <a:spLocks noGrp="1"/>
          </p:cNvSpPr>
          <p:nvPr>
            <p:ph type="pic" sz="quarter" idx="10" hasCustomPrompt="1"/>
          </p:nvPr>
        </p:nvSpPr>
        <p:spPr>
          <a:xfrm>
            <a:off x="6977303" y="2013994"/>
            <a:ext cx="1900800" cy="4136400"/>
          </a:xfrm>
          <a:prstGeom prst="rect">
            <a:avLst/>
          </a:prstGeom>
          <a:pattFill prst="wdDnDiag">
            <a:fgClr>
              <a:schemeClr val="tx1">
                <a:lumMod val="25000"/>
                <a:lumOff val="75000"/>
              </a:schemeClr>
            </a:fgClr>
            <a:bgClr>
              <a:schemeClr val="bg1"/>
            </a:bgClr>
          </a:pattFill>
          <a:scene3d>
            <a:camera prst="isometricOffAxis1Top">
              <a:rot lat="19800000" lon="3000000" rev="18000000"/>
            </a:camera>
            <a:lightRig rig="threePt" dir="t"/>
          </a:scene3d>
          <a:sp3d/>
        </p:spPr>
        <p:txBody>
          <a:bodyPr anchor="ctr"/>
          <a:lstStyle>
            <a:lvl1pPr marL="0" indent="0" algn="ctr">
              <a:buNone/>
              <a:defRPr sz="2400">
                <a:solidFill>
                  <a:schemeClr val="tx1"/>
                </a:solidFill>
              </a:defRPr>
            </a:lvl1pPr>
          </a:lstStyle>
          <a:p>
            <a:r>
              <a:rPr lang="en-US" dirty="0"/>
              <a:t>I</a:t>
            </a:r>
            <a:r>
              <a:rPr lang="en-MY" dirty="0"/>
              <a:t>nsert your image here</a:t>
            </a:r>
          </a:p>
        </p:txBody>
      </p:sp>
      <p:sp>
        <p:nvSpPr>
          <p:cNvPr id="3" name="Title 1">
            <a:extLst>
              <a:ext uri="{FF2B5EF4-FFF2-40B4-BE49-F238E27FC236}">
                <a16:creationId xmlns:a16="http://schemas.microsoft.com/office/drawing/2014/main" id="{586B0A44-C28F-4A11-8B5D-8E3838A0900C}"/>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4" name="Subtitle 2">
            <a:extLst>
              <a:ext uri="{FF2B5EF4-FFF2-40B4-BE49-F238E27FC236}">
                <a16:creationId xmlns:a16="http://schemas.microsoft.com/office/drawing/2014/main" id="{45C18F5C-6002-4930-B5D3-8193C946F9C7}"/>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9" name="Picture Placeholder 5">
            <a:extLst>
              <a:ext uri="{FF2B5EF4-FFF2-40B4-BE49-F238E27FC236}">
                <a16:creationId xmlns:a16="http://schemas.microsoft.com/office/drawing/2014/main" id="{18D09264-4F26-4686-827F-066EC40A7190}"/>
              </a:ext>
            </a:extLst>
          </p:cNvPr>
          <p:cNvSpPr>
            <a:spLocks noGrp="1"/>
          </p:cNvSpPr>
          <p:nvPr>
            <p:ph type="pic" sz="quarter" idx="11" hasCustomPrompt="1"/>
          </p:nvPr>
        </p:nvSpPr>
        <p:spPr>
          <a:xfrm>
            <a:off x="10403400" y="0"/>
            <a:ext cx="1900800" cy="4136400"/>
          </a:xfrm>
          <a:prstGeom prst="rect">
            <a:avLst/>
          </a:prstGeom>
          <a:pattFill prst="wdDnDiag">
            <a:fgClr>
              <a:schemeClr val="tx1">
                <a:lumMod val="25000"/>
                <a:lumOff val="75000"/>
              </a:schemeClr>
            </a:fgClr>
            <a:bgClr>
              <a:schemeClr val="bg1"/>
            </a:bgClr>
          </a:pattFill>
          <a:scene3d>
            <a:camera prst="isometricOffAxis1Top">
              <a:rot lat="19800000" lon="3000000" rev="18000000"/>
            </a:camera>
            <a:lightRig rig="threePt" dir="t"/>
          </a:scene3d>
          <a:sp3d/>
        </p:spPr>
        <p:txBody>
          <a:bodyPr anchor="ctr"/>
          <a:lstStyle>
            <a:lvl1pPr marL="0" indent="0" algn="ctr">
              <a:buNone/>
              <a:defRPr sz="2400">
                <a:solidFill>
                  <a:schemeClr val="tx1"/>
                </a:solidFill>
              </a:defRPr>
            </a:lvl1pPr>
          </a:lstStyle>
          <a:p>
            <a:r>
              <a:rPr lang="en-US" dirty="0"/>
              <a:t>I</a:t>
            </a:r>
            <a:r>
              <a:rPr lang="en-MY" dirty="0" err="1"/>
              <a:t>nsert</a:t>
            </a:r>
            <a:r>
              <a:rPr lang="en-MY" dirty="0"/>
              <a:t> your image here</a:t>
            </a:r>
          </a:p>
        </p:txBody>
      </p:sp>
      <p:sp>
        <p:nvSpPr>
          <p:cNvPr id="10" name="Picture Placeholder 5">
            <a:extLst>
              <a:ext uri="{FF2B5EF4-FFF2-40B4-BE49-F238E27FC236}">
                <a16:creationId xmlns:a16="http://schemas.microsoft.com/office/drawing/2014/main" id="{CFD24C28-4614-45BA-923A-5AE2E2F2B1EB}"/>
              </a:ext>
            </a:extLst>
          </p:cNvPr>
          <p:cNvSpPr>
            <a:spLocks noGrp="1"/>
          </p:cNvSpPr>
          <p:nvPr>
            <p:ph type="pic" sz="quarter" idx="12" hasCustomPrompt="1"/>
          </p:nvPr>
        </p:nvSpPr>
        <p:spPr>
          <a:xfrm>
            <a:off x="3551206" y="4080068"/>
            <a:ext cx="1900800" cy="4136400"/>
          </a:xfrm>
          <a:prstGeom prst="rect">
            <a:avLst/>
          </a:prstGeom>
          <a:pattFill prst="wdDnDiag">
            <a:fgClr>
              <a:schemeClr val="tx1">
                <a:lumMod val="25000"/>
                <a:lumOff val="75000"/>
              </a:schemeClr>
            </a:fgClr>
            <a:bgClr>
              <a:schemeClr val="bg1"/>
            </a:bgClr>
          </a:pattFill>
          <a:scene3d>
            <a:camera prst="isometricOffAxis1Top">
              <a:rot lat="19800000" lon="3000000" rev="18000000"/>
            </a:camera>
            <a:lightRig rig="threePt" dir="t"/>
          </a:scene3d>
          <a:sp3d/>
        </p:spPr>
        <p:txBody>
          <a:bodyPr anchor="ctr"/>
          <a:lstStyle>
            <a:lvl1pPr marL="0" indent="0" algn="ctr">
              <a:buNone/>
              <a:defRPr sz="2400">
                <a:solidFill>
                  <a:schemeClr val="tx1"/>
                </a:solidFill>
              </a:defRPr>
            </a:lvl1pPr>
          </a:lstStyle>
          <a:p>
            <a:r>
              <a:rPr lang="en-US" dirty="0"/>
              <a:t>I</a:t>
            </a:r>
            <a:r>
              <a:rPr lang="en-MY" dirty="0" err="1"/>
              <a:t>nsert</a:t>
            </a:r>
            <a:r>
              <a:rPr lang="en-MY" dirty="0"/>
              <a:t> your image here</a:t>
            </a:r>
          </a:p>
        </p:txBody>
      </p:sp>
      <p:sp>
        <p:nvSpPr>
          <p:cNvPr id="11" name="Picture Placeholder 5">
            <a:extLst>
              <a:ext uri="{FF2B5EF4-FFF2-40B4-BE49-F238E27FC236}">
                <a16:creationId xmlns:a16="http://schemas.microsoft.com/office/drawing/2014/main" id="{CB8503F0-F783-4DD2-B0EE-81FA5C4EBECF}"/>
              </a:ext>
            </a:extLst>
          </p:cNvPr>
          <p:cNvSpPr>
            <a:spLocks noGrp="1"/>
          </p:cNvSpPr>
          <p:nvPr>
            <p:ph type="pic" sz="quarter" idx="13" hasCustomPrompt="1"/>
          </p:nvPr>
        </p:nvSpPr>
        <p:spPr>
          <a:xfrm>
            <a:off x="6642023" y="3978016"/>
            <a:ext cx="1900800" cy="4136400"/>
          </a:xfrm>
          <a:prstGeom prst="rect">
            <a:avLst/>
          </a:prstGeom>
          <a:pattFill prst="wdDnDiag">
            <a:fgClr>
              <a:schemeClr val="tx1">
                <a:lumMod val="25000"/>
                <a:lumOff val="75000"/>
              </a:schemeClr>
            </a:fgClr>
            <a:bgClr>
              <a:schemeClr val="bg1"/>
            </a:bgClr>
          </a:pattFill>
          <a:scene3d>
            <a:camera prst="isometricOffAxis1Top">
              <a:rot lat="19800000" lon="3000000" rev="18000000"/>
            </a:camera>
            <a:lightRig rig="threePt" dir="t"/>
          </a:scene3d>
          <a:sp3d/>
        </p:spPr>
        <p:txBody>
          <a:bodyPr anchor="ctr"/>
          <a:lstStyle>
            <a:lvl1pPr marL="0" indent="0" algn="ctr">
              <a:buNone/>
              <a:defRPr sz="2400">
                <a:solidFill>
                  <a:schemeClr val="tx1"/>
                </a:solidFill>
              </a:defRPr>
            </a:lvl1pPr>
          </a:lstStyle>
          <a:p>
            <a:r>
              <a:rPr lang="en-US" dirty="0"/>
              <a:t>I</a:t>
            </a:r>
            <a:r>
              <a:rPr lang="en-MY" dirty="0" err="1"/>
              <a:t>nsert</a:t>
            </a:r>
            <a:r>
              <a:rPr lang="en-MY" dirty="0"/>
              <a:t> your image here</a:t>
            </a:r>
          </a:p>
        </p:txBody>
      </p:sp>
      <p:sp>
        <p:nvSpPr>
          <p:cNvPr id="12" name="Picture Placeholder 5">
            <a:extLst>
              <a:ext uri="{FF2B5EF4-FFF2-40B4-BE49-F238E27FC236}">
                <a16:creationId xmlns:a16="http://schemas.microsoft.com/office/drawing/2014/main" id="{3115F06F-57F6-4977-BA09-959FC090669B}"/>
              </a:ext>
            </a:extLst>
          </p:cNvPr>
          <p:cNvSpPr>
            <a:spLocks noGrp="1"/>
          </p:cNvSpPr>
          <p:nvPr>
            <p:ph type="pic" sz="quarter" idx="14" hasCustomPrompt="1"/>
          </p:nvPr>
        </p:nvSpPr>
        <p:spPr>
          <a:xfrm>
            <a:off x="10068120" y="1964022"/>
            <a:ext cx="1900800" cy="4136400"/>
          </a:xfrm>
          <a:prstGeom prst="rect">
            <a:avLst/>
          </a:prstGeom>
          <a:pattFill prst="wdDnDiag">
            <a:fgClr>
              <a:schemeClr val="tx1">
                <a:lumMod val="25000"/>
                <a:lumOff val="75000"/>
              </a:schemeClr>
            </a:fgClr>
            <a:bgClr>
              <a:schemeClr val="bg1"/>
            </a:bgClr>
          </a:pattFill>
          <a:scene3d>
            <a:camera prst="isometricOffAxis1Top">
              <a:rot lat="19800000" lon="3000000" rev="18000000"/>
            </a:camera>
            <a:lightRig rig="threePt" dir="t"/>
          </a:scene3d>
          <a:sp3d/>
        </p:spPr>
        <p:txBody>
          <a:bodyPr anchor="ctr"/>
          <a:lstStyle>
            <a:lvl1pPr marL="0" indent="0" algn="ctr">
              <a:buNone/>
              <a:defRPr sz="2400">
                <a:solidFill>
                  <a:schemeClr val="tx1"/>
                </a:solidFill>
              </a:defRPr>
            </a:lvl1pPr>
          </a:lstStyle>
          <a:p>
            <a:r>
              <a:rPr lang="en-US" dirty="0"/>
              <a:t>I</a:t>
            </a:r>
            <a:r>
              <a:rPr lang="en-MY" dirty="0" err="1"/>
              <a:t>nsert</a:t>
            </a:r>
            <a:r>
              <a:rPr lang="en-MY" dirty="0"/>
              <a:t> your image here</a:t>
            </a:r>
          </a:p>
        </p:txBody>
      </p:sp>
      <p:sp>
        <p:nvSpPr>
          <p:cNvPr id="15" name="Picture Placeholder 5">
            <a:extLst>
              <a:ext uri="{FF2B5EF4-FFF2-40B4-BE49-F238E27FC236}">
                <a16:creationId xmlns:a16="http://schemas.microsoft.com/office/drawing/2014/main" id="{313E2ACE-3423-4F7E-B1E8-6DB25A790B93}"/>
              </a:ext>
            </a:extLst>
          </p:cNvPr>
          <p:cNvSpPr>
            <a:spLocks noGrp="1"/>
          </p:cNvSpPr>
          <p:nvPr>
            <p:ph type="pic" sz="quarter" idx="17" hasCustomPrompt="1"/>
          </p:nvPr>
        </p:nvSpPr>
        <p:spPr>
          <a:xfrm>
            <a:off x="9732840" y="3928044"/>
            <a:ext cx="1900800" cy="4136400"/>
          </a:xfrm>
          <a:prstGeom prst="rect">
            <a:avLst/>
          </a:prstGeom>
          <a:pattFill prst="wdDnDiag">
            <a:fgClr>
              <a:schemeClr val="tx1">
                <a:lumMod val="25000"/>
                <a:lumOff val="75000"/>
              </a:schemeClr>
            </a:fgClr>
            <a:bgClr>
              <a:schemeClr val="bg1"/>
            </a:bgClr>
          </a:pattFill>
          <a:scene3d>
            <a:camera prst="isometricOffAxis1Top">
              <a:rot lat="19800000" lon="3000000" rev="18000000"/>
            </a:camera>
            <a:lightRig rig="threePt" dir="t"/>
          </a:scene3d>
          <a:sp3d/>
        </p:spPr>
        <p:txBody>
          <a:bodyPr anchor="ctr"/>
          <a:lstStyle>
            <a:lvl1pPr marL="0" indent="0" algn="ctr">
              <a:buNone/>
              <a:defRPr sz="2400">
                <a:solidFill>
                  <a:schemeClr val="tx1"/>
                </a:solidFill>
              </a:defRPr>
            </a:lvl1pPr>
          </a:lstStyle>
          <a:p>
            <a:r>
              <a:rPr lang="en-US" dirty="0"/>
              <a:t>I</a:t>
            </a:r>
            <a:r>
              <a:rPr lang="en-MY" dirty="0" err="1"/>
              <a:t>nsert</a:t>
            </a:r>
            <a:r>
              <a:rPr lang="en-MY" dirty="0"/>
              <a:t> your image here</a:t>
            </a:r>
          </a:p>
        </p:txBody>
      </p:sp>
    </p:spTree>
    <p:extLst>
      <p:ext uri="{BB962C8B-B14F-4D97-AF65-F5344CB8AC3E}">
        <p14:creationId xmlns:p14="http://schemas.microsoft.com/office/powerpoint/2010/main" val="3199228671"/>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Isometric Presentation Mockup 2">
    <p:spTree>
      <p:nvGrpSpPr>
        <p:cNvPr id="1" name=""/>
        <p:cNvGrpSpPr/>
        <p:nvPr/>
      </p:nvGrpSpPr>
      <p:grpSpPr>
        <a:xfrm>
          <a:off x="0" y="0"/>
          <a:ext cx="0" cy="0"/>
          <a:chOff x="0" y="0"/>
          <a:chExt cx="0" cy="0"/>
        </a:xfrm>
      </p:grpSpPr>
      <p:sp>
        <p:nvSpPr>
          <p:cNvPr id="14" name="Picture Placeholder 5">
            <a:extLst>
              <a:ext uri="{FF2B5EF4-FFF2-40B4-BE49-F238E27FC236}">
                <a16:creationId xmlns:a16="http://schemas.microsoft.com/office/drawing/2014/main" id="{3DA492BA-835A-4C30-B369-15F9B72A6C3D}"/>
              </a:ext>
            </a:extLst>
          </p:cNvPr>
          <p:cNvSpPr>
            <a:spLocks noGrp="1"/>
          </p:cNvSpPr>
          <p:nvPr>
            <p:ph type="pic" sz="quarter" idx="10" hasCustomPrompt="1"/>
          </p:nvPr>
        </p:nvSpPr>
        <p:spPr>
          <a:xfrm>
            <a:off x="3089508" y="866182"/>
            <a:ext cx="2355383" cy="5125635"/>
          </a:xfrm>
          <a:prstGeom prst="rect">
            <a:avLst/>
          </a:prstGeom>
          <a:pattFill prst="wdDnDiag">
            <a:fgClr>
              <a:schemeClr val="tx1">
                <a:lumMod val="25000"/>
                <a:lumOff val="75000"/>
              </a:schemeClr>
            </a:fgClr>
            <a:bgClr>
              <a:schemeClr val="bg1"/>
            </a:bgClr>
          </a:pattFill>
          <a:effectLst>
            <a:outerShdw blurRad="317500" dist="254000" dir="9000000" sx="102000" sy="102000" algn="ctr" rotWithShape="0">
              <a:prstClr val="black">
                <a:alpha val="10000"/>
              </a:prstClr>
            </a:outerShdw>
          </a:effectLst>
          <a:scene3d>
            <a:camera prst="isometricTopUp"/>
            <a:lightRig rig="threePt" dir="t"/>
          </a:scene3d>
          <a:sp3d extrusionH="127000"/>
        </p:spPr>
        <p:txBody>
          <a:bodyPr anchor="ctr"/>
          <a:lstStyle>
            <a:lvl1pPr marL="0" indent="0" algn="ctr">
              <a:buNone/>
              <a:defRPr sz="2400">
                <a:solidFill>
                  <a:schemeClr val="tx1"/>
                </a:solidFill>
              </a:defRPr>
            </a:lvl1pPr>
          </a:lstStyle>
          <a:p>
            <a:r>
              <a:rPr lang="en-US" dirty="0"/>
              <a:t>I</a:t>
            </a:r>
            <a:r>
              <a:rPr lang="en-MY" dirty="0" err="1"/>
              <a:t>nsert</a:t>
            </a:r>
            <a:r>
              <a:rPr lang="en-MY" dirty="0"/>
              <a:t> your image here</a:t>
            </a:r>
          </a:p>
        </p:txBody>
      </p:sp>
      <p:sp>
        <p:nvSpPr>
          <p:cNvPr id="16" name="Picture Placeholder 5">
            <a:extLst>
              <a:ext uri="{FF2B5EF4-FFF2-40B4-BE49-F238E27FC236}">
                <a16:creationId xmlns:a16="http://schemas.microsoft.com/office/drawing/2014/main" id="{7D6A998C-36B0-4D52-AC97-9EF0D0790EFC}"/>
              </a:ext>
            </a:extLst>
          </p:cNvPr>
          <p:cNvSpPr>
            <a:spLocks noGrp="1"/>
          </p:cNvSpPr>
          <p:nvPr>
            <p:ph type="pic" sz="quarter" idx="11" hasCustomPrompt="1"/>
          </p:nvPr>
        </p:nvSpPr>
        <p:spPr>
          <a:xfrm>
            <a:off x="-949092" y="-1572218"/>
            <a:ext cx="2355383" cy="5125635"/>
          </a:xfrm>
          <a:prstGeom prst="rect">
            <a:avLst/>
          </a:prstGeom>
          <a:pattFill prst="wdDnDiag">
            <a:fgClr>
              <a:schemeClr val="tx1">
                <a:lumMod val="25000"/>
                <a:lumOff val="75000"/>
              </a:schemeClr>
            </a:fgClr>
            <a:bgClr>
              <a:schemeClr val="bg1"/>
            </a:bgClr>
          </a:pattFill>
          <a:effectLst>
            <a:outerShdw blurRad="317500" dist="254000" dir="9000000" sx="102000" sy="102000" algn="ctr" rotWithShape="0">
              <a:prstClr val="black">
                <a:alpha val="10000"/>
              </a:prstClr>
            </a:outerShdw>
          </a:effectLst>
          <a:scene3d>
            <a:camera prst="isometricTopUp"/>
            <a:lightRig rig="threePt" dir="t"/>
          </a:scene3d>
          <a:sp3d extrusionH="127000"/>
        </p:spPr>
        <p:txBody>
          <a:bodyPr anchor="ctr"/>
          <a:lstStyle>
            <a:lvl1pPr marL="0" indent="0" algn="ctr">
              <a:buNone/>
              <a:defRPr sz="2400">
                <a:solidFill>
                  <a:schemeClr val="tx1"/>
                </a:solidFill>
              </a:defRPr>
            </a:lvl1pPr>
          </a:lstStyle>
          <a:p>
            <a:r>
              <a:rPr lang="en-US" dirty="0"/>
              <a:t>I</a:t>
            </a:r>
            <a:r>
              <a:rPr lang="en-MY" dirty="0" err="1"/>
              <a:t>nsert</a:t>
            </a:r>
            <a:r>
              <a:rPr lang="en-MY" dirty="0"/>
              <a:t> your image here</a:t>
            </a:r>
          </a:p>
        </p:txBody>
      </p:sp>
      <p:sp>
        <p:nvSpPr>
          <p:cNvPr id="17" name="Picture Placeholder 5">
            <a:extLst>
              <a:ext uri="{FF2B5EF4-FFF2-40B4-BE49-F238E27FC236}">
                <a16:creationId xmlns:a16="http://schemas.microsoft.com/office/drawing/2014/main" id="{37FCC01B-F57C-4CED-8B66-774C8EF4B0F8}"/>
              </a:ext>
            </a:extLst>
          </p:cNvPr>
          <p:cNvSpPr>
            <a:spLocks noGrp="1"/>
          </p:cNvSpPr>
          <p:nvPr>
            <p:ph type="pic" sz="quarter" idx="12" hasCustomPrompt="1"/>
          </p:nvPr>
        </p:nvSpPr>
        <p:spPr>
          <a:xfrm>
            <a:off x="7128109" y="3289342"/>
            <a:ext cx="2355383" cy="5125635"/>
          </a:xfrm>
          <a:prstGeom prst="rect">
            <a:avLst/>
          </a:prstGeom>
          <a:pattFill prst="wdDnDiag">
            <a:fgClr>
              <a:schemeClr val="tx1">
                <a:lumMod val="25000"/>
                <a:lumOff val="75000"/>
              </a:schemeClr>
            </a:fgClr>
            <a:bgClr>
              <a:schemeClr val="bg1"/>
            </a:bgClr>
          </a:pattFill>
          <a:effectLst>
            <a:outerShdw blurRad="317500" dist="254000" dir="9000000" sx="102000" sy="102000" algn="ctr" rotWithShape="0">
              <a:prstClr val="black">
                <a:alpha val="10000"/>
              </a:prstClr>
            </a:outerShdw>
          </a:effectLst>
          <a:scene3d>
            <a:camera prst="isometricTopUp"/>
            <a:lightRig rig="threePt" dir="t"/>
          </a:scene3d>
          <a:sp3d extrusionH="127000"/>
        </p:spPr>
        <p:txBody>
          <a:bodyPr anchor="ctr"/>
          <a:lstStyle>
            <a:lvl1pPr marL="0" indent="0" algn="ctr">
              <a:buNone/>
              <a:defRPr sz="2400">
                <a:solidFill>
                  <a:schemeClr val="tx1"/>
                </a:solidFill>
              </a:defRPr>
            </a:lvl1pPr>
          </a:lstStyle>
          <a:p>
            <a:r>
              <a:rPr lang="en-US" dirty="0"/>
              <a:t>I</a:t>
            </a:r>
            <a:r>
              <a:rPr lang="en-MY" dirty="0" err="1"/>
              <a:t>nsert</a:t>
            </a:r>
            <a:r>
              <a:rPr lang="en-MY" dirty="0"/>
              <a:t> your image here</a:t>
            </a:r>
          </a:p>
        </p:txBody>
      </p:sp>
      <p:sp>
        <p:nvSpPr>
          <p:cNvPr id="18" name="Picture Placeholder 5">
            <a:extLst>
              <a:ext uri="{FF2B5EF4-FFF2-40B4-BE49-F238E27FC236}">
                <a16:creationId xmlns:a16="http://schemas.microsoft.com/office/drawing/2014/main" id="{EA759D98-4A63-4D2D-9141-32C82CA4ECE0}"/>
              </a:ext>
            </a:extLst>
          </p:cNvPr>
          <p:cNvSpPr>
            <a:spLocks noGrp="1"/>
          </p:cNvSpPr>
          <p:nvPr>
            <p:ph type="pic" sz="quarter" idx="13" hasCustomPrompt="1"/>
          </p:nvPr>
        </p:nvSpPr>
        <p:spPr>
          <a:xfrm>
            <a:off x="7128108" y="602107"/>
            <a:ext cx="2355383" cy="5125635"/>
          </a:xfrm>
          <a:prstGeom prst="rect">
            <a:avLst/>
          </a:prstGeom>
          <a:pattFill prst="wdDnDiag">
            <a:fgClr>
              <a:schemeClr val="tx1">
                <a:lumMod val="25000"/>
                <a:lumOff val="75000"/>
              </a:schemeClr>
            </a:fgClr>
            <a:bgClr>
              <a:schemeClr val="bg1"/>
            </a:bgClr>
          </a:pattFill>
          <a:effectLst>
            <a:outerShdw blurRad="317500" dist="254000" dir="9000000" sx="102000" sy="102000" algn="ctr" rotWithShape="0">
              <a:prstClr val="black">
                <a:alpha val="10000"/>
              </a:prstClr>
            </a:outerShdw>
          </a:effectLst>
          <a:scene3d>
            <a:camera prst="isometricTopUp"/>
            <a:lightRig rig="threePt" dir="t"/>
          </a:scene3d>
          <a:sp3d extrusionH="127000"/>
        </p:spPr>
        <p:txBody>
          <a:bodyPr anchor="ctr"/>
          <a:lstStyle>
            <a:lvl1pPr marL="0" indent="0" algn="ctr">
              <a:buNone/>
              <a:defRPr sz="2400">
                <a:solidFill>
                  <a:schemeClr val="tx1"/>
                </a:solidFill>
              </a:defRPr>
            </a:lvl1pPr>
          </a:lstStyle>
          <a:p>
            <a:r>
              <a:rPr lang="en-US" dirty="0"/>
              <a:t>I</a:t>
            </a:r>
            <a:r>
              <a:rPr lang="en-MY" dirty="0" err="1"/>
              <a:t>nsert</a:t>
            </a:r>
            <a:r>
              <a:rPr lang="en-MY" dirty="0"/>
              <a:t> your image here</a:t>
            </a:r>
          </a:p>
        </p:txBody>
      </p:sp>
      <p:sp>
        <p:nvSpPr>
          <p:cNvPr id="19" name="Picture Placeholder 5">
            <a:extLst>
              <a:ext uri="{FF2B5EF4-FFF2-40B4-BE49-F238E27FC236}">
                <a16:creationId xmlns:a16="http://schemas.microsoft.com/office/drawing/2014/main" id="{C97F9190-4E95-4893-A786-2D22CF5E6CC8}"/>
              </a:ext>
            </a:extLst>
          </p:cNvPr>
          <p:cNvSpPr>
            <a:spLocks noGrp="1"/>
          </p:cNvSpPr>
          <p:nvPr>
            <p:ph type="pic" sz="quarter" idx="14" hasCustomPrompt="1"/>
          </p:nvPr>
        </p:nvSpPr>
        <p:spPr>
          <a:xfrm>
            <a:off x="3089508" y="-1836293"/>
            <a:ext cx="2355383" cy="5125635"/>
          </a:xfrm>
          <a:prstGeom prst="rect">
            <a:avLst/>
          </a:prstGeom>
          <a:pattFill prst="wdDnDiag">
            <a:fgClr>
              <a:schemeClr val="tx1">
                <a:lumMod val="25000"/>
                <a:lumOff val="75000"/>
              </a:schemeClr>
            </a:fgClr>
            <a:bgClr>
              <a:schemeClr val="bg1"/>
            </a:bgClr>
          </a:pattFill>
          <a:effectLst>
            <a:outerShdw blurRad="317500" dist="254000" dir="9000000" sx="102000" sy="102000" algn="ctr" rotWithShape="0">
              <a:prstClr val="black">
                <a:alpha val="10000"/>
              </a:prstClr>
            </a:outerShdw>
          </a:effectLst>
          <a:scene3d>
            <a:camera prst="isometricTopUp"/>
            <a:lightRig rig="threePt" dir="t"/>
          </a:scene3d>
          <a:sp3d extrusionH="127000"/>
        </p:spPr>
        <p:txBody>
          <a:bodyPr anchor="ctr"/>
          <a:lstStyle>
            <a:lvl1pPr marL="0" indent="0" algn="ctr">
              <a:buNone/>
              <a:defRPr sz="2400">
                <a:solidFill>
                  <a:schemeClr val="tx1"/>
                </a:solidFill>
              </a:defRPr>
            </a:lvl1pPr>
          </a:lstStyle>
          <a:p>
            <a:r>
              <a:rPr lang="en-US" dirty="0"/>
              <a:t>I</a:t>
            </a:r>
            <a:r>
              <a:rPr lang="en-MY" dirty="0" err="1"/>
              <a:t>nsert</a:t>
            </a:r>
            <a:r>
              <a:rPr lang="en-MY" dirty="0"/>
              <a:t> your image here</a:t>
            </a:r>
          </a:p>
        </p:txBody>
      </p:sp>
      <p:sp>
        <p:nvSpPr>
          <p:cNvPr id="20" name="Picture Placeholder 5">
            <a:extLst>
              <a:ext uri="{FF2B5EF4-FFF2-40B4-BE49-F238E27FC236}">
                <a16:creationId xmlns:a16="http://schemas.microsoft.com/office/drawing/2014/main" id="{44CB2295-81B8-445D-9954-ED08D185FCC5}"/>
              </a:ext>
            </a:extLst>
          </p:cNvPr>
          <p:cNvSpPr>
            <a:spLocks noGrp="1"/>
          </p:cNvSpPr>
          <p:nvPr>
            <p:ph type="pic" sz="quarter" idx="15" hasCustomPrompt="1"/>
          </p:nvPr>
        </p:nvSpPr>
        <p:spPr>
          <a:xfrm>
            <a:off x="11166709" y="3025267"/>
            <a:ext cx="2355383" cy="5125635"/>
          </a:xfrm>
          <a:prstGeom prst="rect">
            <a:avLst/>
          </a:prstGeom>
          <a:pattFill prst="wdDnDiag">
            <a:fgClr>
              <a:schemeClr val="tx1">
                <a:lumMod val="25000"/>
                <a:lumOff val="75000"/>
              </a:schemeClr>
            </a:fgClr>
            <a:bgClr>
              <a:schemeClr val="bg1"/>
            </a:bgClr>
          </a:pattFill>
          <a:effectLst>
            <a:outerShdw blurRad="317500" dist="254000" dir="9000000" sx="102000" sy="102000" algn="ctr" rotWithShape="0">
              <a:prstClr val="black">
                <a:alpha val="10000"/>
              </a:prstClr>
            </a:outerShdw>
          </a:effectLst>
          <a:scene3d>
            <a:camera prst="isometricTopUp"/>
            <a:lightRig rig="threePt" dir="t"/>
          </a:scene3d>
          <a:sp3d extrusionH="127000"/>
        </p:spPr>
        <p:txBody>
          <a:bodyPr anchor="ctr"/>
          <a:lstStyle>
            <a:lvl1pPr marL="0" indent="0" algn="ctr">
              <a:buNone/>
              <a:defRPr sz="2400">
                <a:solidFill>
                  <a:schemeClr val="tx1"/>
                </a:solidFill>
              </a:defRPr>
            </a:lvl1pPr>
          </a:lstStyle>
          <a:p>
            <a:r>
              <a:rPr lang="en-US" dirty="0"/>
              <a:t>I</a:t>
            </a:r>
            <a:r>
              <a:rPr lang="en-MY" dirty="0" err="1"/>
              <a:t>nsert</a:t>
            </a:r>
            <a:r>
              <a:rPr lang="en-MY" dirty="0"/>
              <a:t> your image here</a:t>
            </a:r>
          </a:p>
        </p:txBody>
      </p:sp>
      <p:sp>
        <p:nvSpPr>
          <p:cNvPr id="21" name="Picture Placeholder 5">
            <a:extLst>
              <a:ext uri="{FF2B5EF4-FFF2-40B4-BE49-F238E27FC236}">
                <a16:creationId xmlns:a16="http://schemas.microsoft.com/office/drawing/2014/main" id="{58E25EA4-95CE-4A60-B95B-2099E283076D}"/>
              </a:ext>
            </a:extLst>
          </p:cNvPr>
          <p:cNvSpPr>
            <a:spLocks noGrp="1"/>
          </p:cNvSpPr>
          <p:nvPr>
            <p:ph type="pic" sz="quarter" idx="16" hasCustomPrompt="1"/>
          </p:nvPr>
        </p:nvSpPr>
        <p:spPr>
          <a:xfrm>
            <a:off x="11166708" y="338032"/>
            <a:ext cx="2355383" cy="5125635"/>
          </a:xfrm>
          <a:prstGeom prst="rect">
            <a:avLst/>
          </a:prstGeom>
          <a:pattFill prst="wdDnDiag">
            <a:fgClr>
              <a:schemeClr val="tx1">
                <a:lumMod val="25000"/>
                <a:lumOff val="75000"/>
              </a:schemeClr>
            </a:fgClr>
            <a:bgClr>
              <a:schemeClr val="bg1"/>
            </a:bgClr>
          </a:pattFill>
          <a:effectLst>
            <a:outerShdw blurRad="317500" dist="254000" dir="9000000" sx="102000" sy="102000" algn="ctr" rotWithShape="0">
              <a:prstClr val="black">
                <a:alpha val="10000"/>
              </a:prstClr>
            </a:outerShdw>
          </a:effectLst>
          <a:scene3d>
            <a:camera prst="isometricTopUp"/>
            <a:lightRig rig="threePt" dir="t"/>
          </a:scene3d>
          <a:sp3d extrusionH="127000"/>
        </p:spPr>
        <p:txBody>
          <a:bodyPr anchor="ctr"/>
          <a:lstStyle>
            <a:lvl1pPr marL="0" indent="0" algn="ctr">
              <a:buNone/>
              <a:defRPr sz="2400">
                <a:solidFill>
                  <a:schemeClr val="tx1"/>
                </a:solidFill>
              </a:defRPr>
            </a:lvl1pPr>
          </a:lstStyle>
          <a:p>
            <a:r>
              <a:rPr lang="en-US" dirty="0"/>
              <a:t>I</a:t>
            </a:r>
            <a:r>
              <a:rPr lang="en-MY" dirty="0" err="1"/>
              <a:t>nsert</a:t>
            </a:r>
            <a:r>
              <a:rPr lang="en-MY" dirty="0"/>
              <a:t> your image here</a:t>
            </a:r>
          </a:p>
        </p:txBody>
      </p:sp>
      <p:sp>
        <p:nvSpPr>
          <p:cNvPr id="22" name="Picture Placeholder 5">
            <a:extLst>
              <a:ext uri="{FF2B5EF4-FFF2-40B4-BE49-F238E27FC236}">
                <a16:creationId xmlns:a16="http://schemas.microsoft.com/office/drawing/2014/main" id="{B41C8BBA-18FD-42A4-BE82-6EA96938A0EE}"/>
              </a:ext>
            </a:extLst>
          </p:cNvPr>
          <p:cNvSpPr>
            <a:spLocks noGrp="1"/>
          </p:cNvSpPr>
          <p:nvPr>
            <p:ph type="pic" sz="quarter" idx="17" hasCustomPrompt="1"/>
          </p:nvPr>
        </p:nvSpPr>
        <p:spPr>
          <a:xfrm>
            <a:off x="7128108" y="-2100368"/>
            <a:ext cx="2355383" cy="5125635"/>
          </a:xfrm>
          <a:prstGeom prst="rect">
            <a:avLst/>
          </a:prstGeom>
          <a:pattFill prst="wdDnDiag">
            <a:fgClr>
              <a:schemeClr val="tx1">
                <a:lumMod val="25000"/>
                <a:lumOff val="75000"/>
              </a:schemeClr>
            </a:fgClr>
            <a:bgClr>
              <a:schemeClr val="bg1"/>
            </a:bgClr>
          </a:pattFill>
          <a:effectLst>
            <a:outerShdw blurRad="317500" dist="254000" dir="9000000" sx="102000" sy="102000" algn="ctr" rotWithShape="0">
              <a:prstClr val="black">
                <a:alpha val="10000"/>
              </a:prstClr>
            </a:outerShdw>
          </a:effectLst>
          <a:scene3d>
            <a:camera prst="isometricTopUp"/>
            <a:lightRig rig="threePt" dir="t"/>
          </a:scene3d>
          <a:sp3d extrusionH="127000"/>
        </p:spPr>
        <p:txBody>
          <a:bodyPr anchor="ctr"/>
          <a:lstStyle>
            <a:lvl1pPr marL="0" indent="0" algn="ctr">
              <a:buNone/>
              <a:defRPr sz="2400">
                <a:solidFill>
                  <a:schemeClr val="tx1"/>
                </a:solidFill>
              </a:defRPr>
            </a:lvl1pPr>
          </a:lstStyle>
          <a:p>
            <a:r>
              <a:rPr lang="en-US" dirty="0"/>
              <a:t>I</a:t>
            </a:r>
            <a:r>
              <a:rPr lang="en-MY" dirty="0" err="1"/>
              <a:t>nsert</a:t>
            </a:r>
            <a:r>
              <a:rPr lang="en-MY" dirty="0"/>
              <a:t> your image here</a:t>
            </a:r>
          </a:p>
        </p:txBody>
      </p:sp>
      <p:sp>
        <p:nvSpPr>
          <p:cNvPr id="24" name="Picture Placeholder 5">
            <a:extLst>
              <a:ext uri="{FF2B5EF4-FFF2-40B4-BE49-F238E27FC236}">
                <a16:creationId xmlns:a16="http://schemas.microsoft.com/office/drawing/2014/main" id="{EC28FD6B-085B-4F6F-94F7-510BF6086EF9}"/>
              </a:ext>
            </a:extLst>
          </p:cNvPr>
          <p:cNvSpPr>
            <a:spLocks noGrp="1"/>
          </p:cNvSpPr>
          <p:nvPr>
            <p:ph type="pic" sz="quarter" idx="18" hasCustomPrompt="1"/>
          </p:nvPr>
        </p:nvSpPr>
        <p:spPr>
          <a:xfrm>
            <a:off x="11166708" y="-2349203"/>
            <a:ext cx="2355383" cy="5125635"/>
          </a:xfrm>
          <a:prstGeom prst="rect">
            <a:avLst/>
          </a:prstGeom>
          <a:pattFill prst="wdDnDiag">
            <a:fgClr>
              <a:schemeClr val="tx1">
                <a:lumMod val="25000"/>
                <a:lumOff val="75000"/>
              </a:schemeClr>
            </a:fgClr>
            <a:bgClr>
              <a:schemeClr val="bg1"/>
            </a:bgClr>
          </a:pattFill>
          <a:effectLst>
            <a:outerShdw blurRad="317500" dist="254000" dir="9000000" sx="102000" sy="102000" algn="ctr" rotWithShape="0">
              <a:prstClr val="black">
                <a:alpha val="10000"/>
              </a:prstClr>
            </a:outerShdw>
          </a:effectLst>
          <a:scene3d>
            <a:camera prst="isometricTopUp"/>
            <a:lightRig rig="threePt" dir="t"/>
          </a:scene3d>
          <a:sp3d extrusionH="127000"/>
        </p:spPr>
        <p:txBody>
          <a:bodyPr anchor="ctr"/>
          <a:lstStyle>
            <a:lvl1pPr marL="0" indent="0" algn="ctr">
              <a:buNone/>
              <a:defRPr sz="2400">
                <a:solidFill>
                  <a:schemeClr val="tx1"/>
                </a:solidFill>
              </a:defRPr>
            </a:lvl1pPr>
          </a:lstStyle>
          <a:p>
            <a:r>
              <a:rPr lang="en-US" dirty="0"/>
              <a:t>I</a:t>
            </a:r>
            <a:r>
              <a:rPr lang="en-MY" dirty="0" err="1"/>
              <a:t>nsert</a:t>
            </a:r>
            <a:r>
              <a:rPr lang="en-MY" dirty="0"/>
              <a:t> your image here</a:t>
            </a:r>
          </a:p>
        </p:txBody>
      </p:sp>
    </p:spTree>
    <p:extLst>
      <p:ext uri="{BB962C8B-B14F-4D97-AF65-F5344CB8AC3E}">
        <p14:creationId xmlns:p14="http://schemas.microsoft.com/office/powerpoint/2010/main" val="80320697"/>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Isometric Presentation Mockup 3">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586B0A44-C28F-4A11-8B5D-8E3838A0900C}"/>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4" name="Subtitle 2">
            <a:extLst>
              <a:ext uri="{FF2B5EF4-FFF2-40B4-BE49-F238E27FC236}">
                <a16:creationId xmlns:a16="http://schemas.microsoft.com/office/drawing/2014/main" id="{45C18F5C-6002-4930-B5D3-8193C946F9C7}"/>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13" name="Picture Placeholder 5">
            <a:extLst>
              <a:ext uri="{FF2B5EF4-FFF2-40B4-BE49-F238E27FC236}">
                <a16:creationId xmlns:a16="http://schemas.microsoft.com/office/drawing/2014/main" id="{AB18C9AA-5E16-4E82-AA22-93FC74D7BE5B}"/>
              </a:ext>
            </a:extLst>
          </p:cNvPr>
          <p:cNvSpPr>
            <a:spLocks noGrp="1"/>
          </p:cNvSpPr>
          <p:nvPr>
            <p:ph type="pic" sz="quarter" idx="12" hasCustomPrompt="1"/>
          </p:nvPr>
        </p:nvSpPr>
        <p:spPr>
          <a:xfrm>
            <a:off x="6870332" y="2290071"/>
            <a:ext cx="2858303" cy="5125635"/>
          </a:xfrm>
          <a:prstGeom prst="rect">
            <a:avLst/>
          </a:prstGeom>
          <a:pattFill prst="wdDnDiag">
            <a:fgClr>
              <a:schemeClr val="tx1">
                <a:lumMod val="25000"/>
                <a:lumOff val="75000"/>
              </a:schemeClr>
            </a:fgClr>
            <a:bgClr>
              <a:schemeClr val="bg1"/>
            </a:bgClr>
          </a:pattFill>
          <a:effectLst>
            <a:outerShdw blurRad="317500" dist="254000" dir="9000000" sx="102000" sy="102000" algn="ctr" rotWithShape="0">
              <a:prstClr val="black">
                <a:alpha val="20000"/>
              </a:prstClr>
            </a:outerShdw>
          </a:effectLst>
          <a:scene3d>
            <a:camera prst="isometricTopUp"/>
            <a:lightRig rig="threePt" dir="t"/>
          </a:scene3d>
          <a:sp3d extrusionH="127000"/>
        </p:spPr>
        <p:txBody>
          <a:bodyPr anchor="ctr"/>
          <a:lstStyle>
            <a:lvl1pPr marL="0" indent="0" algn="ctr">
              <a:buNone/>
              <a:defRPr sz="2400">
                <a:solidFill>
                  <a:schemeClr val="tx1"/>
                </a:solidFill>
              </a:defRPr>
            </a:lvl1pPr>
          </a:lstStyle>
          <a:p>
            <a:r>
              <a:rPr lang="en-US" dirty="0"/>
              <a:t>I</a:t>
            </a:r>
            <a:r>
              <a:rPr lang="en-MY" dirty="0" err="1"/>
              <a:t>nsert</a:t>
            </a:r>
            <a:r>
              <a:rPr lang="en-MY" dirty="0"/>
              <a:t> your image here</a:t>
            </a:r>
          </a:p>
        </p:txBody>
      </p:sp>
      <p:sp>
        <p:nvSpPr>
          <p:cNvPr id="14" name="Picture Placeholder 5">
            <a:extLst>
              <a:ext uri="{FF2B5EF4-FFF2-40B4-BE49-F238E27FC236}">
                <a16:creationId xmlns:a16="http://schemas.microsoft.com/office/drawing/2014/main" id="{0DDFB03F-5FF2-461F-95DB-579F3F20C3A7}"/>
              </a:ext>
            </a:extLst>
          </p:cNvPr>
          <p:cNvSpPr>
            <a:spLocks noGrp="1"/>
          </p:cNvSpPr>
          <p:nvPr>
            <p:ph type="pic" sz="quarter" idx="13" hasCustomPrompt="1"/>
          </p:nvPr>
        </p:nvSpPr>
        <p:spPr>
          <a:xfrm>
            <a:off x="6870332" y="1698602"/>
            <a:ext cx="2858303" cy="5125635"/>
          </a:xfrm>
          <a:prstGeom prst="rect">
            <a:avLst/>
          </a:prstGeom>
          <a:pattFill prst="wdDnDiag">
            <a:fgClr>
              <a:schemeClr val="tx1">
                <a:lumMod val="25000"/>
                <a:lumOff val="75000"/>
              </a:schemeClr>
            </a:fgClr>
            <a:bgClr>
              <a:schemeClr val="bg1"/>
            </a:bgClr>
          </a:pattFill>
          <a:effectLst>
            <a:outerShdw blurRad="317500" dist="254000" dir="9000000" sx="102000" sy="102000" algn="ctr" rotWithShape="0">
              <a:prstClr val="black">
                <a:alpha val="20000"/>
              </a:prstClr>
            </a:outerShdw>
          </a:effectLst>
          <a:scene3d>
            <a:camera prst="isometricTopUp"/>
            <a:lightRig rig="threePt" dir="t"/>
          </a:scene3d>
          <a:sp3d extrusionH="127000"/>
        </p:spPr>
        <p:txBody>
          <a:bodyPr anchor="ctr"/>
          <a:lstStyle>
            <a:lvl1pPr marL="0" indent="0" algn="ctr">
              <a:buNone/>
              <a:defRPr sz="2400">
                <a:solidFill>
                  <a:schemeClr val="tx1"/>
                </a:solidFill>
              </a:defRPr>
            </a:lvl1pPr>
          </a:lstStyle>
          <a:p>
            <a:r>
              <a:rPr lang="en-US" dirty="0"/>
              <a:t>I</a:t>
            </a:r>
            <a:r>
              <a:rPr lang="en-MY" dirty="0" err="1"/>
              <a:t>nsert</a:t>
            </a:r>
            <a:r>
              <a:rPr lang="en-MY" dirty="0"/>
              <a:t> your image here</a:t>
            </a:r>
          </a:p>
        </p:txBody>
      </p:sp>
      <p:sp>
        <p:nvSpPr>
          <p:cNvPr id="16" name="Picture Placeholder 5">
            <a:extLst>
              <a:ext uri="{FF2B5EF4-FFF2-40B4-BE49-F238E27FC236}">
                <a16:creationId xmlns:a16="http://schemas.microsoft.com/office/drawing/2014/main" id="{AAE0E113-F0E5-43E6-85E3-3F76CE56A7E7}"/>
              </a:ext>
            </a:extLst>
          </p:cNvPr>
          <p:cNvSpPr>
            <a:spLocks noGrp="1"/>
          </p:cNvSpPr>
          <p:nvPr>
            <p:ph type="pic" sz="quarter" idx="14" hasCustomPrompt="1"/>
          </p:nvPr>
        </p:nvSpPr>
        <p:spPr>
          <a:xfrm>
            <a:off x="6870332" y="1107132"/>
            <a:ext cx="2858303" cy="5125635"/>
          </a:xfrm>
          <a:prstGeom prst="rect">
            <a:avLst/>
          </a:prstGeom>
          <a:pattFill prst="wdDnDiag">
            <a:fgClr>
              <a:schemeClr val="tx1">
                <a:lumMod val="25000"/>
                <a:lumOff val="75000"/>
              </a:schemeClr>
            </a:fgClr>
            <a:bgClr>
              <a:schemeClr val="bg1"/>
            </a:bgClr>
          </a:pattFill>
          <a:effectLst>
            <a:outerShdw blurRad="317500" dist="254000" dir="9000000" sx="102000" sy="102000" algn="ctr" rotWithShape="0">
              <a:prstClr val="black">
                <a:alpha val="20000"/>
              </a:prstClr>
            </a:outerShdw>
          </a:effectLst>
          <a:scene3d>
            <a:camera prst="isometricTopUp"/>
            <a:lightRig rig="threePt" dir="t"/>
          </a:scene3d>
          <a:sp3d extrusionH="127000"/>
        </p:spPr>
        <p:txBody>
          <a:bodyPr anchor="ctr"/>
          <a:lstStyle>
            <a:lvl1pPr marL="0" indent="0" algn="ctr">
              <a:buNone/>
              <a:defRPr sz="2400">
                <a:solidFill>
                  <a:schemeClr val="tx1"/>
                </a:solidFill>
              </a:defRPr>
            </a:lvl1pPr>
          </a:lstStyle>
          <a:p>
            <a:r>
              <a:rPr lang="en-US" dirty="0"/>
              <a:t>I</a:t>
            </a:r>
            <a:r>
              <a:rPr lang="en-MY" dirty="0" err="1"/>
              <a:t>nsert</a:t>
            </a:r>
            <a:r>
              <a:rPr lang="en-MY" dirty="0"/>
              <a:t> your image here</a:t>
            </a:r>
          </a:p>
        </p:txBody>
      </p:sp>
      <p:sp>
        <p:nvSpPr>
          <p:cNvPr id="17" name="Picture Placeholder 5">
            <a:extLst>
              <a:ext uri="{FF2B5EF4-FFF2-40B4-BE49-F238E27FC236}">
                <a16:creationId xmlns:a16="http://schemas.microsoft.com/office/drawing/2014/main" id="{C5FE9AC4-EC69-4B6D-964B-CC4BE54D7ACA}"/>
              </a:ext>
            </a:extLst>
          </p:cNvPr>
          <p:cNvSpPr>
            <a:spLocks noGrp="1"/>
          </p:cNvSpPr>
          <p:nvPr>
            <p:ph type="pic" sz="quarter" idx="15" hasCustomPrompt="1"/>
          </p:nvPr>
        </p:nvSpPr>
        <p:spPr>
          <a:xfrm>
            <a:off x="6870332" y="515662"/>
            <a:ext cx="2858303" cy="5125635"/>
          </a:xfrm>
          <a:prstGeom prst="rect">
            <a:avLst/>
          </a:prstGeom>
          <a:pattFill prst="wdDnDiag">
            <a:fgClr>
              <a:schemeClr val="tx1">
                <a:lumMod val="25000"/>
                <a:lumOff val="75000"/>
              </a:schemeClr>
            </a:fgClr>
            <a:bgClr>
              <a:schemeClr val="bg1"/>
            </a:bgClr>
          </a:pattFill>
          <a:effectLst>
            <a:outerShdw blurRad="317500" dist="254000" dir="9000000" sx="102000" sy="102000" algn="ctr" rotWithShape="0">
              <a:prstClr val="black">
                <a:alpha val="20000"/>
              </a:prstClr>
            </a:outerShdw>
          </a:effectLst>
          <a:scene3d>
            <a:camera prst="isometricTopUp"/>
            <a:lightRig rig="threePt" dir="t"/>
          </a:scene3d>
          <a:sp3d extrusionH="127000"/>
        </p:spPr>
        <p:txBody>
          <a:bodyPr anchor="ctr"/>
          <a:lstStyle>
            <a:lvl1pPr marL="0" indent="0" algn="ctr">
              <a:buNone/>
              <a:defRPr sz="2400">
                <a:solidFill>
                  <a:schemeClr val="tx1"/>
                </a:solidFill>
              </a:defRPr>
            </a:lvl1pPr>
          </a:lstStyle>
          <a:p>
            <a:r>
              <a:rPr lang="en-US" dirty="0"/>
              <a:t>I</a:t>
            </a:r>
            <a:r>
              <a:rPr lang="en-MY" dirty="0" err="1"/>
              <a:t>nsert</a:t>
            </a:r>
            <a:r>
              <a:rPr lang="en-MY" dirty="0"/>
              <a:t> your image here</a:t>
            </a:r>
          </a:p>
        </p:txBody>
      </p:sp>
    </p:spTree>
    <p:extLst>
      <p:ext uri="{BB962C8B-B14F-4D97-AF65-F5344CB8AC3E}">
        <p14:creationId xmlns:p14="http://schemas.microsoft.com/office/powerpoint/2010/main" val="2173435515"/>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Phone Isometric Presentation Mockup 3">
    <p:spTree>
      <p:nvGrpSpPr>
        <p:cNvPr id="1" name=""/>
        <p:cNvGrpSpPr/>
        <p:nvPr/>
      </p:nvGrpSpPr>
      <p:grpSpPr>
        <a:xfrm>
          <a:off x="0" y="0"/>
          <a:ext cx="0" cy="0"/>
          <a:chOff x="0" y="0"/>
          <a:chExt cx="0" cy="0"/>
        </a:xfrm>
      </p:grpSpPr>
      <p:sp>
        <p:nvSpPr>
          <p:cNvPr id="9" name="Picture Placeholder 22">
            <a:extLst>
              <a:ext uri="{FF2B5EF4-FFF2-40B4-BE49-F238E27FC236}">
                <a16:creationId xmlns:a16="http://schemas.microsoft.com/office/drawing/2014/main" id="{2B705F24-7492-49E9-8F57-D9C0916A791A}"/>
              </a:ext>
            </a:extLst>
          </p:cNvPr>
          <p:cNvSpPr>
            <a:spLocks noGrp="1"/>
          </p:cNvSpPr>
          <p:nvPr>
            <p:ph type="pic" sz="quarter" idx="14" hasCustomPrompt="1"/>
          </p:nvPr>
        </p:nvSpPr>
        <p:spPr>
          <a:xfrm>
            <a:off x="9412304" y="1739812"/>
            <a:ext cx="2103841" cy="4689762"/>
          </a:xfrm>
          <a:custGeom>
            <a:avLst/>
            <a:gdLst>
              <a:gd name="connsiteX0" fmla="*/ 540818 w 3856038"/>
              <a:gd name="connsiteY0" fmla="*/ 33 h 8234879"/>
              <a:gd name="connsiteX1" fmla="*/ 790982 w 3856038"/>
              <a:gd name="connsiteY1" fmla="*/ 4667 h 8234879"/>
              <a:gd name="connsiteX2" fmla="*/ 845532 w 3856038"/>
              <a:gd name="connsiteY2" fmla="*/ 82184 h 8234879"/>
              <a:gd name="connsiteX3" fmla="*/ 937586 w 3856038"/>
              <a:gd name="connsiteY3" fmla="*/ 281030 h 8234879"/>
              <a:gd name="connsiteX4" fmla="*/ 1070554 w 3856038"/>
              <a:gd name="connsiteY4" fmla="*/ 328214 h 8234879"/>
              <a:gd name="connsiteX5" fmla="*/ 2754800 w 3856038"/>
              <a:gd name="connsiteY5" fmla="*/ 324844 h 8234879"/>
              <a:gd name="connsiteX6" fmla="*/ 3000278 w 3856038"/>
              <a:gd name="connsiteY6" fmla="*/ 115886 h 8234879"/>
              <a:gd name="connsiteX7" fmla="*/ 3133244 w 3856038"/>
              <a:gd name="connsiteY7" fmla="*/ 4667 h 8234879"/>
              <a:gd name="connsiteX8" fmla="*/ 3515098 w 3856038"/>
              <a:gd name="connsiteY8" fmla="*/ 14778 h 8234879"/>
              <a:gd name="connsiteX9" fmla="*/ 3842400 w 3856038"/>
              <a:gd name="connsiteY9" fmla="*/ 318103 h 8234879"/>
              <a:gd name="connsiteX10" fmla="*/ 3856038 w 3856038"/>
              <a:gd name="connsiteY10" fmla="*/ 486617 h 8234879"/>
              <a:gd name="connsiteX11" fmla="*/ 3856038 w 3856038"/>
              <a:gd name="connsiteY11" fmla="*/ 7749560 h 8234879"/>
              <a:gd name="connsiteX12" fmla="*/ 3821944 w 3856038"/>
              <a:gd name="connsiteY12" fmla="*/ 7995590 h 8234879"/>
              <a:gd name="connsiteX13" fmla="*/ 3634426 w 3856038"/>
              <a:gd name="connsiteY13" fmla="*/ 8194436 h 8234879"/>
              <a:gd name="connsiteX14" fmla="*/ 3378722 w 3856038"/>
              <a:gd name="connsiteY14" fmla="*/ 8234879 h 8234879"/>
              <a:gd name="connsiteX15" fmla="*/ 470498 w 3856038"/>
              <a:gd name="connsiteY15" fmla="*/ 8234879 h 8234879"/>
              <a:gd name="connsiteX16" fmla="*/ 279571 w 3856038"/>
              <a:gd name="connsiteY16" fmla="*/ 8214658 h 8234879"/>
              <a:gd name="connsiteX17" fmla="*/ 10228 w 3856038"/>
              <a:gd name="connsiteY17" fmla="*/ 7897852 h 8234879"/>
              <a:gd name="connsiteX18" fmla="*/ 0 w 3856038"/>
              <a:gd name="connsiteY18" fmla="*/ 7709116 h 8234879"/>
              <a:gd name="connsiteX19" fmla="*/ 0 w 3856038"/>
              <a:gd name="connsiteY19" fmla="*/ 4109662 h 8234879"/>
              <a:gd name="connsiteX20" fmla="*/ 0 w 3856038"/>
              <a:gd name="connsiteY20" fmla="*/ 513579 h 8234879"/>
              <a:gd name="connsiteX21" fmla="*/ 40913 w 3856038"/>
              <a:gd name="connsiteY21" fmla="*/ 220365 h 8234879"/>
              <a:gd name="connsiteX22" fmla="*/ 293209 w 3856038"/>
              <a:gd name="connsiteY22" fmla="*/ 18149 h 8234879"/>
              <a:gd name="connsiteX23" fmla="*/ 540818 w 3856038"/>
              <a:gd name="connsiteY23" fmla="*/ 33 h 823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56038" h="8234879">
                <a:moveTo>
                  <a:pt x="540818" y="33"/>
                </a:moveTo>
                <a:cubicBezTo>
                  <a:pt x="623922" y="455"/>
                  <a:pt x="707452" y="4667"/>
                  <a:pt x="790982" y="4667"/>
                </a:cubicBezTo>
                <a:cubicBezTo>
                  <a:pt x="842124" y="4667"/>
                  <a:pt x="842124" y="45111"/>
                  <a:pt x="845532" y="82184"/>
                </a:cubicBezTo>
                <a:cubicBezTo>
                  <a:pt x="855760" y="159700"/>
                  <a:pt x="862580" y="233846"/>
                  <a:pt x="937586" y="281030"/>
                </a:cubicBezTo>
                <a:cubicBezTo>
                  <a:pt x="978500" y="307992"/>
                  <a:pt x="1019412" y="328214"/>
                  <a:pt x="1070554" y="328214"/>
                </a:cubicBezTo>
                <a:cubicBezTo>
                  <a:pt x="1633106" y="324844"/>
                  <a:pt x="2192248" y="328214"/>
                  <a:pt x="2754800" y="324844"/>
                </a:cubicBezTo>
                <a:cubicBezTo>
                  <a:pt x="2908224" y="324844"/>
                  <a:pt x="2976412" y="264179"/>
                  <a:pt x="3000278" y="115886"/>
                </a:cubicBezTo>
                <a:cubicBezTo>
                  <a:pt x="3020734" y="4667"/>
                  <a:pt x="3020734" y="1297"/>
                  <a:pt x="3133244" y="4667"/>
                </a:cubicBezTo>
                <a:cubicBezTo>
                  <a:pt x="3259392" y="4667"/>
                  <a:pt x="3385540" y="-2073"/>
                  <a:pt x="3515098" y="14778"/>
                </a:cubicBezTo>
                <a:cubicBezTo>
                  <a:pt x="3702614" y="35000"/>
                  <a:pt x="3811716" y="132738"/>
                  <a:pt x="3842400" y="318103"/>
                </a:cubicBezTo>
                <a:cubicBezTo>
                  <a:pt x="3849220" y="372027"/>
                  <a:pt x="3856038" y="429322"/>
                  <a:pt x="3856038" y="486617"/>
                </a:cubicBezTo>
                <a:cubicBezTo>
                  <a:pt x="3856038" y="2906474"/>
                  <a:pt x="3856038" y="5326332"/>
                  <a:pt x="3856038" y="7749560"/>
                </a:cubicBezTo>
                <a:cubicBezTo>
                  <a:pt x="3856038" y="7833816"/>
                  <a:pt x="3845810" y="7914703"/>
                  <a:pt x="3821944" y="7995590"/>
                </a:cubicBezTo>
                <a:cubicBezTo>
                  <a:pt x="3794668" y="8093328"/>
                  <a:pt x="3729890" y="8157362"/>
                  <a:pt x="3634426" y="8194436"/>
                </a:cubicBezTo>
                <a:cubicBezTo>
                  <a:pt x="3552602" y="8224768"/>
                  <a:pt x="3467366" y="8234879"/>
                  <a:pt x="3378722" y="8234879"/>
                </a:cubicBezTo>
                <a:cubicBezTo>
                  <a:pt x="2410450" y="8234879"/>
                  <a:pt x="1438770" y="8234879"/>
                  <a:pt x="470498" y="8234879"/>
                </a:cubicBezTo>
                <a:cubicBezTo>
                  <a:pt x="405719" y="8234879"/>
                  <a:pt x="340941" y="8231508"/>
                  <a:pt x="279571" y="8214658"/>
                </a:cubicBezTo>
                <a:cubicBezTo>
                  <a:pt x="115920" y="8170844"/>
                  <a:pt x="30685" y="8062995"/>
                  <a:pt x="10228" y="7897852"/>
                </a:cubicBezTo>
                <a:cubicBezTo>
                  <a:pt x="3409" y="7833816"/>
                  <a:pt x="0" y="7773152"/>
                  <a:pt x="0" y="7709116"/>
                </a:cubicBezTo>
                <a:cubicBezTo>
                  <a:pt x="0" y="6509298"/>
                  <a:pt x="0" y="5309480"/>
                  <a:pt x="0" y="4109662"/>
                </a:cubicBezTo>
                <a:cubicBezTo>
                  <a:pt x="0" y="2909845"/>
                  <a:pt x="0" y="1713397"/>
                  <a:pt x="0" y="513579"/>
                </a:cubicBezTo>
                <a:cubicBezTo>
                  <a:pt x="0" y="412471"/>
                  <a:pt x="0" y="314733"/>
                  <a:pt x="40913" y="220365"/>
                </a:cubicBezTo>
                <a:cubicBezTo>
                  <a:pt x="88645" y="105775"/>
                  <a:pt x="173880" y="41741"/>
                  <a:pt x="293209" y="18149"/>
                </a:cubicBezTo>
                <a:cubicBezTo>
                  <a:pt x="375035" y="2982"/>
                  <a:pt x="457713" y="-388"/>
                  <a:pt x="540818" y="33"/>
                </a:cubicBezTo>
                <a:close/>
              </a:path>
            </a:pathLst>
          </a:custGeom>
          <a:pattFill prst="wdDnDiag">
            <a:fgClr>
              <a:schemeClr val="tx1">
                <a:lumMod val="25000"/>
                <a:lumOff val="75000"/>
              </a:schemeClr>
            </a:fgClr>
            <a:bgClr>
              <a:schemeClr val="bg1"/>
            </a:bgClr>
          </a:pattFill>
          <a:scene3d>
            <a:camera prst="orthographicFront">
              <a:rot lat="19632000" lon="19416000" rev="3360000"/>
            </a:camera>
            <a:lightRig rig="threePt" dir="t"/>
          </a:scene3d>
        </p:spPr>
        <p:txBody>
          <a:bodyPr anchor="ctr"/>
          <a:lstStyle>
            <a:lvl1pPr algn="ctr">
              <a:buNone/>
              <a:defRPr/>
            </a:lvl1pPr>
          </a:lstStyle>
          <a:p>
            <a:r>
              <a:rPr lang="en-US" dirty="0"/>
              <a:t>Insert your image here</a:t>
            </a:r>
          </a:p>
        </p:txBody>
      </p:sp>
      <p:sp>
        <p:nvSpPr>
          <p:cNvPr id="19" name="Picture Placeholder 22">
            <a:extLst>
              <a:ext uri="{FF2B5EF4-FFF2-40B4-BE49-F238E27FC236}">
                <a16:creationId xmlns:a16="http://schemas.microsoft.com/office/drawing/2014/main" id="{561C124B-FD17-451F-8B21-36D8B1756CAA}"/>
              </a:ext>
            </a:extLst>
          </p:cNvPr>
          <p:cNvSpPr>
            <a:spLocks noGrp="1"/>
          </p:cNvSpPr>
          <p:nvPr>
            <p:ph type="pic" sz="quarter" idx="15" hasCustomPrompt="1"/>
          </p:nvPr>
        </p:nvSpPr>
        <p:spPr>
          <a:xfrm>
            <a:off x="3960316" y="376204"/>
            <a:ext cx="2103841" cy="4689762"/>
          </a:xfrm>
          <a:custGeom>
            <a:avLst/>
            <a:gdLst>
              <a:gd name="connsiteX0" fmla="*/ 540818 w 3856038"/>
              <a:gd name="connsiteY0" fmla="*/ 33 h 8234879"/>
              <a:gd name="connsiteX1" fmla="*/ 790982 w 3856038"/>
              <a:gd name="connsiteY1" fmla="*/ 4667 h 8234879"/>
              <a:gd name="connsiteX2" fmla="*/ 845532 w 3856038"/>
              <a:gd name="connsiteY2" fmla="*/ 82184 h 8234879"/>
              <a:gd name="connsiteX3" fmla="*/ 937586 w 3856038"/>
              <a:gd name="connsiteY3" fmla="*/ 281030 h 8234879"/>
              <a:gd name="connsiteX4" fmla="*/ 1070554 w 3856038"/>
              <a:gd name="connsiteY4" fmla="*/ 328214 h 8234879"/>
              <a:gd name="connsiteX5" fmla="*/ 2754800 w 3856038"/>
              <a:gd name="connsiteY5" fmla="*/ 324844 h 8234879"/>
              <a:gd name="connsiteX6" fmla="*/ 3000278 w 3856038"/>
              <a:gd name="connsiteY6" fmla="*/ 115886 h 8234879"/>
              <a:gd name="connsiteX7" fmla="*/ 3133244 w 3856038"/>
              <a:gd name="connsiteY7" fmla="*/ 4667 h 8234879"/>
              <a:gd name="connsiteX8" fmla="*/ 3515098 w 3856038"/>
              <a:gd name="connsiteY8" fmla="*/ 14778 h 8234879"/>
              <a:gd name="connsiteX9" fmla="*/ 3842400 w 3856038"/>
              <a:gd name="connsiteY9" fmla="*/ 318103 h 8234879"/>
              <a:gd name="connsiteX10" fmla="*/ 3856038 w 3856038"/>
              <a:gd name="connsiteY10" fmla="*/ 486617 h 8234879"/>
              <a:gd name="connsiteX11" fmla="*/ 3856038 w 3856038"/>
              <a:gd name="connsiteY11" fmla="*/ 7749560 h 8234879"/>
              <a:gd name="connsiteX12" fmla="*/ 3821944 w 3856038"/>
              <a:gd name="connsiteY12" fmla="*/ 7995590 h 8234879"/>
              <a:gd name="connsiteX13" fmla="*/ 3634426 w 3856038"/>
              <a:gd name="connsiteY13" fmla="*/ 8194436 h 8234879"/>
              <a:gd name="connsiteX14" fmla="*/ 3378722 w 3856038"/>
              <a:gd name="connsiteY14" fmla="*/ 8234879 h 8234879"/>
              <a:gd name="connsiteX15" fmla="*/ 470498 w 3856038"/>
              <a:gd name="connsiteY15" fmla="*/ 8234879 h 8234879"/>
              <a:gd name="connsiteX16" fmla="*/ 279571 w 3856038"/>
              <a:gd name="connsiteY16" fmla="*/ 8214658 h 8234879"/>
              <a:gd name="connsiteX17" fmla="*/ 10228 w 3856038"/>
              <a:gd name="connsiteY17" fmla="*/ 7897852 h 8234879"/>
              <a:gd name="connsiteX18" fmla="*/ 0 w 3856038"/>
              <a:gd name="connsiteY18" fmla="*/ 7709116 h 8234879"/>
              <a:gd name="connsiteX19" fmla="*/ 0 w 3856038"/>
              <a:gd name="connsiteY19" fmla="*/ 4109662 h 8234879"/>
              <a:gd name="connsiteX20" fmla="*/ 0 w 3856038"/>
              <a:gd name="connsiteY20" fmla="*/ 513579 h 8234879"/>
              <a:gd name="connsiteX21" fmla="*/ 40913 w 3856038"/>
              <a:gd name="connsiteY21" fmla="*/ 220365 h 8234879"/>
              <a:gd name="connsiteX22" fmla="*/ 293209 w 3856038"/>
              <a:gd name="connsiteY22" fmla="*/ 18149 h 8234879"/>
              <a:gd name="connsiteX23" fmla="*/ 540818 w 3856038"/>
              <a:gd name="connsiteY23" fmla="*/ 33 h 823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56038" h="8234879">
                <a:moveTo>
                  <a:pt x="540818" y="33"/>
                </a:moveTo>
                <a:cubicBezTo>
                  <a:pt x="623922" y="455"/>
                  <a:pt x="707452" y="4667"/>
                  <a:pt x="790982" y="4667"/>
                </a:cubicBezTo>
                <a:cubicBezTo>
                  <a:pt x="842124" y="4667"/>
                  <a:pt x="842124" y="45111"/>
                  <a:pt x="845532" y="82184"/>
                </a:cubicBezTo>
                <a:cubicBezTo>
                  <a:pt x="855760" y="159700"/>
                  <a:pt x="862580" y="233846"/>
                  <a:pt x="937586" y="281030"/>
                </a:cubicBezTo>
                <a:cubicBezTo>
                  <a:pt x="978500" y="307992"/>
                  <a:pt x="1019412" y="328214"/>
                  <a:pt x="1070554" y="328214"/>
                </a:cubicBezTo>
                <a:cubicBezTo>
                  <a:pt x="1633106" y="324844"/>
                  <a:pt x="2192248" y="328214"/>
                  <a:pt x="2754800" y="324844"/>
                </a:cubicBezTo>
                <a:cubicBezTo>
                  <a:pt x="2908224" y="324844"/>
                  <a:pt x="2976412" y="264179"/>
                  <a:pt x="3000278" y="115886"/>
                </a:cubicBezTo>
                <a:cubicBezTo>
                  <a:pt x="3020734" y="4667"/>
                  <a:pt x="3020734" y="1297"/>
                  <a:pt x="3133244" y="4667"/>
                </a:cubicBezTo>
                <a:cubicBezTo>
                  <a:pt x="3259392" y="4667"/>
                  <a:pt x="3385540" y="-2073"/>
                  <a:pt x="3515098" y="14778"/>
                </a:cubicBezTo>
                <a:cubicBezTo>
                  <a:pt x="3702614" y="35000"/>
                  <a:pt x="3811716" y="132738"/>
                  <a:pt x="3842400" y="318103"/>
                </a:cubicBezTo>
                <a:cubicBezTo>
                  <a:pt x="3849220" y="372027"/>
                  <a:pt x="3856038" y="429322"/>
                  <a:pt x="3856038" y="486617"/>
                </a:cubicBezTo>
                <a:cubicBezTo>
                  <a:pt x="3856038" y="2906474"/>
                  <a:pt x="3856038" y="5326332"/>
                  <a:pt x="3856038" y="7749560"/>
                </a:cubicBezTo>
                <a:cubicBezTo>
                  <a:pt x="3856038" y="7833816"/>
                  <a:pt x="3845810" y="7914703"/>
                  <a:pt x="3821944" y="7995590"/>
                </a:cubicBezTo>
                <a:cubicBezTo>
                  <a:pt x="3794668" y="8093328"/>
                  <a:pt x="3729890" y="8157362"/>
                  <a:pt x="3634426" y="8194436"/>
                </a:cubicBezTo>
                <a:cubicBezTo>
                  <a:pt x="3552602" y="8224768"/>
                  <a:pt x="3467366" y="8234879"/>
                  <a:pt x="3378722" y="8234879"/>
                </a:cubicBezTo>
                <a:cubicBezTo>
                  <a:pt x="2410450" y="8234879"/>
                  <a:pt x="1438770" y="8234879"/>
                  <a:pt x="470498" y="8234879"/>
                </a:cubicBezTo>
                <a:cubicBezTo>
                  <a:pt x="405719" y="8234879"/>
                  <a:pt x="340941" y="8231508"/>
                  <a:pt x="279571" y="8214658"/>
                </a:cubicBezTo>
                <a:cubicBezTo>
                  <a:pt x="115920" y="8170844"/>
                  <a:pt x="30685" y="8062995"/>
                  <a:pt x="10228" y="7897852"/>
                </a:cubicBezTo>
                <a:cubicBezTo>
                  <a:pt x="3409" y="7833816"/>
                  <a:pt x="0" y="7773152"/>
                  <a:pt x="0" y="7709116"/>
                </a:cubicBezTo>
                <a:cubicBezTo>
                  <a:pt x="0" y="6509298"/>
                  <a:pt x="0" y="5309480"/>
                  <a:pt x="0" y="4109662"/>
                </a:cubicBezTo>
                <a:cubicBezTo>
                  <a:pt x="0" y="2909845"/>
                  <a:pt x="0" y="1713397"/>
                  <a:pt x="0" y="513579"/>
                </a:cubicBezTo>
                <a:cubicBezTo>
                  <a:pt x="0" y="412471"/>
                  <a:pt x="0" y="314733"/>
                  <a:pt x="40913" y="220365"/>
                </a:cubicBezTo>
                <a:cubicBezTo>
                  <a:pt x="88645" y="105775"/>
                  <a:pt x="173880" y="41741"/>
                  <a:pt x="293209" y="18149"/>
                </a:cubicBezTo>
                <a:cubicBezTo>
                  <a:pt x="375035" y="2982"/>
                  <a:pt x="457713" y="-388"/>
                  <a:pt x="540818" y="33"/>
                </a:cubicBezTo>
                <a:close/>
              </a:path>
            </a:pathLst>
          </a:custGeom>
          <a:pattFill prst="wdDnDiag">
            <a:fgClr>
              <a:schemeClr val="tx1">
                <a:lumMod val="25000"/>
                <a:lumOff val="75000"/>
              </a:schemeClr>
            </a:fgClr>
            <a:bgClr>
              <a:schemeClr val="bg1"/>
            </a:bgClr>
          </a:pattFill>
          <a:scene3d>
            <a:camera prst="orthographicFront">
              <a:rot lat="19632000" lon="19416000" rev="3360000"/>
            </a:camera>
            <a:lightRig rig="threePt" dir="t"/>
          </a:scene3d>
        </p:spPr>
        <p:txBody>
          <a:bodyPr anchor="ctr"/>
          <a:lstStyle>
            <a:lvl1pPr algn="ctr">
              <a:buNone/>
              <a:defRPr/>
            </a:lvl1pPr>
          </a:lstStyle>
          <a:p>
            <a:r>
              <a:rPr lang="en-US" dirty="0"/>
              <a:t>Insert your image here</a:t>
            </a:r>
          </a:p>
        </p:txBody>
      </p:sp>
      <p:sp>
        <p:nvSpPr>
          <p:cNvPr id="21" name="Picture Placeholder 22">
            <a:extLst>
              <a:ext uri="{FF2B5EF4-FFF2-40B4-BE49-F238E27FC236}">
                <a16:creationId xmlns:a16="http://schemas.microsoft.com/office/drawing/2014/main" id="{A8B205A5-8305-4108-890E-CC3289BC6DB2}"/>
              </a:ext>
            </a:extLst>
          </p:cNvPr>
          <p:cNvSpPr>
            <a:spLocks noGrp="1"/>
          </p:cNvSpPr>
          <p:nvPr>
            <p:ph type="pic" sz="quarter" idx="17" hasCustomPrompt="1"/>
          </p:nvPr>
        </p:nvSpPr>
        <p:spPr>
          <a:xfrm>
            <a:off x="7562906" y="-1000742"/>
            <a:ext cx="2103841" cy="4689762"/>
          </a:xfrm>
          <a:custGeom>
            <a:avLst/>
            <a:gdLst>
              <a:gd name="connsiteX0" fmla="*/ 540818 w 3856038"/>
              <a:gd name="connsiteY0" fmla="*/ 33 h 8234879"/>
              <a:gd name="connsiteX1" fmla="*/ 790982 w 3856038"/>
              <a:gd name="connsiteY1" fmla="*/ 4667 h 8234879"/>
              <a:gd name="connsiteX2" fmla="*/ 845532 w 3856038"/>
              <a:gd name="connsiteY2" fmla="*/ 82184 h 8234879"/>
              <a:gd name="connsiteX3" fmla="*/ 937586 w 3856038"/>
              <a:gd name="connsiteY3" fmla="*/ 281030 h 8234879"/>
              <a:gd name="connsiteX4" fmla="*/ 1070554 w 3856038"/>
              <a:gd name="connsiteY4" fmla="*/ 328214 h 8234879"/>
              <a:gd name="connsiteX5" fmla="*/ 2754800 w 3856038"/>
              <a:gd name="connsiteY5" fmla="*/ 324844 h 8234879"/>
              <a:gd name="connsiteX6" fmla="*/ 3000278 w 3856038"/>
              <a:gd name="connsiteY6" fmla="*/ 115886 h 8234879"/>
              <a:gd name="connsiteX7" fmla="*/ 3133244 w 3856038"/>
              <a:gd name="connsiteY7" fmla="*/ 4667 h 8234879"/>
              <a:gd name="connsiteX8" fmla="*/ 3515098 w 3856038"/>
              <a:gd name="connsiteY8" fmla="*/ 14778 h 8234879"/>
              <a:gd name="connsiteX9" fmla="*/ 3842400 w 3856038"/>
              <a:gd name="connsiteY9" fmla="*/ 318103 h 8234879"/>
              <a:gd name="connsiteX10" fmla="*/ 3856038 w 3856038"/>
              <a:gd name="connsiteY10" fmla="*/ 486617 h 8234879"/>
              <a:gd name="connsiteX11" fmla="*/ 3856038 w 3856038"/>
              <a:gd name="connsiteY11" fmla="*/ 7749560 h 8234879"/>
              <a:gd name="connsiteX12" fmla="*/ 3821944 w 3856038"/>
              <a:gd name="connsiteY12" fmla="*/ 7995590 h 8234879"/>
              <a:gd name="connsiteX13" fmla="*/ 3634426 w 3856038"/>
              <a:gd name="connsiteY13" fmla="*/ 8194436 h 8234879"/>
              <a:gd name="connsiteX14" fmla="*/ 3378722 w 3856038"/>
              <a:gd name="connsiteY14" fmla="*/ 8234879 h 8234879"/>
              <a:gd name="connsiteX15" fmla="*/ 470498 w 3856038"/>
              <a:gd name="connsiteY15" fmla="*/ 8234879 h 8234879"/>
              <a:gd name="connsiteX16" fmla="*/ 279571 w 3856038"/>
              <a:gd name="connsiteY16" fmla="*/ 8214658 h 8234879"/>
              <a:gd name="connsiteX17" fmla="*/ 10228 w 3856038"/>
              <a:gd name="connsiteY17" fmla="*/ 7897852 h 8234879"/>
              <a:gd name="connsiteX18" fmla="*/ 0 w 3856038"/>
              <a:gd name="connsiteY18" fmla="*/ 7709116 h 8234879"/>
              <a:gd name="connsiteX19" fmla="*/ 0 w 3856038"/>
              <a:gd name="connsiteY19" fmla="*/ 4109662 h 8234879"/>
              <a:gd name="connsiteX20" fmla="*/ 0 w 3856038"/>
              <a:gd name="connsiteY20" fmla="*/ 513579 h 8234879"/>
              <a:gd name="connsiteX21" fmla="*/ 40913 w 3856038"/>
              <a:gd name="connsiteY21" fmla="*/ 220365 h 8234879"/>
              <a:gd name="connsiteX22" fmla="*/ 293209 w 3856038"/>
              <a:gd name="connsiteY22" fmla="*/ 18149 h 8234879"/>
              <a:gd name="connsiteX23" fmla="*/ 540818 w 3856038"/>
              <a:gd name="connsiteY23" fmla="*/ 33 h 823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56038" h="8234879">
                <a:moveTo>
                  <a:pt x="540818" y="33"/>
                </a:moveTo>
                <a:cubicBezTo>
                  <a:pt x="623922" y="455"/>
                  <a:pt x="707452" y="4667"/>
                  <a:pt x="790982" y="4667"/>
                </a:cubicBezTo>
                <a:cubicBezTo>
                  <a:pt x="842124" y="4667"/>
                  <a:pt x="842124" y="45111"/>
                  <a:pt x="845532" y="82184"/>
                </a:cubicBezTo>
                <a:cubicBezTo>
                  <a:pt x="855760" y="159700"/>
                  <a:pt x="862580" y="233846"/>
                  <a:pt x="937586" y="281030"/>
                </a:cubicBezTo>
                <a:cubicBezTo>
                  <a:pt x="978500" y="307992"/>
                  <a:pt x="1019412" y="328214"/>
                  <a:pt x="1070554" y="328214"/>
                </a:cubicBezTo>
                <a:cubicBezTo>
                  <a:pt x="1633106" y="324844"/>
                  <a:pt x="2192248" y="328214"/>
                  <a:pt x="2754800" y="324844"/>
                </a:cubicBezTo>
                <a:cubicBezTo>
                  <a:pt x="2908224" y="324844"/>
                  <a:pt x="2976412" y="264179"/>
                  <a:pt x="3000278" y="115886"/>
                </a:cubicBezTo>
                <a:cubicBezTo>
                  <a:pt x="3020734" y="4667"/>
                  <a:pt x="3020734" y="1297"/>
                  <a:pt x="3133244" y="4667"/>
                </a:cubicBezTo>
                <a:cubicBezTo>
                  <a:pt x="3259392" y="4667"/>
                  <a:pt x="3385540" y="-2073"/>
                  <a:pt x="3515098" y="14778"/>
                </a:cubicBezTo>
                <a:cubicBezTo>
                  <a:pt x="3702614" y="35000"/>
                  <a:pt x="3811716" y="132738"/>
                  <a:pt x="3842400" y="318103"/>
                </a:cubicBezTo>
                <a:cubicBezTo>
                  <a:pt x="3849220" y="372027"/>
                  <a:pt x="3856038" y="429322"/>
                  <a:pt x="3856038" y="486617"/>
                </a:cubicBezTo>
                <a:cubicBezTo>
                  <a:pt x="3856038" y="2906474"/>
                  <a:pt x="3856038" y="5326332"/>
                  <a:pt x="3856038" y="7749560"/>
                </a:cubicBezTo>
                <a:cubicBezTo>
                  <a:pt x="3856038" y="7833816"/>
                  <a:pt x="3845810" y="7914703"/>
                  <a:pt x="3821944" y="7995590"/>
                </a:cubicBezTo>
                <a:cubicBezTo>
                  <a:pt x="3794668" y="8093328"/>
                  <a:pt x="3729890" y="8157362"/>
                  <a:pt x="3634426" y="8194436"/>
                </a:cubicBezTo>
                <a:cubicBezTo>
                  <a:pt x="3552602" y="8224768"/>
                  <a:pt x="3467366" y="8234879"/>
                  <a:pt x="3378722" y="8234879"/>
                </a:cubicBezTo>
                <a:cubicBezTo>
                  <a:pt x="2410450" y="8234879"/>
                  <a:pt x="1438770" y="8234879"/>
                  <a:pt x="470498" y="8234879"/>
                </a:cubicBezTo>
                <a:cubicBezTo>
                  <a:pt x="405719" y="8234879"/>
                  <a:pt x="340941" y="8231508"/>
                  <a:pt x="279571" y="8214658"/>
                </a:cubicBezTo>
                <a:cubicBezTo>
                  <a:pt x="115920" y="8170844"/>
                  <a:pt x="30685" y="8062995"/>
                  <a:pt x="10228" y="7897852"/>
                </a:cubicBezTo>
                <a:cubicBezTo>
                  <a:pt x="3409" y="7833816"/>
                  <a:pt x="0" y="7773152"/>
                  <a:pt x="0" y="7709116"/>
                </a:cubicBezTo>
                <a:cubicBezTo>
                  <a:pt x="0" y="6509298"/>
                  <a:pt x="0" y="5309480"/>
                  <a:pt x="0" y="4109662"/>
                </a:cubicBezTo>
                <a:cubicBezTo>
                  <a:pt x="0" y="2909845"/>
                  <a:pt x="0" y="1713397"/>
                  <a:pt x="0" y="513579"/>
                </a:cubicBezTo>
                <a:cubicBezTo>
                  <a:pt x="0" y="412471"/>
                  <a:pt x="0" y="314733"/>
                  <a:pt x="40913" y="220365"/>
                </a:cubicBezTo>
                <a:cubicBezTo>
                  <a:pt x="88645" y="105775"/>
                  <a:pt x="173880" y="41741"/>
                  <a:pt x="293209" y="18149"/>
                </a:cubicBezTo>
                <a:cubicBezTo>
                  <a:pt x="375035" y="2982"/>
                  <a:pt x="457713" y="-388"/>
                  <a:pt x="540818" y="33"/>
                </a:cubicBezTo>
                <a:close/>
              </a:path>
            </a:pathLst>
          </a:custGeom>
          <a:pattFill prst="wdDnDiag">
            <a:fgClr>
              <a:schemeClr val="tx1">
                <a:lumMod val="25000"/>
                <a:lumOff val="75000"/>
              </a:schemeClr>
            </a:fgClr>
            <a:bgClr>
              <a:schemeClr val="bg1"/>
            </a:bgClr>
          </a:pattFill>
          <a:scene3d>
            <a:camera prst="isometricBottomDown">
              <a:rot lat="1967869" lon="19416000" rev="18240000"/>
            </a:camera>
            <a:lightRig rig="threePt" dir="t"/>
          </a:scene3d>
        </p:spPr>
        <p:txBody>
          <a:bodyPr anchor="ctr"/>
          <a:lstStyle>
            <a:lvl1pPr algn="ctr">
              <a:buNone/>
              <a:defRPr/>
            </a:lvl1pPr>
          </a:lstStyle>
          <a:p>
            <a:r>
              <a:rPr lang="en-US" dirty="0"/>
              <a:t>Insert your image here</a:t>
            </a:r>
          </a:p>
        </p:txBody>
      </p:sp>
      <p:sp>
        <p:nvSpPr>
          <p:cNvPr id="23" name="Picture Placeholder 22">
            <a:extLst>
              <a:ext uri="{FF2B5EF4-FFF2-40B4-BE49-F238E27FC236}">
                <a16:creationId xmlns:a16="http://schemas.microsoft.com/office/drawing/2014/main" id="{AF313397-A9C0-4FC5-968A-7B29F3419724}"/>
              </a:ext>
            </a:extLst>
          </p:cNvPr>
          <p:cNvSpPr>
            <a:spLocks noGrp="1"/>
          </p:cNvSpPr>
          <p:nvPr>
            <p:ph type="pic" sz="quarter" idx="18" hasCustomPrompt="1"/>
          </p:nvPr>
        </p:nvSpPr>
        <p:spPr>
          <a:xfrm>
            <a:off x="5719040" y="3027964"/>
            <a:ext cx="2103841" cy="4689762"/>
          </a:xfrm>
          <a:custGeom>
            <a:avLst/>
            <a:gdLst>
              <a:gd name="connsiteX0" fmla="*/ 540818 w 3856038"/>
              <a:gd name="connsiteY0" fmla="*/ 33 h 8234879"/>
              <a:gd name="connsiteX1" fmla="*/ 790982 w 3856038"/>
              <a:gd name="connsiteY1" fmla="*/ 4667 h 8234879"/>
              <a:gd name="connsiteX2" fmla="*/ 845532 w 3856038"/>
              <a:gd name="connsiteY2" fmla="*/ 82184 h 8234879"/>
              <a:gd name="connsiteX3" fmla="*/ 937586 w 3856038"/>
              <a:gd name="connsiteY3" fmla="*/ 281030 h 8234879"/>
              <a:gd name="connsiteX4" fmla="*/ 1070554 w 3856038"/>
              <a:gd name="connsiteY4" fmla="*/ 328214 h 8234879"/>
              <a:gd name="connsiteX5" fmla="*/ 2754800 w 3856038"/>
              <a:gd name="connsiteY5" fmla="*/ 324844 h 8234879"/>
              <a:gd name="connsiteX6" fmla="*/ 3000278 w 3856038"/>
              <a:gd name="connsiteY6" fmla="*/ 115886 h 8234879"/>
              <a:gd name="connsiteX7" fmla="*/ 3133244 w 3856038"/>
              <a:gd name="connsiteY7" fmla="*/ 4667 h 8234879"/>
              <a:gd name="connsiteX8" fmla="*/ 3515098 w 3856038"/>
              <a:gd name="connsiteY8" fmla="*/ 14778 h 8234879"/>
              <a:gd name="connsiteX9" fmla="*/ 3842400 w 3856038"/>
              <a:gd name="connsiteY9" fmla="*/ 318103 h 8234879"/>
              <a:gd name="connsiteX10" fmla="*/ 3856038 w 3856038"/>
              <a:gd name="connsiteY10" fmla="*/ 486617 h 8234879"/>
              <a:gd name="connsiteX11" fmla="*/ 3856038 w 3856038"/>
              <a:gd name="connsiteY11" fmla="*/ 7749560 h 8234879"/>
              <a:gd name="connsiteX12" fmla="*/ 3821944 w 3856038"/>
              <a:gd name="connsiteY12" fmla="*/ 7995590 h 8234879"/>
              <a:gd name="connsiteX13" fmla="*/ 3634426 w 3856038"/>
              <a:gd name="connsiteY13" fmla="*/ 8194436 h 8234879"/>
              <a:gd name="connsiteX14" fmla="*/ 3378722 w 3856038"/>
              <a:gd name="connsiteY14" fmla="*/ 8234879 h 8234879"/>
              <a:gd name="connsiteX15" fmla="*/ 470498 w 3856038"/>
              <a:gd name="connsiteY15" fmla="*/ 8234879 h 8234879"/>
              <a:gd name="connsiteX16" fmla="*/ 279571 w 3856038"/>
              <a:gd name="connsiteY16" fmla="*/ 8214658 h 8234879"/>
              <a:gd name="connsiteX17" fmla="*/ 10228 w 3856038"/>
              <a:gd name="connsiteY17" fmla="*/ 7897852 h 8234879"/>
              <a:gd name="connsiteX18" fmla="*/ 0 w 3856038"/>
              <a:gd name="connsiteY18" fmla="*/ 7709116 h 8234879"/>
              <a:gd name="connsiteX19" fmla="*/ 0 w 3856038"/>
              <a:gd name="connsiteY19" fmla="*/ 4109662 h 8234879"/>
              <a:gd name="connsiteX20" fmla="*/ 0 w 3856038"/>
              <a:gd name="connsiteY20" fmla="*/ 513579 h 8234879"/>
              <a:gd name="connsiteX21" fmla="*/ 40913 w 3856038"/>
              <a:gd name="connsiteY21" fmla="*/ 220365 h 8234879"/>
              <a:gd name="connsiteX22" fmla="*/ 293209 w 3856038"/>
              <a:gd name="connsiteY22" fmla="*/ 18149 h 8234879"/>
              <a:gd name="connsiteX23" fmla="*/ 540818 w 3856038"/>
              <a:gd name="connsiteY23" fmla="*/ 33 h 823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56038" h="8234879">
                <a:moveTo>
                  <a:pt x="540818" y="33"/>
                </a:moveTo>
                <a:cubicBezTo>
                  <a:pt x="623922" y="455"/>
                  <a:pt x="707452" y="4667"/>
                  <a:pt x="790982" y="4667"/>
                </a:cubicBezTo>
                <a:cubicBezTo>
                  <a:pt x="842124" y="4667"/>
                  <a:pt x="842124" y="45111"/>
                  <a:pt x="845532" y="82184"/>
                </a:cubicBezTo>
                <a:cubicBezTo>
                  <a:pt x="855760" y="159700"/>
                  <a:pt x="862580" y="233846"/>
                  <a:pt x="937586" y="281030"/>
                </a:cubicBezTo>
                <a:cubicBezTo>
                  <a:pt x="978500" y="307992"/>
                  <a:pt x="1019412" y="328214"/>
                  <a:pt x="1070554" y="328214"/>
                </a:cubicBezTo>
                <a:cubicBezTo>
                  <a:pt x="1633106" y="324844"/>
                  <a:pt x="2192248" y="328214"/>
                  <a:pt x="2754800" y="324844"/>
                </a:cubicBezTo>
                <a:cubicBezTo>
                  <a:pt x="2908224" y="324844"/>
                  <a:pt x="2976412" y="264179"/>
                  <a:pt x="3000278" y="115886"/>
                </a:cubicBezTo>
                <a:cubicBezTo>
                  <a:pt x="3020734" y="4667"/>
                  <a:pt x="3020734" y="1297"/>
                  <a:pt x="3133244" y="4667"/>
                </a:cubicBezTo>
                <a:cubicBezTo>
                  <a:pt x="3259392" y="4667"/>
                  <a:pt x="3385540" y="-2073"/>
                  <a:pt x="3515098" y="14778"/>
                </a:cubicBezTo>
                <a:cubicBezTo>
                  <a:pt x="3702614" y="35000"/>
                  <a:pt x="3811716" y="132738"/>
                  <a:pt x="3842400" y="318103"/>
                </a:cubicBezTo>
                <a:cubicBezTo>
                  <a:pt x="3849220" y="372027"/>
                  <a:pt x="3856038" y="429322"/>
                  <a:pt x="3856038" y="486617"/>
                </a:cubicBezTo>
                <a:cubicBezTo>
                  <a:pt x="3856038" y="2906474"/>
                  <a:pt x="3856038" y="5326332"/>
                  <a:pt x="3856038" y="7749560"/>
                </a:cubicBezTo>
                <a:cubicBezTo>
                  <a:pt x="3856038" y="7833816"/>
                  <a:pt x="3845810" y="7914703"/>
                  <a:pt x="3821944" y="7995590"/>
                </a:cubicBezTo>
                <a:cubicBezTo>
                  <a:pt x="3794668" y="8093328"/>
                  <a:pt x="3729890" y="8157362"/>
                  <a:pt x="3634426" y="8194436"/>
                </a:cubicBezTo>
                <a:cubicBezTo>
                  <a:pt x="3552602" y="8224768"/>
                  <a:pt x="3467366" y="8234879"/>
                  <a:pt x="3378722" y="8234879"/>
                </a:cubicBezTo>
                <a:cubicBezTo>
                  <a:pt x="2410450" y="8234879"/>
                  <a:pt x="1438770" y="8234879"/>
                  <a:pt x="470498" y="8234879"/>
                </a:cubicBezTo>
                <a:cubicBezTo>
                  <a:pt x="405719" y="8234879"/>
                  <a:pt x="340941" y="8231508"/>
                  <a:pt x="279571" y="8214658"/>
                </a:cubicBezTo>
                <a:cubicBezTo>
                  <a:pt x="115920" y="8170844"/>
                  <a:pt x="30685" y="8062995"/>
                  <a:pt x="10228" y="7897852"/>
                </a:cubicBezTo>
                <a:cubicBezTo>
                  <a:pt x="3409" y="7833816"/>
                  <a:pt x="0" y="7773152"/>
                  <a:pt x="0" y="7709116"/>
                </a:cubicBezTo>
                <a:cubicBezTo>
                  <a:pt x="0" y="6509298"/>
                  <a:pt x="0" y="5309480"/>
                  <a:pt x="0" y="4109662"/>
                </a:cubicBezTo>
                <a:cubicBezTo>
                  <a:pt x="0" y="2909845"/>
                  <a:pt x="0" y="1713397"/>
                  <a:pt x="0" y="513579"/>
                </a:cubicBezTo>
                <a:cubicBezTo>
                  <a:pt x="0" y="412471"/>
                  <a:pt x="0" y="314733"/>
                  <a:pt x="40913" y="220365"/>
                </a:cubicBezTo>
                <a:cubicBezTo>
                  <a:pt x="88645" y="105775"/>
                  <a:pt x="173880" y="41741"/>
                  <a:pt x="293209" y="18149"/>
                </a:cubicBezTo>
                <a:cubicBezTo>
                  <a:pt x="375035" y="2982"/>
                  <a:pt x="457713" y="-388"/>
                  <a:pt x="540818" y="33"/>
                </a:cubicBezTo>
                <a:close/>
              </a:path>
            </a:pathLst>
          </a:custGeom>
          <a:pattFill prst="wdDnDiag">
            <a:fgClr>
              <a:schemeClr val="tx1">
                <a:lumMod val="25000"/>
                <a:lumOff val="75000"/>
              </a:schemeClr>
            </a:fgClr>
            <a:bgClr>
              <a:schemeClr val="bg1"/>
            </a:bgClr>
          </a:pattFill>
          <a:scene3d>
            <a:camera prst="isometricBottomDown">
              <a:rot lat="1967869" lon="19416000" rev="18240000"/>
            </a:camera>
            <a:lightRig rig="threePt" dir="t"/>
          </a:scene3d>
        </p:spPr>
        <p:txBody>
          <a:bodyPr anchor="ctr"/>
          <a:lstStyle>
            <a:lvl1pPr algn="ctr">
              <a:buNone/>
              <a:defRPr/>
            </a:lvl1pPr>
          </a:lstStyle>
          <a:p>
            <a:r>
              <a:rPr lang="en-US" dirty="0"/>
              <a:t>Insert your image here</a:t>
            </a:r>
          </a:p>
        </p:txBody>
      </p:sp>
    </p:spTree>
    <p:extLst>
      <p:ext uri="{BB962C8B-B14F-4D97-AF65-F5344CB8AC3E}">
        <p14:creationId xmlns:p14="http://schemas.microsoft.com/office/powerpoint/2010/main" val="27296995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Page Image 3">
    <p:spTree>
      <p:nvGrpSpPr>
        <p:cNvPr id="1" name=""/>
        <p:cNvGrpSpPr/>
        <p:nvPr/>
      </p:nvGrpSpPr>
      <p:grpSpPr>
        <a:xfrm>
          <a:off x="0" y="0"/>
          <a:ext cx="0" cy="0"/>
          <a:chOff x="0" y="0"/>
          <a:chExt cx="0" cy="0"/>
        </a:xfrm>
      </p:grpSpPr>
      <p:sp>
        <p:nvSpPr>
          <p:cNvPr id="119" name="Picture Placeholder 7">
            <a:extLst>
              <a:ext uri="{FF2B5EF4-FFF2-40B4-BE49-F238E27FC236}">
                <a16:creationId xmlns:a16="http://schemas.microsoft.com/office/drawing/2014/main" id="{44BAE2D1-B628-4691-A677-ADB0E964E747}"/>
              </a:ext>
            </a:extLst>
          </p:cNvPr>
          <p:cNvSpPr>
            <a:spLocks noGrp="1"/>
          </p:cNvSpPr>
          <p:nvPr>
            <p:ph type="pic" sz="quarter" idx="42" hasCustomPrompt="1"/>
          </p:nvPr>
        </p:nvSpPr>
        <p:spPr>
          <a:xfrm>
            <a:off x="5022350" y="2169000"/>
            <a:ext cx="2160000" cy="2520000"/>
          </a:xfrm>
          <a:prstGeom prst="roundRect">
            <a:avLst>
              <a:gd name="adj" fmla="val 3087"/>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marL="0" indent="0" algn="ctr">
              <a:buNone/>
              <a:defRPr/>
            </a:lvl1pPr>
          </a:lstStyle>
          <a:p>
            <a:r>
              <a:rPr lang="en-MY" dirty="0"/>
              <a:t>Insert your image here</a:t>
            </a:r>
          </a:p>
        </p:txBody>
      </p:sp>
      <p:sp>
        <p:nvSpPr>
          <p:cNvPr id="121" name="Picture Placeholder 7">
            <a:extLst>
              <a:ext uri="{FF2B5EF4-FFF2-40B4-BE49-F238E27FC236}">
                <a16:creationId xmlns:a16="http://schemas.microsoft.com/office/drawing/2014/main" id="{A347EBBF-2D69-46DA-828F-9790474072DD}"/>
              </a:ext>
            </a:extLst>
          </p:cNvPr>
          <p:cNvSpPr>
            <a:spLocks noGrp="1"/>
          </p:cNvSpPr>
          <p:nvPr>
            <p:ph type="pic" sz="quarter" idx="43" hasCustomPrompt="1"/>
          </p:nvPr>
        </p:nvSpPr>
        <p:spPr>
          <a:xfrm>
            <a:off x="7355975" y="2169000"/>
            <a:ext cx="2160000" cy="2520000"/>
          </a:xfrm>
          <a:prstGeom prst="roundRect">
            <a:avLst>
              <a:gd name="adj" fmla="val 3087"/>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marL="0" indent="0" algn="ctr">
              <a:buNone/>
              <a:defRPr/>
            </a:lvl1pPr>
          </a:lstStyle>
          <a:p>
            <a:r>
              <a:rPr lang="en-MY" dirty="0"/>
              <a:t>Insert your image here</a:t>
            </a:r>
          </a:p>
        </p:txBody>
      </p:sp>
      <p:sp>
        <p:nvSpPr>
          <p:cNvPr id="122" name="Picture Placeholder 7">
            <a:extLst>
              <a:ext uri="{FF2B5EF4-FFF2-40B4-BE49-F238E27FC236}">
                <a16:creationId xmlns:a16="http://schemas.microsoft.com/office/drawing/2014/main" id="{253329E5-9B46-4E84-BB47-C37A58E0DF47}"/>
              </a:ext>
            </a:extLst>
          </p:cNvPr>
          <p:cNvSpPr>
            <a:spLocks noGrp="1"/>
          </p:cNvSpPr>
          <p:nvPr>
            <p:ph type="pic" sz="quarter" idx="44" hasCustomPrompt="1"/>
          </p:nvPr>
        </p:nvSpPr>
        <p:spPr>
          <a:xfrm>
            <a:off x="9689600" y="2169000"/>
            <a:ext cx="2160000" cy="2520000"/>
          </a:xfrm>
          <a:prstGeom prst="roundRect">
            <a:avLst>
              <a:gd name="adj" fmla="val 3087"/>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marL="0" indent="0" algn="ctr">
              <a:buNone/>
              <a:defRPr/>
            </a:lvl1pPr>
          </a:lstStyle>
          <a:p>
            <a:r>
              <a:rPr lang="en-MY" dirty="0"/>
              <a:t>Insert your image here</a:t>
            </a:r>
          </a:p>
        </p:txBody>
      </p:sp>
      <p:sp>
        <p:nvSpPr>
          <p:cNvPr id="123" name="Picture Placeholder 7">
            <a:extLst>
              <a:ext uri="{FF2B5EF4-FFF2-40B4-BE49-F238E27FC236}">
                <a16:creationId xmlns:a16="http://schemas.microsoft.com/office/drawing/2014/main" id="{0283E3F9-6587-4698-B553-45FC5DDFC55F}"/>
              </a:ext>
            </a:extLst>
          </p:cNvPr>
          <p:cNvSpPr>
            <a:spLocks noGrp="1"/>
          </p:cNvSpPr>
          <p:nvPr>
            <p:ph type="pic" sz="quarter" idx="45" hasCustomPrompt="1"/>
          </p:nvPr>
        </p:nvSpPr>
        <p:spPr>
          <a:xfrm>
            <a:off x="2688725" y="2169000"/>
            <a:ext cx="2160000" cy="2520000"/>
          </a:xfrm>
          <a:prstGeom prst="roundRect">
            <a:avLst>
              <a:gd name="adj" fmla="val 3087"/>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marL="0" indent="0" algn="ctr">
              <a:buNone/>
              <a:defRPr/>
            </a:lvl1pPr>
          </a:lstStyle>
          <a:p>
            <a:r>
              <a:rPr lang="en-MY" dirty="0"/>
              <a:t>Insert your image here</a:t>
            </a:r>
          </a:p>
        </p:txBody>
      </p:sp>
      <p:sp>
        <p:nvSpPr>
          <p:cNvPr id="124" name="Picture Placeholder 7">
            <a:extLst>
              <a:ext uri="{FF2B5EF4-FFF2-40B4-BE49-F238E27FC236}">
                <a16:creationId xmlns:a16="http://schemas.microsoft.com/office/drawing/2014/main" id="{72DAC6A7-5A6C-43FA-9ECB-DA307EAF1EE8}"/>
              </a:ext>
            </a:extLst>
          </p:cNvPr>
          <p:cNvSpPr>
            <a:spLocks noGrp="1"/>
          </p:cNvSpPr>
          <p:nvPr>
            <p:ph type="pic" sz="quarter" idx="46" hasCustomPrompt="1"/>
          </p:nvPr>
        </p:nvSpPr>
        <p:spPr>
          <a:xfrm>
            <a:off x="355100" y="2169000"/>
            <a:ext cx="2160000" cy="2520000"/>
          </a:xfrm>
          <a:prstGeom prst="roundRect">
            <a:avLst>
              <a:gd name="adj" fmla="val 3087"/>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marL="0" indent="0" algn="ctr">
              <a:buNone/>
              <a:defRPr/>
            </a:lvl1pPr>
          </a:lstStyle>
          <a:p>
            <a:r>
              <a:rPr lang="en-MY" dirty="0"/>
              <a:t>Insert your image here</a:t>
            </a:r>
          </a:p>
        </p:txBody>
      </p:sp>
      <p:sp>
        <p:nvSpPr>
          <p:cNvPr id="125" name="Picture Placeholder 7">
            <a:extLst>
              <a:ext uri="{FF2B5EF4-FFF2-40B4-BE49-F238E27FC236}">
                <a16:creationId xmlns:a16="http://schemas.microsoft.com/office/drawing/2014/main" id="{C68E8BD3-1BA3-41BF-9E1F-0D147A74ED73}"/>
              </a:ext>
            </a:extLst>
          </p:cNvPr>
          <p:cNvSpPr>
            <a:spLocks noGrp="1"/>
          </p:cNvSpPr>
          <p:nvPr>
            <p:ph type="pic" sz="quarter" idx="47" hasCustomPrompt="1"/>
          </p:nvPr>
        </p:nvSpPr>
        <p:spPr>
          <a:xfrm>
            <a:off x="5002213" y="-523400"/>
            <a:ext cx="2160000" cy="2520000"/>
          </a:xfrm>
          <a:prstGeom prst="roundRect">
            <a:avLst>
              <a:gd name="adj" fmla="val 3087"/>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marL="0" indent="0" algn="ctr">
              <a:buNone/>
              <a:defRPr/>
            </a:lvl1pPr>
          </a:lstStyle>
          <a:p>
            <a:r>
              <a:rPr lang="en-MY" dirty="0"/>
              <a:t>Insert your image here</a:t>
            </a:r>
          </a:p>
        </p:txBody>
      </p:sp>
      <p:sp>
        <p:nvSpPr>
          <p:cNvPr id="126" name="Picture Placeholder 7">
            <a:extLst>
              <a:ext uri="{FF2B5EF4-FFF2-40B4-BE49-F238E27FC236}">
                <a16:creationId xmlns:a16="http://schemas.microsoft.com/office/drawing/2014/main" id="{467E7467-8256-4408-9292-5B5CB9C953F2}"/>
              </a:ext>
            </a:extLst>
          </p:cNvPr>
          <p:cNvSpPr>
            <a:spLocks noGrp="1"/>
          </p:cNvSpPr>
          <p:nvPr>
            <p:ph type="pic" sz="quarter" idx="48" hasCustomPrompt="1"/>
          </p:nvPr>
        </p:nvSpPr>
        <p:spPr>
          <a:xfrm>
            <a:off x="7335838" y="-523400"/>
            <a:ext cx="2160000" cy="2520000"/>
          </a:xfrm>
          <a:prstGeom prst="roundRect">
            <a:avLst>
              <a:gd name="adj" fmla="val 3087"/>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marL="0" indent="0" algn="ctr">
              <a:buNone/>
              <a:defRPr/>
            </a:lvl1pPr>
          </a:lstStyle>
          <a:p>
            <a:r>
              <a:rPr lang="en-MY" dirty="0"/>
              <a:t>Insert your image here</a:t>
            </a:r>
          </a:p>
        </p:txBody>
      </p:sp>
      <p:sp>
        <p:nvSpPr>
          <p:cNvPr id="127" name="Picture Placeholder 7">
            <a:extLst>
              <a:ext uri="{FF2B5EF4-FFF2-40B4-BE49-F238E27FC236}">
                <a16:creationId xmlns:a16="http://schemas.microsoft.com/office/drawing/2014/main" id="{B527A906-A3E8-416F-98C8-105B9F3C2832}"/>
              </a:ext>
            </a:extLst>
          </p:cNvPr>
          <p:cNvSpPr>
            <a:spLocks noGrp="1"/>
          </p:cNvSpPr>
          <p:nvPr>
            <p:ph type="pic" sz="quarter" idx="49" hasCustomPrompt="1"/>
          </p:nvPr>
        </p:nvSpPr>
        <p:spPr>
          <a:xfrm>
            <a:off x="9669463" y="-523400"/>
            <a:ext cx="2160000" cy="2520000"/>
          </a:xfrm>
          <a:prstGeom prst="roundRect">
            <a:avLst>
              <a:gd name="adj" fmla="val 3087"/>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marL="0" indent="0" algn="ctr">
              <a:buNone/>
              <a:defRPr/>
            </a:lvl1pPr>
          </a:lstStyle>
          <a:p>
            <a:r>
              <a:rPr lang="en-MY" dirty="0"/>
              <a:t>Insert your image here</a:t>
            </a:r>
          </a:p>
        </p:txBody>
      </p:sp>
      <p:sp>
        <p:nvSpPr>
          <p:cNvPr id="128" name="Picture Placeholder 7">
            <a:extLst>
              <a:ext uri="{FF2B5EF4-FFF2-40B4-BE49-F238E27FC236}">
                <a16:creationId xmlns:a16="http://schemas.microsoft.com/office/drawing/2014/main" id="{263B44AD-2BBC-463D-B8C0-455005CCAD36}"/>
              </a:ext>
            </a:extLst>
          </p:cNvPr>
          <p:cNvSpPr>
            <a:spLocks noGrp="1"/>
          </p:cNvSpPr>
          <p:nvPr>
            <p:ph type="pic" sz="quarter" idx="50" hasCustomPrompt="1"/>
          </p:nvPr>
        </p:nvSpPr>
        <p:spPr>
          <a:xfrm>
            <a:off x="2668588" y="-523400"/>
            <a:ext cx="2160000" cy="2520000"/>
          </a:xfrm>
          <a:prstGeom prst="roundRect">
            <a:avLst>
              <a:gd name="adj" fmla="val 3087"/>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marL="0" indent="0" algn="ctr">
              <a:buNone/>
              <a:defRPr/>
            </a:lvl1pPr>
          </a:lstStyle>
          <a:p>
            <a:r>
              <a:rPr lang="en-MY" dirty="0"/>
              <a:t>Insert your image here</a:t>
            </a:r>
          </a:p>
        </p:txBody>
      </p:sp>
      <p:sp>
        <p:nvSpPr>
          <p:cNvPr id="129" name="Picture Placeholder 7">
            <a:extLst>
              <a:ext uri="{FF2B5EF4-FFF2-40B4-BE49-F238E27FC236}">
                <a16:creationId xmlns:a16="http://schemas.microsoft.com/office/drawing/2014/main" id="{EB9D2E83-ECF0-4142-8813-ACBB405B6412}"/>
              </a:ext>
            </a:extLst>
          </p:cNvPr>
          <p:cNvSpPr>
            <a:spLocks noGrp="1"/>
          </p:cNvSpPr>
          <p:nvPr>
            <p:ph type="pic" sz="quarter" idx="51" hasCustomPrompt="1"/>
          </p:nvPr>
        </p:nvSpPr>
        <p:spPr>
          <a:xfrm>
            <a:off x="334963" y="-523400"/>
            <a:ext cx="2160000" cy="2520000"/>
          </a:xfrm>
          <a:prstGeom prst="roundRect">
            <a:avLst>
              <a:gd name="adj" fmla="val 3087"/>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marL="0" indent="0" algn="ctr">
              <a:buNone/>
              <a:defRPr/>
            </a:lvl1pPr>
          </a:lstStyle>
          <a:p>
            <a:r>
              <a:rPr lang="en-MY" dirty="0"/>
              <a:t>Insert your image here</a:t>
            </a:r>
          </a:p>
        </p:txBody>
      </p:sp>
      <p:sp>
        <p:nvSpPr>
          <p:cNvPr id="130" name="Picture Placeholder 7">
            <a:extLst>
              <a:ext uri="{FF2B5EF4-FFF2-40B4-BE49-F238E27FC236}">
                <a16:creationId xmlns:a16="http://schemas.microsoft.com/office/drawing/2014/main" id="{9510DE00-B27D-4871-B0D3-418B7B4E4CC4}"/>
              </a:ext>
            </a:extLst>
          </p:cNvPr>
          <p:cNvSpPr>
            <a:spLocks noGrp="1"/>
          </p:cNvSpPr>
          <p:nvPr>
            <p:ph type="pic" sz="quarter" idx="52" hasCustomPrompt="1"/>
          </p:nvPr>
        </p:nvSpPr>
        <p:spPr>
          <a:xfrm>
            <a:off x="4982076" y="4861400"/>
            <a:ext cx="2160000" cy="2520000"/>
          </a:xfrm>
          <a:prstGeom prst="roundRect">
            <a:avLst>
              <a:gd name="adj" fmla="val 3087"/>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marL="0" indent="0" algn="ctr">
              <a:buNone/>
              <a:defRPr/>
            </a:lvl1pPr>
          </a:lstStyle>
          <a:p>
            <a:r>
              <a:rPr lang="en-MY" dirty="0"/>
              <a:t>Insert your image here</a:t>
            </a:r>
          </a:p>
        </p:txBody>
      </p:sp>
      <p:sp>
        <p:nvSpPr>
          <p:cNvPr id="131" name="Picture Placeholder 7">
            <a:extLst>
              <a:ext uri="{FF2B5EF4-FFF2-40B4-BE49-F238E27FC236}">
                <a16:creationId xmlns:a16="http://schemas.microsoft.com/office/drawing/2014/main" id="{458C65F2-3630-4E00-B623-2938F12EEACC}"/>
              </a:ext>
            </a:extLst>
          </p:cNvPr>
          <p:cNvSpPr>
            <a:spLocks noGrp="1"/>
          </p:cNvSpPr>
          <p:nvPr>
            <p:ph type="pic" sz="quarter" idx="53" hasCustomPrompt="1"/>
          </p:nvPr>
        </p:nvSpPr>
        <p:spPr>
          <a:xfrm>
            <a:off x="7315701" y="4861400"/>
            <a:ext cx="2160000" cy="2520000"/>
          </a:xfrm>
          <a:prstGeom prst="roundRect">
            <a:avLst>
              <a:gd name="adj" fmla="val 3087"/>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marL="0" indent="0" algn="ctr">
              <a:buNone/>
              <a:defRPr/>
            </a:lvl1pPr>
          </a:lstStyle>
          <a:p>
            <a:r>
              <a:rPr lang="en-MY" dirty="0"/>
              <a:t>Insert your image here</a:t>
            </a:r>
          </a:p>
        </p:txBody>
      </p:sp>
      <p:sp>
        <p:nvSpPr>
          <p:cNvPr id="132" name="Picture Placeholder 7">
            <a:extLst>
              <a:ext uri="{FF2B5EF4-FFF2-40B4-BE49-F238E27FC236}">
                <a16:creationId xmlns:a16="http://schemas.microsoft.com/office/drawing/2014/main" id="{F1948D01-0142-4AFB-A637-5258CFA0D5F1}"/>
              </a:ext>
            </a:extLst>
          </p:cNvPr>
          <p:cNvSpPr>
            <a:spLocks noGrp="1"/>
          </p:cNvSpPr>
          <p:nvPr>
            <p:ph type="pic" sz="quarter" idx="54" hasCustomPrompt="1"/>
          </p:nvPr>
        </p:nvSpPr>
        <p:spPr>
          <a:xfrm>
            <a:off x="9649326" y="4861400"/>
            <a:ext cx="2160000" cy="2520000"/>
          </a:xfrm>
          <a:prstGeom prst="roundRect">
            <a:avLst>
              <a:gd name="adj" fmla="val 3087"/>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marL="0" indent="0" algn="ctr">
              <a:buNone/>
              <a:defRPr/>
            </a:lvl1pPr>
          </a:lstStyle>
          <a:p>
            <a:r>
              <a:rPr lang="en-MY" dirty="0"/>
              <a:t>Insert your image here</a:t>
            </a:r>
          </a:p>
        </p:txBody>
      </p:sp>
      <p:sp>
        <p:nvSpPr>
          <p:cNvPr id="133" name="Picture Placeholder 7">
            <a:extLst>
              <a:ext uri="{FF2B5EF4-FFF2-40B4-BE49-F238E27FC236}">
                <a16:creationId xmlns:a16="http://schemas.microsoft.com/office/drawing/2014/main" id="{78E2C31D-07F1-4615-BE16-775F32C815CE}"/>
              </a:ext>
            </a:extLst>
          </p:cNvPr>
          <p:cNvSpPr>
            <a:spLocks noGrp="1"/>
          </p:cNvSpPr>
          <p:nvPr>
            <p:ph type="pic" sz="quarter" idx="55" hasCustomPrompt="1"/>
          </p:nvPr>
        </p:nvSpPr>
        <p:spPr>
          <a:xfrm>
            <a:off x="2648451" y="4861400"/>
            <a:ext cx="2160000" cy="2520000"/>
          </a:xfrm>
          <a:prstGeom prst="roundRect">
            <a:avLst>
              <a:gd name="adj" fmla="val 3087"/>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marL="0" indent="0" algn="ctr">
              <a:buNone/>
              <a:defRPr/>
            </a:lvl1pPr>
          </a:lstStyle>
          <a:p>
            <a:r>
              <a:rPr lang="en-MY" dirty="0"/>
              <a:t>Insert your image here</a:t>
            </a:r>
          </a:p>
        </p:txBody>
      </p:sp>
      <p:sp>
        <p:nvSpPr>
          <p:cNvPr id="134" name="Picture Placeholder 7">
            <a:extLst>
              <a:ext uri="{FF2B5EF4-FFF2-40B4-BE49-F238E27FC236}">
                <a16:creationId xmlns:a16="http://schemas.microsoft.com/office/drawing/2014/main" id="{1AC0B563-E7DE-4CF2-A692-3E7191AFC1A9}"/>
              </a:ext>
            </a:extLst>
          </p:cNvPr>
          <p:cNvSpPr>
            <a:spLocks noGrp="1"/>
          </p:cNvSpPr>
          <p:nvPr>
            <p:ph type="pic" sz="quarter" idx="56" hasCustomPrompt="1"/>
          </p:nvPr>
        </p:nvSpPr>
        <p:spPr>
          <a:xfrm>
            <a:off x="314826" y="4861400"/>
            <a:ext cx="2160000" cy="2520000"/>
          </a:xfrm>
          <a:prstGeom prst="roundRect">
            <a:avLst>
              <a:gd name="adj" fmla="val 3087"/>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marL="0" indent="0" algn="ctr">
              <a:buNone/>
              <a:defRPr/>
            </a:lvl1pPr>
          </a:lstStyle>
          <a:p>
            <a:r>
              <a:rPr lang="en-MY" dirty="0"/>
              <a:t>Insert your image here</a:t>
            </a:r>
          </a:p>
        </p:txBody>
      </p:sp>
    </p:spTree>
    <p:extLst>
      <p:ext uri="{BB962C8B-B14F-4D97-AF65-F5344CB8AC3E}">
        <p14:creationId xmlns:p14="http://schemas.microsoft.com/office/powerpoint/2010/main" val="2437130587"/>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Phone Isometric Presentation Mockup 4">
    <p:spTree>
      <p:nvGrpSpPr>
        <p:cNvPr id="1" name=""/>
        <p:cNvGrpSpPr/>
        <p:nvPr/>
      </p:nvGrpSpPr>
      <p:grpSpPr>
        <a:xfrm>
          <a:off x="0" y="0"/>
          <a:ext cx="0" cy="0"/>
          <a:chOff x="0" y="0"/>
          <a:chExt cx="0" cy="0"/>
        </a:xfrm>
      </p:grpSpPr>
      <p:sp>
        <p:nvSpPr>
          <p:cNvPr id="30" name="Picture Placeholder 22">
            <a:extLst>
              <a:ext uri="{FF2B5EF4-FFF2-40B4-BE49-F238E27FC236}">
                <a16:creationId xmlns:a16="http://schemas.microsoft.com/office/drawing/2014/main" id="{2128B0F3-56DD-4FAC-919C-D612594F17B5}"/>
              </a:ext>
            </a:extLst>
          </p:cNvPr>
          <p:cNvSpPr>
            <a:spLocks noGrp="1"/>
          </p:cNvSpPr>
          <p:nvPr>
            <p:ph type="pic" sz="quarter" idx="14" hasCustomPrompt="1"/>
          </p:nvPr>
        </p:nvSpPr>
        <p:spPr>
          <a:xfrm>
            <a:off x="4902173" y="1143000"/>
            <a:ext cx="2103841" cy="4689762"/>
          </a:xfrm>
          <a:custGeom>
            <a:avLst/>
            <a:gdLst>
              <a:gd name="connsiteX0" fmla="*/ 540818 w 3856038"/>
              <a:gd name="connsiteY0" fmla="*/ 33 h 8234879"/>
              <a:gd name="connsiteX1" fmla="*/ 790982 w 3856038"/>
              <a:gd name="connsiteY1" fmla="*/ 4667 h 8234879"/>
              <a:gd name="connsiteX2" fmla="*/ 845532 w 3856038"/>
              <a:gd name="connsiteY2" fmla="*/ 82184 h 8234879"/>
              <a:gd name="connsiteX3" fmla="*/ 937586 w 3856038"/>
              <a:gd name="connsiteY3" fmla="*/ 281030 h 8234879"/>
              <a:gd name="connsiteX4" fmla="*/ 1070554 w 3856038"/>
              <a:gd name="connsiteY4" fmla="*/ 328214 h 8234879"/>
              <a:gd name="connsiteX5" fmla="*/ 2754800 w 3856038"/>
              <a:gd name="connsiteY5" fmla="*/ 324844 h 8234879"/>
              <a:gd name="connsiteX6" fmla="*/ 3000278 w 3856038"/>
              <a:gd name="connsiteY6" fmla="*/ 115886 h 8234879"/>
              <a:gd name="connsiteX7" fmla="*/ 3133244 w 3856038"/>
              <a:gd name="connsiteY7" fmla="*/ 4667 h 8234879"/>
              <a:gd name="connsiteX8" fmla="*/ 3515098 w 3856038"/>
              <a:gd name="connsiteY8" fmla="*/ 14778 h 8234879"/>
              <a:gd name="connsiteX9" fmla="*/ 3842400 w 3856038"/>
              <a:gd name="connsiteY9" fmla="*/ 318103 h 8234879"/>
              <a:gd name="connsiteX10" fmla="*/ 3856038 w 3856038"/>
              <a:gd name="connsiteY10" fmla="*/ 486617 h 8234879"/>
              <a:gd name="connsiteX11" fmla="*/ 3856038 w 3856038"/>
              <a:gd name="connsiteY11" fmla="*/ 7749560 h 8234879"/>
              <a:gd name="connsiteX12" fmla="*/ 3821944 w 3856038"/>
              <a:gd name="connsiteY12" fmla="*/ 7995590 h 8234879"/>
              <a:gd name="connsiteX13" fmla="*/ 3634426 w 3856038"/>
              <a:gd name="connsiteY13" fmla="*/ 8194436 h 8234879"/>
              <a:gd name="connsiteX14" fmla="*/ 3378722 w 3856038"/>
              <a:gd name="connsiteY14" fmla="*/ 8234879 h 8234879"/>
              <a:gd name="connsiteX15" fmla="*/ 470498 w 3856038"/>
              <a:gd name="connsiteY15" fmla="*/ 8234879 h 8234879"/>
              <a:gd name="connsiteX16" fmla="*/ 279571 w 3856038"/>
              <a:gd name="connsiteY16" fmla="*/ 8214658 h 8234879"/>
              <a:gd name="connsiteX17" fmla="*/ 10228 w 3856038"/>
              <a:gd name="connsiteY17" fmla="*/ 7897852 h 8234879"/>
              <a:gd name="connsiteX18" fmla="*/ 0 w 3856038"/>
              <a:gd name="connsiteY18" fmla="*/ 7709116 h 8234879"/>
              <a:gd name="connsiteX19" fmla="*/ 0 w 3856038"/>
              <a:gd name="connsiteY19" fmla="*/ 4109662 h 8234879"/>
              <a:gd name="connsiteX20" fmla="*/ 0 w 3856038"/>
              <a:gd name="connsiteY20" fmla="*/ 513579 h 8234879"/>
              <a:gd name="connsiteX21" fmla="*/ 40913 w 3856038"/>
              <a:gd name="connsiteY21" fmla="*/ 220365 h 8234879"/>
              <a:gd name="connsiteX22" fmla="*/ 293209 w 3856038"/>
              <a:gd name="connsiteY22" fmla="*/ 18149 h 8234879"/>
              <a:gd name="connsiteX23" fmla="*/ 540818 w 3856038"/>
              <a:gd name="connsiteY23" fmla="*/ 33 h 823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56038" h="8234879">
                <a:moveTo>
                  <a:pt x="540818" y="33"/>
                </a:moveTo>
                <a:cubicBezTo>
                  <a:pt x="623922" y="455"/>
                  <a:pt x="707452" y="4667"/>
                  <a:pt x="790982" y="4667"/>
                </a:cubicBezTo>
                <a:cubicBezTo>
                  <a:pt x="842124" y="4667"/>
                  <a:pt x="842124" y="45111"/>
                  <a:pt x="845532" y="82184"/>
                </a:cubicBezTo>
                <a:cubicBezTo>
                  <a:pt x="855760" y="159700"/>
                  <a:pt x="862580" y="233846"/>
                  <a:pt x="937586" y="281030"/>
                </a:cubicBezTo>
                <a:cubicBezTo>
                  <a:pt x="978500" y="307992"/>
                  <a:pt x="1019412" y="328214"/>
                  <a:pt x="1070554" y="328214"/>
                </a:cubicBezTo>
                <a:cubicBezTo>
                  <a:pt x="1633106" y="324844"/>
                  <a:pt x="2192248" y="328214"/>
                  <a:pt x="2754800" y="324844"/>
                </a:cubicBezTo>
                <a:cubicBezTo>
                  <a:pt x="2908224" y="324844"/>
                  <a:pt x="2976412" y="264179"/>
                  <a:pt x="3000278" y="115886"/>
                </a:cubicBezTo>
                <a:cubicBezTo>
                  <a:pt x="3020734" y="4667"/>
                  <a:pt x="3020734" y="1297"/>
                  <a:pt x="3133244" y="4667"/>
                </a:cubicBezTo>
                <a:cubicBezTo>
                  <a:pt x="3259392" y="4667"/>
                  <a:pt x="3385540" y="-2073"/>
                  <a:pt x="3515098" y="14778"/>
                </a:cubicBezTo>
                <a:cubicBezTo>
                  <a:pt x="3702614" y="35000"/>
                  <a:pt x="3811716" y="132738"/>
                  <a:pt x="3842400" y="318103"/>
                </a:cubicBezTo>
                <a:cubicBezTo>
                  <a:pt x="3849220" y="372027"/>
                  <a:pt x="3856038" y="429322"/>
                  <a:pt x="3856038" y="486617"/>
                </a:cubicBezTo>
                <a:cubicBezTo>
                  <a:pt x="3856038" y="2906474"/>
                  <a:pt x="3856038" y="5326332"/>
                  <a:pt x="3856038" y="7749560"/>
                </a:cubicBezTo>
                <a:cubicBezTo>
                  <a:pt x="3856038" y="7833816"/>
                  <a:pt x="3845810" y="7914703"/>
                  <a:pt x="3821944" y="7995590"/>
                </a:cubicBezTo>
                <a:cubicBezTo>
                  <a:pt x="3794668" y="8093328"/>
                  <a:pt x="3729890" y="8157362"/>
                  <a:pt x="3634426" y="8194436"/>
                </a:cubicBezTo>
                <a:cubicBezTo>
                  <a:pt x="3552602" y="8224768"/>
                  <a:pt x="3467366" y="8234879"/>
                  <a:pt x="3378722" y="8234879"/>
                </a:cubicBezTo>
                <a:cubicBezTo>
                  <a:pt x="2410450" y="8234879"/>
                  <a:pt x="1438770" y="8234879"/>
                  <a:pt x="470498" y="8234879"/>
                </a:cubicBezTo>
                <a:cubicBezTo>
                  <a:pt x="405719" y="8234879"/>
                  <a:pt x="340941" y="8231508"/>
                  <a:pt x="279571" y="8214658"/>
                </a:cubicBezTo>
                <a:cubicBezTo>
                  <a:pt x="115920" y="8170844"/>
                  <a:pt x="30685" y="8062995"/>
                  <a:pt x="10228" y="7897852"/>
                </a:cubicBezTo>
                <a:cubicBezTo>
                  <a:pt x="3409" y="7833816"/>
                  <a:pt x="0" y="7773152"/>
                  <a:pt x="0" y="7709116"/>
                </a:cubicBezTo>
                <a:cubicBezTo>
                  <a:pt x="0" y="6509298"/>
                  <a:pt x="0" y="5309480"/>
                  <a:pt x="0" y="4109662"/>
                </a:cubicBezTo>
                <a:cubicBezTo>
                  <a:pt x="0" y="2909845"/>
                  <a:pt x="0" y="1713397"/>
                  <a:pt x="0" y="513579"/>
                </a:cubicBezTo>
                <a:cubicBezTo>
                  <a:pt x="0" y="412471"/>
                  <a:pt x="0" y="314733"/>
                  <a:pt x="40913" y="220365"/>
                </a:cubicBezTo>
                <a:cubicBezTo>
                  <a:pt x="88645" y="105775"/>
                  <a:pt x="173880" y="41741"/>
                  <a:pt x="293209" y="18149"/>
                </a:cubicBezTo>
                <a:cubicBezTo>
                  <a:pt x="375035" y="2982"/>
                  <a:pt x="457713" y="-388"/>
                  <a:pt x="540818" y="33"/>
                </a:cubicBezTo>
                <a:close/>
              </a:path>
            </a:pathLst>
          </a:custGeom>
          <a:pattFill prst="wdDnDiag">
            <a:fgClr>
              <a:schemeClr val="tx1">
                <a:lumMod val="25000"/>
                <a:lumOff val="75000"/>
              </a:schemeClr>
            </a:fgClr>
            <a:bgClr>
              <a:schemeClr val="bg1"/>
            </a:bgClr>
          </a:pattFill>
          <a:scene3d>
            <a:camera prst="orthographicFront">
              <a:rot lat="19632000" lon="19416000" rev="3360000"/>
            </a:camera>
            <a:lightRig rig="threePt" dir="t"/>
          </a:scene3d>
        </p:spPr>
        <p:txBody>
          <a:bodyPr anchor="ctr"/>
          <a:lstStyle>
            <a:lvl1pPr algn="ctr">
              <a:buNone/>
              <a:defRPr/>
            </a:lvl1pPr>
          </a:lstStyle>
          <a:p>
            <a:r>
              <a:rPr lang="en-US" dirty="0"/>
              <a:t>Insert your image here</a:t>
            </a:r>
          </a:p>
        </p:txBody>
      </p:sp>
      <p:sp>
        <p:nvSpPr>
          <p:cNvPr id="31" name="Picture Placeholder 22">
            <a:extLst>
              <a:ext uri="{FF2B5EF4-FFF2-40B4-BE49-F238E27FC236}">
                <a16:creationId xmlns:a16="http://schemas.microsoft.com/office/drawing/2014/main" id="{76DE6B5A-5EB0-455E-A806-53FA7B1C07CC}"/>
              </a:ext>
            </a:extLst>
          </p:cNvPr>
          <p:cNvSpPr>
            <a:spLocks noGrp="1"/>
          </p:cNvSpPr>
          <p:nvPr>
            <p:ph type="pic" sz="quarter" idx="15" hasCustomPrompt="1"/>
          </p:nvPr>
        </p:nvSpPr>
        <p:spPr>
          <a:xfrm>
            <a:off x="8978816" y="3690160"/>
            <a:ext cx="2103841" cy="4689762"/>
          </a:xfrm>
          <a:custGeom>
            <a:avLst/>
            <a:gdLst>
              <a:gd name="connsiteX0" fmla="*/ 540818 w 3856038"/>
              <a:gd name="connsiteY0" fmla="*/ 33 h 8234879"/>
              <a:gd name="connsiteX1" fmla="*/ 790982 w 3856038"/>
              <a:gd name="connsiteY1" fmla="*/ 4667 h 8234879"/>
              <a:gd name="connsiteX2" fmla="*/ 845532 w 3856038"/>
              <a:gd name="connsiteY2" fmla="*/ 82184 h 8234879"/>
              <a:gd name="connsiteX3" fmla="*/ 937586 w 3856038"/>
              <a:gd name="connsiteY3" fmla="*/ 281030 h 8234879"/>
              <a:gd name="connsiteX4" fmla="*/ 1070554 w 3856038"/>
              <a:gd name="connsiteY4" fmla="*/ 328214 h 8234879"/>
              <a:gd name="connsiteX5" fmla="*/ 2754800 w 3856038"/>
              <a:gd name="connsiteY5" fmla="*/ 324844 h 8234879"/>
              <a:gd name="connsiteX6" fmla="*/ 3000278 w 3856038"/>
              <a:gd name="connsiteY6" fmla="*/ 115886 h 8234879"/>
              <a:gd name="connsiteX7" fmla="*/ 3133244 w 3856038"/>
              <a:gd name="connsiteY7" fmla="*/ 4667 h 8234879"/>
              <a:gd name="connsiteX8" fmla="*/ 3515098 w 3856038"/>
              <a:gd name="connsiteY8" fmla="*/ 14778 h 8234879"/>
              <a:gd name="connsiteX9" fmla="*/ 3842400 w 3856038"/>
              <a:gd name="connsiteY9" fmla="*/ 318103 h 8234879"/>
              <a:gd name="connsiteX10" fmla="*/ 3856038 w 3856038"/>
              <a:gd name="connsiteY10" fmla="*/ 486617 h 8234879"/>
              <a:gd name="connsiteX11" fmla="*/ 3856038 w 3856038"/>
              <a:gd name="connsiteY11" fmla="*/ 7749560 h 8234879"/>
              <a:gd name="connsiteX12" fmla="*/ 3821944 w 3856038"/>
              <a:gd name="connsiteY12" fmla="*/ 7995590 h 8234879"/>
              <a:gd name="connsiteX13" fmla="*/ 3634426 w 3856038"/>
              <a:gd name="connsiteY13" fmla="*/ 8194436 h 8234879"/>
              <a:gd name="connsiteX14" fmla="*/ 3378722 w 3856038"/>
              <a:gd name="connsiteY14" fmla="*/ 8234879 h 8234879"/>
              <a:gd name="connsiteX15" fmla="*/ 470498 w 3856038"/>
              <a:gd name="connsiteY15" fmla="*/ 8234879 h 8234879"/>
              <a:gd name="connsiteX16" fmla="*/ 279571 w 3856038"/>
              <a:gd name="connsiteY16" fmla="*/ 8214658 h 8234879"/>
              <a:gd name="connsiteX17" fmla="*/ 10228 w 3856038"/>
              <a:gd name="connsiteY17" fmla="*/ 7897852 h 8234879"/>
              <a:gd name="connsiteX18" fmla="*/ 0 w 3856038"/>
              <a:gd name="connsiteY18" fmla="*/ 7709116 h 8234879"/>
              <a:gd name="connsiteX19" fmla="*/ 0 w 3856038"/>
              <a:gd name="connsiteY19" fmla="*/ 4109662 h 8234879"/>
              <a:gd name="connsiteX20" fmla="*/ 0 w 3856038"/>
              <a:gd name="connsiteY20" fmla="*/ 513579 h 8234879"/>
              <a:gd name="connsiteX21" fmla="*/ 40913 w 3856038"/>
              <a:gd name="connsiteY21" fmla="*/ 220365 h 8234879"/>
              <a:gd name="connsiteX22" fmla="*/ 293209 w 3856038"/>
              <a:gd name="connsiteY22" fmla="*/ 18149 h 8234879"/>
              <a:gd name="connsiteX23" fmla="*/ 540818 w 3856038"/>
              <a:gd name="connsiteY23" fmla="*/ 33 h 823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56038" h="8234879">
                <a:moveTo>
                  <a:pt x="540818" y="33"/>
                </a:moveTo>
                <a:cubicBezTo>
                  <a:pt x="623922" y="455"/>
                  <a:pt x="707452" y="4667"/>
                  <a:pt x="790982" y="4667"/>
                </a:cubicBezTo>
                <a:cubicBezTo>
                  <a:pt x="842124" y="4667"/>
                  <a:pt x="842124" y="45111"/>
                  <a:pt x="845532" y="82184"/>
                </a:cubicBezTo>
                <a:cubicBezTo>
                  <a:pt x="855760" y="159700"/>
                  <a:pt x="862580" y="233846"/>
                  <a:pt x="937586" y="281030"/>
                </a:cubicBezTo>
                <a:cubicBezTo>
                  <a:pt x="978500" y="307992"/>
                  <a:pt x="1019412" y="328214"/>
                  <a:pt x="1070554" y="328214"/>
                </a:cubicBezTo>
                <a:cubicBezTo>
                  <a:pt x="1633106" y="324844"/>
                  <a:pt x="2192248" y="328214"/>
                  <a:pt x="2754800" y="324844"/>
                </a:cubicBezTo>
                <a:cubicBezTo>
                  <a:pt x="2908224" y="324844"/>
                  <a:pt x="2976412" y="264179"/>
                  <a:pt x="3000278" y="115886"/>
                </a:cubicBezTo>
                <a:cubicBezTo>
                  <a:pt x="3020734" y="4667"/>
                  <a:pt x="3020734" y="1297"/>
                  <a:pt x="3133244" y="4667"/>
                </a:cubicBezTo>
                <a:cubicBezTo>
                  <a:pt x="3259392" y="4667"/>
                  <a:pt x="3385540" y="-2073"/>
                  <a:pt x="3515098" y="14778"/>
                </a:cubicBezTo>
                <a:cubicBezTo>
                  <a:pt x="3702614" y="35000"/>
                  <a:pt x="3811716" y="132738"/>
                  <a:pt x="3842400" y="318103"/>
                </a:cubicBezTo>
                <a:cubicBezTo>
                  <a:pt x="3849220" y="372027"/>
                  <a:pt x="3856038" y="429322"/>
                  <a:pt x="3856038" y="486617"/>
                </a:cubicBezTo>
                <a:cubicBezTo>
                  <a:pt x="3856038" y="2906474"/>
                  <a:pt x="3856038" y="5326332"/>
                  <a:pt x="3856038" y="7749560"/>
                </a:cubicBezTo>
                <a:cubicBezTo>
                  <a:pt x="3856038" y="7833816"/>
                  <a:pt x="3845810" y="7914703"/>
                  <a:pt x="3821944" y="7995590"/>
                </a:cubicBezTo>
                <a:cubicBezTo>
                  <a:pt x="3794668" y="8093328"/>
                  <a:pt x="3729890" y="8157362"/>
                  <a:pt x="3634426" y="8194436"/>
                </a:cubicBezTo>
                <a:cubicBezTo>
                  <a:pt x="3552602" y="8224768"/>
                  <a:pt x="3467366" y="8234879"/>
                  <a:pt x="3378722" y="8234879"/>
                </a:cubicBezTo>
                <a:cubicBezTo>
                  <a:pt x="2410450" y="8234879"/>
                  <a:pt x="1438770" y="8234879"/>
                  <a:pt x="470498" y="8234879"/>
                </a:cubicBezTo>
                <a:cubicBezTo>
                  <a:pt x="405719" y="8234879"/>
                  <a:pt x="340941" y="8231508"/>
                  <a:pt x="279571" y="8214658"/>
                </a:cubicBezTo>
                <a:cubicBezTo>
                  <a:pt x="115920" y="8170844"/>
                  <a:pt x="30685" y="8062995"/>
                  <a:pt x="10228" y="7897852"/>
                </a:cubicBezTo>
                <a:cubicBezTo>
                  <a:pt x="3409" y="7833816"/>
                  <a:pt x="0" y="7773152"/>
                  <a:pt x="0" y="7709116"/>
                </a:cubicBezTo>
                <a:cubicBezTo>
                  <a:pt x="0" y="6509298"/>
                  <a:pt x="0" y="5309480"/>
                  <a:pt x="0" y="4109662"/>
                </a:cubicBezTo>
                <a:cubicBezTo>
                  <a:pt x="0" y="2909845"/>
                  <a:pt x="0" y="1713397"/>
                  <a:pt x="0" y="513579"/>
                </a:cubicBezTo>
                <a:cubicBezTo>
                  <a:pt x="0" y="412471"/>
                  <a:pt x="0" y="314733"/>
                  <a:pt x="40913" y="220365"/>
                </a:cubicBezTo>
                <a:cubicBezTo>
                  <a:pt x="88645" y="105775"/>
                  <a:pt x="173880" y="41741"/>
                  <a:pt x="293209" y="18149"/>
                </a:cubicBezTo>
                <a:cubicBezTo>
                  <a:pt x="375035" y="2982"/>
                  <a:pt x="457713" y="-388"/>
                  <a:pt x="540818" y="33"/>
                </a:cubicBezTo>
                <a:close/>
              </a:path>
            </a:pathLst>
          </a:custGeom>
          <a:pattFill prst="wdDnDiag">
            <a:fgClr>
              <a:schemeClr val="tx1">
                <a:lumMod val="25000"/>
                <a:lumOff val="75000"/>
              </a:schemeClr>
            </a:fgClr>
            <a:bgClr>
              <a:schemeClr val="bg1"/>
            </a:bgClr>
          </a:pattFill>
          <a:scene3d>
            <a:camera prst="orthographicFront">
              <a:rot lat="19632000" lon="19416000" rev="3360000"/>
            </a:camera>
            <a:lightRig rig="threePt" dir="t"/>
          </a:scene3d>
        </p:spPr>
        <p:txBody>
          <a:bodyPr anchor="ctr"/>
          <a:lstStyle>
            <a:lvl1pPr algn="ctr">
              <a:buNone/>
              <a:defRPr/>
            </a:lvl1pPr>
          </a:lstStyle>
          <a:p>
            <a:r>
              <a:rPr lang="en-US" dirty="0"/>
              <a:t>Insert your image here</a:t>
            </a:r>
          </a:p>
        </p:txBody>
      </p:sp>
      <p:sp>
        <p:nvSpPr>
          <p:cNvPr id="32" name="Picture Placeholder 22">
            <a:extLst>
              <a:ext uri="{FF2B5EF4-FFF2-40B4-BE49-F238E27FC236}">
                <a16:creationId xmlns:a16="http://schemas.microsoft.com/office/drawing/2014/main" id="{116BFEA0-DDF5-4E40-986A-CFDBFE7E8DA7}"/>
              </a:ext>
            </a:extLst>
          </p:cNvPr>
          <p:cNvSpPr>
            <a:spLocks noGrp="1"/>
          </p:cNvSpPr>
          <p:nvPr>
            <p:ph type="pic" sz="quarter" idx="16" hasCustomPrompt="1"/>
          </p:nvPr>
        </p:nvSpPr>
        <p:spPr>
          <a:xfrm>
            <a:off x="1034112" y="-1572721"/>
            <a:ext cx="2103841" cy="4689762"/>
          </a:xfrm>
          <a:custGeom>
            <a:avLst/>
            <a:gdLst>
              <a:gd name="connsiteX0" fmla="*/ 540818 w 3856038"/>
              <a:gd name="connsiteY0" fmla="*/ 33 h 8234879"/>
              <a:gd name="connsiteX1" fmla="*/ 790982 w 3856038"/>
              <a:gd name="connsiteY1" fmla="*/ 4667 h 8234879"/>
              <a:gd name="connsiteX2" fmla="*/ 845532 w 3856038"/>
              <a:gd name="connsiteY2" fmla="*/ 82184 h 8234879"/>
              <a:gd name="connsiteX3" fmla="*/ 937586 w 3856038"/>
              <a:gd name="connsiteY3" fmla="*/ 281030 h 8234879"/>
              <a:gd name="connsiteX4" fmla="*/ 1070554 w 3856038"/>
              <a:gd name="connsiteY4" fmla="*/ 328214 h 8234879"/>
              <a:gd name="connsiteX5" fmla="*/ 2754800 w 3856038"/>
              <a:gd name="connsiteY5" fmla="*/ 324844 h 8234879"/>
              <a:gd name="connsiteX6" fmla="*/ 3000278 w 3856038"/>
              <a:gd name="connsiteY6" fmla="*/ 115886 h 8234879"/>
              <a:gd name="connsiteX7" fmla="*/ 3133244 w 3856038"/>
              <a:gd name="connsiteY7" fmla="*/ 4667 h 8234879"/>
              <a:gd name="connsiteX8" fmla="*/ 3515098 w 3856038"/>
              <a:gd name="connsiteY8" fmla="*/ 14778 h 8234879"/>
              <a:gd name="connsiteX9" fmla="*/ 3842400 w 3856038"/>
              <a:gd name="connsiteY9" fmla="*/ 318103 h 8234879"/>
              <a:gd name="connsiteX10" fmla="*/ 3856038 w 3856038"/>
              <a:gd name="connsiteY10" fmla="*/ 486617 h 8234879"/>
              <a:gd name="connsiteX11" fmla="*/ 3856038 w 3856038"/>
              <a:gd name="connsiteY11" fmla="*/ 7749560 h 8234879"/>
              <a:gd name="connsiteX12" fmla="*/ 3821944 w 3856038"/>
              <a:gd name="connsiteY12" fmla="*/ 7995590 h 8234879"/>
              <a:gd name="connsiteX13" fmla="*/ 3634426 w 3856038"/>
              <a:gd name="connsiteY13" fmla="*/ 8194436 h 8234879"/>
              <a:gd name="connsiteX14" fmla="*/ 3378722 w 3856038"/>
              <a:gd name="connsiteY14" fmla="*/ 8234879 h 8234879"/>
              <a:gd name="connsiteX15" fmla="*/ 470498 w 3856038"/>
              <a:gd name="connsiteY15" fmla="*/ 8234879 h 8234879"/>
              <a:gd name="connsiteX16" fmla="*/ 279571 w 3856038"/>
              <a:gd name="connsiteY16" fmla="*/ 8214658 h 8234879"/>
              <a:gd name="connsiteX17" fmla="*/ 10228 w 3856038"/>
              <a:gd name="connsiteY17" fmla="*/ 7897852 h 8234879"/>
              <a:gd name="connsiteX18" fmla="*/ 0 w 3856038"/>
              <a:gd name="connsiteY18" fmla="*/ 7709116 h 8234879"/>
              <a:gd name="connsiteX19" fmla="*/ 0 w 3856038"/>
              <a:gd name="connsiteY19" fmla="*/ 4109662 h 8234879"/>
              <a:gd name="connsiteX20" fmla="*/ 0 w 3856038"/>
              <a:gd name="connsiteY20" fmla="*/ 513579 h 8234879"/>
              <a:gd name="connsiteX21" fmla="*/ 40913 w 3856038"/>
              <a:gd name="connsiteY21" fmla="*/ 220365 h 8234879"/>
              <a:gd name="connsiteX22" fmla="*/ 293209 w 3856038"/>
              <a:gd name="connsiteY22" fmla="*/ 18149 h 8234879"/>
              <a:gd name="connsiteX23" fmla="*/ 540818 w 3856038"/>
              <a:gd name="connsiteY23" fmla="*/ 33 h 823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56038" h="8234879">
                <a:moveTo>
                  <a:pt x="540818" y="33"/>
                </a:moveTo>
                <a:cubicBezTo>
                  <a:pt x="623922" y="455"/>
                  <a:pt x="707452" y="4667"/>
                  <a:pt x="790982" y="4667"/>
                </a:cubicBezTo>
                <a:cubicBezTo>
                  <a:pt x="842124" y="4667"/>
                  <a:pt x="842124" y="45111"/>
                  <a:pt x="845532" y="82184"/>
                </a:cubicBezTo>
                <a:cubicBezTo>
                  <a:pt x="855760" y="159700"/>
                  <a:pt x="862580" y="233846"/>
                  <a:pt x="937586" y="281030"/>
                </a:cubicBezTo>
                <a:cubicBezTo>
                  <a:pt x="978500" y="307992"/>
                  <a:pt x="1019412" y="328214"/>
                  <a:pt x="1070554" y="328214"/>
                </a:cubicBezTo>
                <a:cubicBezTo>
                  <a:pt x="1633106" y="324844"/>
                  <a:pt x="2192248" y="328214"/>
                  <a:pt x="2754800" y="324844"/>
                </a:cubicBezTo>
                <a:cubicBezTo>
                  <a:pt x="2908224" y="324844"/>
                  <a:pt x="2976412" y="264179"/>
                  <a:pt x="3000278" y="115886"/>
                </a:cubicBezTo>
                <a:cubicBezTo>
                  <a:pt x="3020734" y="4667"/>
                  <a:pt x="3020734" y="1297"/>
                  <a:pt x="3133244" y="4667"/>
                </a:cubicBezTo>
                <a:cubicBezTo>
                  <a:pt x="3259392" y="4667"/>
                  <a:pt x="3385540" y="-2073"/>
                  <a:pt x="3515098" y="14778"/>
                </a:cubicBezTo>
                <a:cubicBezTo>
                  <a:pt x="3702614" y="35000"/>
                  <a:pt x="3811716" y="132738"/>
                  <a:pt x="3842400" y="318103"/>
                </a:cubicBezTo>
                <a:cubicBezTo>
                  <a:pt x="3849220" y="372027"/>
                  <a:pt x="3856038" y="429322"/>
                  <a:pt x="3856038" y="486617"/>
                </a:cubicBezTo>
                <a:cubicBezTo>
                  <a:pt x="3856038" y="2906474"/>
                  <a:pt x="3856038" y="5326332"/>
                  <a:pt x="3856038" y="7749560"/>
                </a:cubicBezTo>
                <a:cubicBezTo>
                  <a:pt x="3856038" y="7833816"/>
                  <a:pt x="3845810" y="7914703"/>
                  <a:pt x="3821944" y="7995590"/>
                </a:cubicBezTo>
                <a:cubicBezTo>
                  <a:pt x="3794668" y="8093328"/>
                  <a:pt x="3729890" y="8157362"/>
                  <a:pt x="3634426" y="8194436"/>
                </a:cubicBezTo>
                <a:cubicBezTo>
                  <a:pt x="3552602" y="8224768"/>
                  <a:pt x="3467366" y="8234879"/>
                  <a:pt x="3378722" y="8234879"/>
                </a:cubicBezTo>
                <a:cubicBezTo>
                  <a:pt x="2410450" y="8234879"/>
                  <a:pt x="1438770" y="8234879"/>
                  <a:pt x="470498" y="8234879"/>
                </a:cubicBezTo>
                <a:cubicBezTo>
                  <a:pt x="405719" y="8234879"/>
                  <a:pt x="340941" y="8231508"/>
                  <a:pt x="279571" y="8214658"/>
                </a:cubicBezTo>
                <a:cubicBezTo>
                  <a:pt x="115920" y="8170844"/>
                  <a:pt x="30685" y="8062995"/>
                  <a:pt x="10228" y="7897852"/>
                </a:cubicBezTo>
                <a:cubicBezTo>
                  <a:pt x="3409" y="7833816"/>
                  <a:pt x="0" y="7773152"/>
                  <a:pt x="0" y="7709116"/>
                </a:cubicBezTo>
                <a:cubicBezTo>
                  <a:pt x="0" y="6509298"/>
                  <a:pt x="0" y="5309480"/>
                  <a:pt x="0" y="4109662"/>
                </a:cubicBezTo>
                <a:cubicBezTo>
                  <a:pt x="0" y="2909845"/>
                  <a:pt x="0" y="1713397"/>
                  <a:pt x="0" y="513579"/>
                </a:cubicBezTo>
                <a:cubicBezTo>
                  <a:pt x="0" y="412471"/>
                  <a:pt x="0" y="314733"/>
                  <a:pt x="40913" y="220365"/>
                </a:cubicBezTo>
                <a:cubicBezTo>
                  <a:pt x="88645" y="105775"/>
                  <a:pt x="173880" y="41741"/>
                  <a:pt x="293209" y="18149"/>
                </a:cubicBezTo>
                <a:cubicBezTo>
                  <a:pt x="375035" y="2982"/>
                  <a:pt x="457713" y="-388"/>
                  <a:pt x="540818" y="33"/>
                </a:cubicBezTo>
                <a:close/>
              </a:path>
            </a:pathLst>
          </a:custGeom>
          <a:pattFill prst="wdDnDiag">
            <a:fgClr>
              <a:schemeClr val="tx1">
                <a:lumMod val="25000"/>
                <a:lumOff val="75000"/>
              </a:schemeClr>
            </a:fgClr>
            <a:bgClr>
              <a:schemeClr val="bg1"/>
            </a:bgClr>
          </a:pattFill>
          <a:scene3d>
            <a:camera prst="orthographicFront">
              <a:rot lat="19632000" lon="19416000" rev="3360000"/>
            </a:camera>
            <a:lightRig rig="threePt" dir="t"/>
          </a:scene3d>
        </p:spPr>
        <p:txBody>
          <a:bodyPr anchor="ctr"/>
          <a:lstStyle>
            <a:lvl1pPr algn="ctr">
              <a:buNone/>
              <a:defRPr/>
            </a:lvl1pPr>
          </a:lstStyle>
          <a:p>
            <a:r>
              <a:rPr lang="en-US" dirty="0"/>
              <a:t>Insert your image here</a:t>
            </a:r>
          </a:p>
        </p:txBody>
      </p:sp>
      <p:sp>
        <p:nvSpPr>
          <p:cNvPr id="33" name="Picture Placeholder 22">
            <a:extLst>
              <a:ext uri="{FF2B5EF4-FFF2-40B4-BE49-F238E27FC236}">
                <a16:creationId xmlns:a16="http://schemas.microsoft.com/office/drawing/2014/main" id="{B9281105-6837-4F18-A23C-FA619875F51B}"/>
              </a:ext>
            </a:extLst>
          </p:cNvPr>
          <p:cNvSpPr>
            <a:spLocks noGrp="1"/>
          </p:cNvSpPr>
          <p:nvPr>
            <p:ph type="pic" sz="quarter" idx="17" hasCustomPrompt="1"/>
          </p:nvPr>
        </p:nvSpPr>
        <p:spPr>
          <a:xfrm>
            <a:off x="-2837264" y="-4280361"/>
            <a:ext cx="2103841" cy="4689762"/>
          </a:xfrm>
          <a:custGeom>
            <a:avLst/>
            <a:gdLst>
              <a:gd name="connsiteX0" fmla="*/ 540818 w 3856038"/>
              <a:gd name="connsiteY0" fmla="*/ 33 h 8234879"/>
              <a:gd name="connsiteX1" fmla="*/ 790982 w 3856038"/>
              <a:gd name="connsiteY1" fmla="*/ 4667 h 8234879"/>
              <a:gd name="connsiteX2" fmla="*/ 845532 w 3856038"/>
              <a:gd name="connsiteY2" fmla="*/ 82184 h 8234879"/>
              <a:gd name="connsiteX3" fmla="*/ 937586 w 3856038"/>
              <a:gd name="connsiteY3" fmla="*/ 281030 h 8234879"/>
              <a:gd name="connsiteX4" fmla="*/ 1070554 w 3856038"/>
              <a:gd name="connsiteY4" fmla="*/ 328214 h 8234879"/>
              <a:gd name="connsiteX5" fmla="*/ 2754800 w 3856038"/>
              <a:gd name="connsiteY5" fmla="*/ 324844 h 8234879"/>
              <a:gd name="connsiteX6" fmla="*/ 3000278 w 3856038"/>
              <a:gd name="connsiteY6" fmla="*/ 115886 h 8234879"/>
              <a:gd name="connsiteX7" fmla="*/ 3133244 w 3856038"/>
              <a:gd name="connsiteY7" fmla="*/ 4667 h 8234879"/>
              <a:gd name="connsiteX8" fmla="*/ 3515098 w 3856038"/>
              <a:gd name="connsiteY8" fmla="*/ 14778 h 8234879"/>
              <a:gd name="connsiteX9" fmla="*/ 3842400 w 3856038"/>
              <a:gd name="connsiteY9" fmla="*/ 318103 h 8234879"/>
              <a:gd name="connsiteX10" fmla="*/ 3856038 w 3856038"/>
              <a:gd name="connsiteY10" fmla="*/ 486617 h 8234879"/>
              <a:gd name="connsiteX11" fmla="*/ 3856038 w 3856038"/>
              <a:gd name="connsiteY11" fmla="*/ 7749560 h 8234879"/>
              <a:gd name="connsiteX12" fmla="*/ 3821944 w 3856038"/>
              <a:gd name="connsiteY12" fmla="*/ 7995590 h 8234879"/>
              <a:gd name="connsiteX13" fmla="*/ 3634426 w 3856038"/>
              <a:gd name="connsiteY13" fmla="*/ 8194436 h 8234879"/>
              <a:gd name="connsiteX14" fmla="*/ 3378722 w 3856038"/>
              <a:gd name="connsiteY14" fmla="*/ 8234879 h 8234879"/>
              <a:gd name="connsiteX15" fmla="*/ 470498 w 3856038"/>
              <a:gd name="connsiteY15" fmla="*/ 8234879 h 8234879"/>
              <a:gd name="connsiteX16" fmla="*/ 279571 w 3856038"/>
              <a:gd name="connsiteY16" fmla="*/ 8214658 h 8234879"/>
              <a:gd name="connsiteX17" fmla="*/ 10228 w 3856038"/>
              <a:gd name="connsiteY17" fmla="*/ 7897852 h 8234879"/>
              <a:gd name="connsiteX18" fmla="*/ 0 w 3856038"/>
              <a:gd name="connsiteY18" fmla="*/ 7709116 h 8234879"/>
              <a:gd name="connsiteX19" fmla="*/ 0 w 3856038"/>
              <a:gd name="connsiteY19" fmla="*/ 4109662 h 8234879"/>
              <a:gd name="connsiteX20" fmla="*/ 0 w 3856038"/>
              <a:gd name="connsiteY20" fmla="*/ 513579 h 8234879"/>
              <a:gd name="connsiteX21" fmla="*/ 40913 w 3856038"/>
              <a:gd name="connsiteY21" fmla="*/ 220365 h 8234879"/>
              <a:gd name="connsiteX22" fmla="*/ 293209 w 3856038"/>
              <a:gd name="connsiteY22" fmla="*/ 18149 h 8234879"/>
              <a:gd name="connsiteX23" fmla="*/ 540818 w 3856038"/>
              <a:gd name="connsiteY23" fmla="*/ 33 h 823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56038" h="8234879">
                <a:moveTo>
                  <a:pt x="540818" y="33"/>
                </a:moveTo>
                <a:cubicBezTo>
                  <a:pt x="623922" y="455"/>
                  <a:pt x="707452" y="4667"/>
                  <a:pt x="790982" y="4667"/>
                </a:cubicBezTo>
                <a:cubicBezTo>
                  <a:pt x="842124" y="4667"/>
                  <a:pt x="842124" y="45111"/>
                  <a:pt x="845532" y="82184"/>
                </a:cubicBezTo>
                <a:cubicBezTo>
                  <a:pt x="855760" y="159700"/>
                  <a:pt x="862580" y="233846"/>
                  <a:pt x="937586" y="281030"/>
                </a:cubicBezTo>
                <a:cubicBezTo>
                  <a:pt x="978500" y="307992"/>
                  <a:pt x="1019412" y="328214"/>
                  <a:pt x="1070554" y="328214"/>
                </a:cubicBezTo>
                <a:cubicBezTo>
                  <a:pt x="1633106" y="324844"/>
                  <a:pt x="2192248" y="328214"/>
                  <a:pt x="2754800" y="324844"/>
                </a:cubicBezTo>
                <a:cubicBezTo>
                  <a:pt x="2908224" y="324844"/>
                  <a:pt x="2976412" y="264179"/>
                  <a:pt x="3000278" y="115886"/>
                </a:cubicBezTo>
                <a:cubicBezTo>
                  <a:pt x="3020734" y="4667"/>
                  <a:pt x="3020734" y="1297"/>
                  <a:pt x="3133244" y="4667"/>
                </a:cubicBezTo>
                <a:cubicBezTo>
                  <a:pt x="3259392" y="4667"/>
                  <a:pt x="3385540" y="-2073"/>
                  <a:pt x="3515098" y="14778"/>
                </a:cubicBezTo>
                <a:cubicBezTo>
                  <a:pt x="3702614" y="35000"/>
                  <a:pt x="3811716" y="132738"/>
                  <a:pt x="3842400" y="318103"/>
                </a:cubicBezTo>
                <a:cubicBezTo>
                  <a:pt x="3849220" y="372027"/>
                  <a:pt x="3856038" y="429322"/>
                  <a:pt x="3856038" y="486617"/>
                </a:cubicBezTo>
                <a:cubicBezTo>
                  <a:pt x="3856038" y="2906474"/>
                  <a:pt x="3856038" y="5326332"/>
                  <a:pt x="3856038" y="7749560"/>
                </a:cubicBezTo>
                <a:cubicBezTo>
                  <a:pt x="3856038" y="7833816"/>
                  <a:pt x="3845810" y="7914703"/>
                  <a:pt x="3821944" y="7995590"/>
                </a:cubicBezTo>
                <a:cubicBezTo>
                  <a:pt x="3794668" y="8093328"/>
                  <a:pt x="3729890" y="8157362"/>
                  <a:pt x="3634426" y="8194436"/>
                </a:cubicBezTo>
                <a:cubicBezTo>
                  <a:pt x="3552602" y="8224768"/>
                  <a:pt x="3467366" y="8234879"/>
                  <a:pt x="3378722" y="8234879"/>
                </a:cubicBezTo>
                <a:cubicBezTo>
                  <a:pt x="2410450" y="8234879"/>
                  <a:pt x="1438770" y="8234879"/>
                  <a:pt x="470498" y="8234879"/>
                </a:cubicBezTo>
                <a:cubicBezTo>
                  <a:pt x="405719" y="8234879"/>
                  <a:pt x="340941" y="8231508"/>
                  <a:pt x="279571" y="8214658"/>
                </a:cubicBezTo>
                <a:cubicBezTo>
                  <a:pt x="115920" y="8170844"/>
                  <a:pt x="30685" y="8062995"/>
                  <a:pt x="10228" y="7897852"/>
                </a:cubicBezTo>
                <a:cubicBezTo>
                  <a:pt x="3409" y="7833816"/>
                  <a:pt x="0" y="7773152"/>
                  <a:pt x="0" y="7709116"/>
                </a:cubicBezTo>
                <a:cubicBezTo>
                  <a:pt x="0" y="6509298"/>
                  <a:pt x="0" y="5309480"/>
                  <a:pt x="0" y="4109662"/>
                </a:cubicBezTo>
                <a:cubicBezTo>
                  <a:pt x="0" y="2909845"/>
                  <a:pt x="0" y="1713397"/>
                  <a:pt x="0" y="513579"/>
                </a:cubicBezTo>
                <a:cubicBezTo>
                  <a:pt x="0" y="412471"/>
                  <a:pt x="0" y="314733"/>
                  <a:pt x="40913" y="220365"/>
                </a:cubicBezTo>
                <a:cubicBezTo>
                  <a:pt x="88645" y="105775"/>
                  <a:pt x="173880" y="41741"/>
                  <a:pt x="293209" y="18149"/>
                </a:cubicBezTo>
                <a:cubicBezTo>
                  <a:pt x="375035" y="2982"/>
                  <a:pt x="457713" y="-388"/>
                  <a:pt x="540818" y="33"/>
                </a:cubicBezTo>
                <a:close/>
              </a:path>
            </a:pathLst>
          </a:custGeom>
          <a:pattFill prst="wdDnDiag">
            <a:fgClr>
              <a:schemeClr val="tx1">
                <a:lumMod val="25000"/>
                <a:lumOff val="75000"/>
              </a:schemeClr>
            </a:fgClr>
            <a:bgClr>
              <a:schemeClr val="bg1"/>
            </a:bgClr>
          </a:pattFill>
          <a:scene3d>
            <a:camera prst="orthographicFront">
              <a:rot lat="19632000" lon="19416000" rev="3360000"/>
            </a:camera>
            <a:lightRig rig="threePt" dir="t"/>
          </a:scene3d>
        </p:spPr>
        <p:txBody>
          <a:bodyPr anchor="ctr"/>
          <a:lstStyle>
            <a:lvl1pPr algn="ctr">
              <a:buNone/>
              <a:defRPr/>
            </a:lvl1pPr>
          </a:lstStyle>
          <a:p>
            <a:r>
              <a:rPr lang="en-US" dirty="0"/>
              <a:t>Insert your image here</a:t>
            </a:r>
          </a:p>
        </p:txBody>
      </p:sp>
      <p:sp>
        <p:nvSpPr>
          <p:cNvPr id="34" name="Picture Placeholder 22">
            <a:extLst>
              <a:ext uri="{FF2B5EF4-FFF2-40B4-BE49-F238E27FC236}">
                <a16:creationId xmlns:a16="http://schemas.microsoft.com/office/drawing/2014/main" id="{A4089A5A-EF5E-4D76-915C-CDFACF69A3D3}"/>
              </a:ext>
            </a:extLst>
          </p:cNvPr>
          <p:cNvSpPr>
            <a:spLocks noGrp="1"/>
          </p:cNvSpPr>
          <p:nvPr>
            <p:ph type="pic" sz="quarter" idx="18" hasCustomPrompt="1"/>
          </p:nvPr>
        </p:nvSpPr>
        <p:spPr>
          <a:xfrm>
            <a:off x="5308919" y="4340931"/>
            <a:ext cx="2103841" cy="4689762"/>
          </a:xfrm>
          <a:custGeom>
            <a:avLst/>
            <a:gdLst>
              <a:gd name="connsiteX0" fmla="*/ 540818 w 3856038"/>
              <a:gd name="connsiteY0" fmla="*/ 33 h 8234879"/>
              <a:gd name="connsiteX1" fmla="*/ 790982 w 3856038"/>
              <a:gd name="connsiteY1" fmla="*/ 4667 h 8234879"/>
              <a:gd name="connsiteX2" fmla="*/ 845532 w 3856038"/>
              <a:gd name="connsiteY2" fmla="*/ 82184 h 8234879"/>
              <a:gd name="connsiteX3" fmla="*/ 937586 w 3856038"/>
              <a:gd name="connsiteY3" fmla="*/ 281030 h 8234879"/>
              <a:gd name="connsiteX4" fmla="*/ 1070554 w 3856038"/>
              <a:gd name="connsiteY4" fmla="*/ 328214 h 8234879"/>
              <a:gd name="connsiteX5" fmla="*/ 2754800 w 3856038"/>
              <a:gd name="connsiteY5" fmla="*/ 324844 h 8234879"/>
              <a:gd name="connsiteX6" fmla="*/ 3000278 w 3856038"/>
              <a:gd name="connsiteY6" fmla="*/ 115886 h 8234879"/>
              <a:gd name="connsiteX7" fmla="*/ 3133244 w 3856038"/>
              <a:gd name="connsiteY7" fmla="*/ 4667 h 8234879"/>
              <a:gd name="connsiteX8" fmla="*/ 3515098 w 3856038"/>
              <a:gd name="connsiteY8" fmla="*/ 14778 h 8234879"/>
              <a:gd name="connsiteX9" fmla="*/ 3842400 w 3856038"/>
              <a:gd name="connsiteY9" fmla="*/ 318103 h 8234879"/>
              <a:gd name="connsiteX10" fmla="*/ 3856038 w 3856038"/>
              <a:gd name="connsiteY10" fmla="*/ 486617 h 8234879"/>
              <a:gd name="connsiteX11" fmla="*/ 3856038 w 3856038"/>
              <a:gd name="connsiteY11" fmla="*/ 7749560 h 8234879"/>
              <a:gd name="connsiteX12" fmla="*/ 3821944 w 3856038"/>
              <a:gd name="connsiteY12" fmla="*/ 7995590 h 8234879"/>
              <a:gd name="connsiteX13" fmla="*/ 3634426 w 3856038"/>
              <a:gd name="connsiteY13" fmla="*/ 8194436 h 8234879"/>
              <a:gd name="connsiteX14" fmla="*/ 3378722 w 3856038"/>
              <a:gd name="connsiteY14" fmla="*/ 8234879 h 8234879"/>
              <a:gd name="connsiteX15" fmla="*/ 470498 w 3856038"/>
              <a:gd name="connsiteY15" fmla="*/ 8234879 h 8234879"/>
              <a:gd name="connsiteX16" fmla="*/ 279571 w 3856038"/>
              <a:gd name="connsiteY16" fmla="*/ 8214658 h 8234879"/>
              <a:gd name="connsiteX17" fmla="*/ 10228 w 3856038"/>
              <a:gd name="connsiteY17" fmla="*/ 7897852 h 8234879"/>
              <a:gd name="connsiteX18" fmla="*/ 0 w 3856038"/>
              <a:gd name="connsiteY18" fmla="*/ 7709116 h 8234879"/>
              <a:gd name="connsiteX19" fmla="*/ 0 w 3856038"/>
              <a:gd name="connsiteY19" fmla="*/ 4109662 h 8234879"/>
              <a:gd name="connsiteX20" fmla="*/ 0 w 3856038"/>
              <a:gd name="connsiteY20" fmla="*/ 513579 h 8234879"/>
              <a:gd name="connsiteX21" fmla="*/ 40913 w 3856038"/>
              <a:gd name="connsiteY21" fmla="*/ 220365 h 8234879"/>
              <a:gd name="connsiteX22" fmla="*/ 293209 w 3856038"/>
              <a:gd name="connsiteY22" fmla="*/ 18149 h 8234879"/>
              <a:gd name="connsiteX23" fmla="*/ 540818 w 3856038"/>
              <a:gd name="connsiteY23" fmla="*/ 33 h 823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56038" h="8234879">
                <a:moveTo>
                  <a:pt x="540818" y="33"/>
                </a:moveTo>
                <a:cubicBezTo>
                  <a:pt x="623922" y="455"/>
                  <a:pt x="707452" y="4667"/>
                  <a:pt x="790982" y="4667"/>
                </a:cubicBezTo>
                <a:cubicBezTo>
                  <a:pt x="842124" y="4667"/>
                  <a:pt x="842124" y="45111"/>
                  <a:pt x="845532" y="82184"/>
                </a:cubicBezTo>
                <a:cubicBezTo>
                  <a:pt x="855760" y="159700"/>
                  <a:pt x="862580" y="233846"/>
                  <a:pt x="937586" y="281030"/>
                </a:cubicBezTo>
                <a:cubicBezTo>
                  <a:pt x="978500" y="307992"/>
                  <a:pt x="1019412" y="328214"/>
                  <a:pt x="1070554" y="328214"/>
                </a:cubicBezTo>
                <a:cubicBezTo>
                  <a:pt x="1633106" y="324844"/>
                  <a:pt x="2192248" y="328214"/>
                  <a:pt x="2754800" y="324844"/>
                </a:cubicBezTo>
                <a:cubicBezTo>
                  <a:pt x="2908224" y="324844"/>
                  <a:pt x="2976412" y="264179"/>
                  <a:pt x="3000278" y="115886"/>
                </a:cubicBezTo>
                <a:cubicBezTo>
                  <a:pt x="3020734" y="4667"/>
                  <a:pt x="3020734" y="1297"/>
                  <a:pt x="3133244" y="4667"/>
                </a:cubicBezTo>
                <a:cubicBezTo>
                  <a:pt x="3259392" y="4667"/>
                  <a:pt x="3385540" y="-2073"/>
                  <a:pt x="3515098" y="14778"/>
                </a:cubicBezTo>
                <a:cubicBezTo>
                  <a:pt x="3702614" y="35000"/>
                  <a:pt x="3811716" y="132738"/>
                  <a:pt x="3842400" y="318103"/>
                </a:cubicBezTo>
                <a:cubicBezTo>
                  <a:pt x="3849220" y="372027"/>
                  <a:pt x="3856038" y="429322"/>
                  <a:pt x="3856038" y="486617"/>
                </a:cubicBezTo>
                <a:cubicBezTo>
                  <a:pt x="3856038" y="2906474"/>
                  <a:pt x="3856038" y="5326332"/>
                  <a:pt x="3856038" y="7749560"/>
                </a:cubicBezTo>
                <a:cubicBezTo>
                  <a:pt x="3856038" y="7833816"/>
                  <a:pt x="3845810" y="7914703"/>
                  <a:pt x="3821944" y="7995590"/>
                </a:cubicBezTo>
                <a:cubicBezTo>
                  <a:pt x="3794668" y="8093328"/>
                  <a:pt x="3729890" y="8157362"/>
                  <a:pt x="3634426" y="8194436"/>
                </a:cubicBezTo>
                <a:cubicBezTo>
                  <a:pt x="3552602" y="8224768"/>
                  <a:pt x="3467366" y="8234879"/>
                  <a:pt x="3378722" y="8234879"/>
                </a:cubicBezTo>
                <a:cubicBezTo>
                  <a:pt x="2410450" y="8234879"/>
                  <a:pt x="1438770" y="8234879"/>
                  <a:pt x="470498" y="8234879"/>
                </a:cubicBezTo>
                <a:cubicBezTo>
                  <a:pt x="405719" y="8234879"/>
                  <a:pt x="340941" y="8231508"/>
                  <a:pt x="279571" y="8214658"/>
                </a:cubicBezTo>
                <a:cubicBezTo>
                  <a:pt x="115920" y="8170844"/>
                  <a:pt x="30685" y="8062995"/>
                  <a:pt x="10228" y="7897852"/>
                </a:cubicBezTo>
                <a:cubicBezTo>
                  <a:pt x="3409" y="7833816"/>
                  <a:pt x="0" y="7773152"/>
                  <a:pt x="0" y="7709116"/>
                </a:cubicBezTo>
                <a:cubicBezTo>
                  <a:pt x="0" y="6509298"/>
                  <a:pt x="0" y="5309480"/>
                  <a:pt x="0" y="4109662"/>
                </a:cubicBezTo>
                <a:cubicBezTo>
                  <a:pt x="0" y="2909845"/>
                  <a:pt x="0" y="1713397"/>
                  <a:pt x="0" y="513579"/>
                </a:cubicBezTo>
                <a:cubicBezTo>
                  <a:pt x="0" y="412471"/>
                  <a:pt x="0" y="314733"/>
                  <a:pt x="40913" y="220365"/>
                </a:cubicBezTo>
                <a:cubicBezTo>
                  <a:pt x="88645" y="105775"/>
                  <a:pt x="173880" y="41741"/>
                  <a:pt x="293209" y="18149"/>
                </a:cubicBezTo>
                <a:cubicBezTo>
                  <a:pt x="375035" y="2982"/>
                  <a:pt x="457713" y="-388"/>
                  <a:pt x="540818" y="33"/>
                </a:cubicBezTo>
                <a:close/>
              </a:path>
            </a:pathLst>
          </a:custGeom>
          <a:pattFill prst="wdDnDiag">
            <a:fgClr>
              <a:schemeClr val="tx1">
                <a:lumMod val="25000"/>
                <a:lumOff val="75000"/>
              </a:schemeClr>
            </a:fgClr>
            <a:bgClr>
              <a:schemeClr val="bg1"/>
            </a:bgClr>
          </a:pattFill>
          <a:scene3d>
            <a:camera prst="orthographicFront">
              <a:rot lat="19632000" lon="19416000" rev="3360000"/>
            </a:camera>
            <a:lightRig rig="threePt" dir="t"/>
          </a:scene3d>
        </p:spPr>
        <p:txBody>
          <a:bodyPr anchor="ctr"/>
          <a:lstStyle>
            <a:lvl1pPr algn="ctr">
              <a:buNone/>
              <a:defRPr/>
            </a:lvl1pPr>
          </a:lstStyle>
          <a:p>
            <a:r>
              <a:rPr lang="en-US" dirty="0"/>
              <a:t>Insert your image here</a:t>
            </a:r>
          </a:p>
        </p:txBody>
      </p:sp>
      <p:sp>
        <p:nvSpPr>
          <p:cNvPr id="35" name="Picture Placeholder 22">
            <a:extLst>
              <a:ext uri="{FF2B5EF4-FFF2-40B4-BE49-F238E27FC236}">
                <a16:creationId xmlns:a16="http://schemas.microsoft.com/office/drawing/2014/main" id="{300CB3D5-C434-4711-BE0C-07880CF559BE}"/>
              </a:ext>
            </a:extLst>
          </p:cNvPr>
          <p:cNvSpPr>
            <a:spLocks noGrp="1"/>
          </p:cNvSpPr>
          <p:nvPr>
            <p:ph type="pic" sz="quarter" idx="19" hasCustomPrompt="1"/>
          </p:nvPr>
        </p:nvSpPr>
        <p:spPr>
          <a:xfrm>
            <a:off x="9385562" y="6888091"/>
            <a:ext cx="2103841" cy="4689762"/>
          </a:xfrm>
          <a:custGeom>
            <a:avLst/>
            <a:gdLst>
              <a:gd name="connsiteX0" fmla="*/ 540818 w 3856038"/>
              <a:gd name="connsiteY0" fmla="*/ 33 h 8234879"/>
              <a:gd name="connsiteX1" fmla="*/ 790982 w 3856038"/>
              <a:gd name="connsiteY1" fmla="*/ 4667 h 8234879"/>
              <a:gd name="connsiteX2" fmla="*/ 845532 w 3856038"/>
              <a:gd name="connsiteY2" fmla="*/ 82184 h 8234879"/>
              <a:gd name="connsiteX3" fmla="*/ 937586 w 3856038"/>
              <a:gd name="connsiteY3" fmla="*/ 281030 h 8234879"/>
              <a:gd name="connsiteX4" fmla="*/ 1070554 w 3856038"/>
              <a:gd name="connsiteY4" fmla="*/ 328214 h 8234879"/>
              <a:gd name="connsiteX5" fmla="*/ 2754800 w 3856038"/>
              <a:gd name="connsiteY5" fmla="*/ 324844 h 8234879"/>
              <a:gd name="connsiteX6" fmla="*/ 3000278 w 3856038"/>
              <a:gd name="connsiteY6" fmla="*/ 115886 h 8234879"/>
              <a:gd name="connsiteX7" fmla="*/ 3133244 w 3856038"/>
              <a:gd name="connsiteY7" fmla="*/ 4667 h 8234879"/>
              <a:gd name="connsiteX8" fmla="*/ 3515098 w 3856038"/>
              <a:gd name="connsiteY8" fmla="*/ 14778 h 8234879"/>
              <a:gd name="connsiteX9" fmla="*/ 3842400 w 3856038"/>
              <a:gd name="connsiteY9" fmla="*/ 318103 h 8234879"/>
              <a:gd name="connsiteX10" fmla="*/ 3856038 w 3856038"/>
              <a:gd name="connsiteY10" fmla="*/ 486617 h 8234879"/>
              <a:gd name="connsiteX11" fmla="*/ 3856038 w 3856038"/>
              <a:gd name="connsiteY11" fmla="*/ 7749560 h 8234879"/>
              <a:gd name="connsiteX12" fmla="*/ 3821944 w 3856038"/>
              <a:gd name="connsiteY12" fmla="*/ 7995590 h 8234879"/>
              <a:gd name="connsiteX13" fmla="*/ 3634426 w 3856038"/>
              <a:gd name="connsiteY13" fmla="*/ 8194436 h 8234879"/>
              <a:gd name="connsiteX14" fmla="*/ 3378722 w 3856038"/>
              <a:gd name="connsiteY14" fmla="*/ 8234879 h 8234879"/>
              <a:gd name="connsiteX15" fmla="*/ 470498 w 3856038"/>
              <a:gd name="connsiteY15" fmla="*/ 8234879 h 8234879"/>
              <a:gd name="connsiteX16" fmla="*/ 279571 w 3856038"/>
              <a:gd name="connsiteY16" fmla="*/ 8214658 h 8234879"/>
              <a:gd name="connsiteX17" fmla="*/ 10228 w 3856038"/>
              <a:gd name="connsiteY17" fmla="*/ 7897852 h 8234879"/>
              <a:gd name="connsiteX18" fmla="*/ 0 w 3856038"/>
              <a:gd name="connsiteY18" fmla="*/ 7709116 h 8234879"/>
              <a:gd name="connsiteX19" fmla="*/ 0 w 3856038"/>
              <a:gd name="connsiteY19" fmla="*/ 4109662 h 8234879"/>
              <a:gd name="connsiteX20" fmla="*/ 0 w 3856038"/>
              <a:gd name="connsiteY20" fmla="*/ 513579 h 8234879"/>
              <a:gd name="connsiteX21" fmla="*/ 40913 w 3856038"/>
              <a:gd name="connsiteY21" fmla="*/ 220365 h 8234879"/>
              <a:gd name="connsiteX22" fmla="*/ 293209 w 3856038"/>
              <a:gd name="connsiteY22" fmla="*/ 18149 h 8234879"/>
              <a:gd name="connsiteX23" fmla="*/ 540818 w 3856038"/>
              <a:gd name="connsiteY23" fmla="*/ 33 h 823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56038" h="8234879">
                <a:moveTo>
                  <a:pt x="540818" y="33"/>
                </a:moveTo>
                <a:cubicBezTo>
                  <a:pt x="623922" y="455"/>
                  <a:pt x="707452" y="4667"/>
                  <a:pt x="790982" y="4667"/>
                </a:cubicBezTo>
                <a:cubicBezTo>
                  <a:pt x="842124" y="4667"/>
                  <a:pt x="842124" y="45111"/>
                  <a:pt x="845532" y="82184"/>
                </a:cubicBezTo>
                <a:cubicBezTo>
                  <a:pt x="855760" y="159700"/>
                  <a:pt x="862580" y="233846"/>
                  <a:pt x="937586" y="281030"/>
                </a:cubicBezTo>
                <a:cubicBezTo>
                  <a:pt x="978500" y="307992"/>
                  <a:pt x="1019412" y="328214"/>
                  <a:pt x="1070554" y="328214"/>
                </a:cubicBezTo>
                <a:cubicBezTo>
                  <a:pt x="1633106" y="324844"/>
                  <a:pt x="2192248" y="328214"/>
                  <a:pt x="2754800" y="324844"/>
                </a:cubicBezTo>
                <a:cubicBezTo>
                  <a:pt x="2908224" y="324844"/>
                  <a:pt x="2976412" y="264179"/>
                  <a:pt x="3000278" y="115886"/>
                </a:cubicBezTo>
                <a:cubicBezTo>
                  <a:pt x="3020734" y="4667"/>
                  <a:pt x="3020734" y="1297"/>
                  <a:pt x="3133244" y="4667"/>
                </a:cubicBezTo>
                <a:cubicBezTo>
                  <a:pt x="3259392" y="4667"/>
                  <a:pt x="3385540" y="-2073"/>
                  <a:pt x="3515098" y="14778"/>
                </a:cubicBezTo>
                <a:cubicBezTo>
                  <a:pt x="3702614" y="35000"/>
                  <a:pt x="3811716" y="132738"/>
                  <a:pt x="3842400" y="318103"/>
                </a:cubicBezTo>
                <a:cubicBezTo>
                  <a:pt x="3849220" y="372027"/>
                  <a:pt x="3856038" y="429322"/>
                  <a:pt x="3856038" y="486617"/>
                </a:cubicBezTo>
                <a:cubicBezTo>
                  <a:pt x="3856038" y="2906474"/>
                  <a:pt x="3856038" y="5326332"/>
                  <a:pt x="3856038" y="7749560"/>
                </a:cubicBezTo>
                <a:cubicBezTo>
                  <a:pt x="3856038" y="7833816"/>
                  <a:pt x="3845810" y="7914703"/>
                  <a:pt x="3821944" y="7995590"/>
                </a:cubicBezTo>
                <a:cubicBezTo>
                  <a:pt x="3794668" y="8093328"/>
                  <a:pt x="3729890" y="8157362"/>
                  <a:pt x="3634426" y="8194436"/>
                </a:cubicBezTo>
                <a:cubicBezTo>
                  <a:pt x="3552602" y="8224768"/>
                  <a:pt x="3467366" y="8234879"/>
                  <a:pt x="3378722" y="8234879"/>
                </a:cubicBezTo>
                <a:cubicBezTo>
                  <a:pt x="2410450" y="8234879"/>
                  <a:pt x="1438770" y="8234879"/>
                  <a:pt x="470498" y="8234879"/>
                </a:cubicBezTo>
                <a:cubicBezTo>
                  <a:pt x="405719" y="8234879"/>
                  <a:pt x="340941" y="8231508"/>
                  <a:pt x="279571" y="8214658"/>
                </a:cubicBezTo>
                <a:cubicBezTo>
                  <a:pt x="115920" y="8170844"/>
                  <a:pt x="30685" y="8062995"/>
                  <a:pt x="10228" y="7897852"/>
                </a:cubicBezTo>
                <a:cubicBezTo>
                  <a:pt x="3409" y="7833816"/>
                  <a:pt x="0" y="7773152"/>
                  <a:pt x="0" y="7709116"/>
                </a:cubicBezTo>
                <a:cubicBezTo>
                  <a:pt x="0" y="6509298"/>
                  <a:pt x="0" y="5309480"/>
                  <a:pt x="0" y="4109662"/>
                </a:cubicBezTo>
                <a:cubicBezTo>
                  <a:pt x="0" y="2909845"/>
                  <a:pt x="0" y="1713397"/>
                  <a:pt x="0" y="513579"/>
                </a:cubicBezTo>
                <a:cubicBezTo>
                  <a:pt x="0" y="412471"/>
                  <a:pt x="0" y="314733"/>
                  <a:pt x="40913" y="220365"/>
                </a:cubicBezTo>
                <a:cubicBezTo>
                  <a:pt x="88645" y="105775"/>
                  <a:pt x="173880" y="41741"/>
                  <a:pt x="293209" y="18149"/>
                </a:cubicBezTo>
                <a:cubicBezTo>
                  <a:pt x="375035" y="2982"/>
                  <a:pt x="457713" y="-388"/>
                  <a:pt x="540818" y="33"/>
                </a:cubicBezTo>
                <a:close/>
              </a:path>
            </a:pathLst>
          </a:custGeom>
          <a:pattFill prst="wdDnDiag">
            <a:fgClr>
              <a:schemeClr val="tx1">
                <a:lumMod val="25000"/>
                <a:lumOff val="75000"/>
              </a:schemeClr>
            </a:fgClr>
            <a:bgClr>
              <a:schemeClr val="bg1"/>
            </a:bgClr>
          </a:pattFill>
          <a:scene3d>
            <a:camera prst="orthographicFront">
              <a:rot lat="19632000" lon="19416000" rev="3360000"/>
            </a:camera>
            <a:lightRig rig="threePt" dir="t"/>
          </a:scene3d>
        </p:spPr>
        <p:txBody>
          <a:bodyPr anchor="ctr"/>
          <a:lstStyle>
            <a:lvl1pPr algn="ctr">
              <a:buNone/>
              <a:defRPr/>
            </a:lvl1pPr>
          </a:lstStyle>
          <a:p>
            <a:r>
              <a:rPr lang="en-US" dirty="0"/>
              <a:t>Insert your image here</a:t>
            </a:r>
          </a:p>
        </p:txBody>
      </p:sp>
      <p:sp>
        <p:nvSpPr>
          <p:cNvPr id="36" name="Picture Placeholder 22">
            <a:extLst>
              <a:ext uri="{FF2B5EF4-FFF2-40B4-BE49-F238E27FC236}">
                <a16:creationId xmlns:a16="http://schemas.microsoft.com/office/drawing/2014/main" id="{499D9085-2CE9-4968-8D40-CAA5C1A0EC06}"/>
              </a:ext>
            </a:extLst>
          </p:cNvPr>
          <p:cNvSpPr>
            <a:spLocks noGrp="1"/>
          </p:cNvSpPr>
          <p:nvPr>
            <p:ph type="pic" sz="quarter" idx="20" hasCustomPrompt="1"/>
          </p:nvPr>
        </p:nvSpPr>
        <p:spPr>
          <a:xfrm>
            <a:off x="1440858" y="1625210"/>
            <a:ext cx="2103841" cy="4689762"/>
          </a:xfrm>
          <a:custGeom>
            <a:avLst/>
            <a:gdLst>
              <a:gd name="connsiteX0" fmla="*/ 540818 w 3856038"/>
              <a:gd name="connsiteY0" fmla="*/ 33 h 8234879"/>
              <a:gd name="connsiteX1" fmla="*/ 790982 w 3856038"/>
              <a:gd name="connsiteY1" fmla="*/ 4667 h 8234879"/>
              <a:gd name="connsiteX2" fmla="*/ 845532 w 3856038"/>
              <a:gd name="connsiteY2" fmla="*/ 82184 h 8234879"/>
              <a:gd name="connsiteX3" fmla="*/ 937586 w 3856038"/>
              <a:gd name="connsiteY3" fmla="*/ 281030 h 8234879"/>
              <a:gd name="connsiteX4" fmla="*/ 1070554 w 3856038"/>
              <a:gd name="connsiteY4" fmla="*/ 328214 h 8234879"/>
              <a:gd name="connsiteX5" fmla="*/ 2754800 w 3856038"/>
              <a:gd name="connsiteY5" fmla="*/ 324844 h 8234879"/>
              <a:gd name="connsiteX6" fmla="*/ 3000278 w 3856038"/>
              <a:gd name="connsiteY6" fmla="*/ 115886 h 8234879"/>
              <a:gd name="connsiteX7" fmla="*/ 3133244 w 3856038"/>
              <a:gd name="connsiteY7" fmla="*/ 4667 h 8234879"/>
              <a:gd name="connsiteX8" fmla="*/ 3515098 w 3856038"/>
              <a:gd name="connsiteY8" fmla="*/ 14778 h 8234879"/>
              <a:gd name="connsiteX9" fmla="*/ 3842400 w 3856038"/>
              <a:gd name="connsiteY9" fmla="*/ 318103 h 8234879"/>
              <a:gd name="connsiteX10" fmla="*/ 3856038 w 3856038"/>
              <a:gd name="connsiteY10" fmla="*/ 486617 h 8234879"/>
              <a:gd name="connsiteX11" fmla="*/ 3856038 w 3856038"/>
              <a:gd name="connsiteY11" fmla="*/ 7749560 h 8234879"/>
              <a:gd name="connsiteX12" fmla="*/ 3821944 w 3856038"/>
              <a:gd name="connsiteY12" fmla="*/ 7995590 h 8234879"/>
              <a:gd name="connsiteX13" fmla="*/ 3634426 w 3856038"/>
              <a:gd name="connsiteY13" fmla="*/ 8194436 h 8234879"/>
              <a:gd name="connsiteX14" fmla="*/ 3378722 w 3856038"/>
              <a:gd name="connsiteY14" fmla="*/ 8234879 h 8234879"/>
              <a:gd name="connsiteX15" fmla="*/ 470498 w 3856038"/>
              <a:gd name="connsiteY15" fmla="*/ 8234879 h 8234879"/>
              <a:gd name="connsiteX16" fmla="*/ 279571 w 3856038"/>
              <a:gd name="connsiteY16" fmla="*/ 8214658 h 8234879"/>
              <a:gd name="connsiteX17" fmla="*/ 10228 w 3856038"/>
              <a:gd name="connsiteY17" fmla="*/ 7897852 h 8234879"/>
              <a:gd name="connsiteX18" fmla="*/ 0 w 3856038"/>
              <a:gd name="connsiteY18" fmla="*/ 7709116 h 8234879"/>
              <a:gd name="connsiteX19" fmla="*/ 0 w 3856038"/>
              <a:gd name="connsiteY19" fmla="*/ 4109662 h 8234879"/>
              <a:gd name="connsiteX20" fmla="*/ 0 w 3856038"/>
              <a:gd name="connsiteY20" fmla="*/ 513579 h 8234879"/>
              <a:gd name="connsiteX21" fmla="*/ 40913 w 3856038"/>
              <a:gd name="connsiteY21" fmla="*/ 220365 h 8234879"/>
              <a:gd name="connsiteX22" fmla="*/ 293209 w 3856038"/>
              <a:gd name="connsiteY22" fmla="*/ 18149 h 8234879"/>
              <a:gd name="connsiteX23" fmla="*/ 540818 w 3856038"/>
              <a:gd name="connsiteY23" fmla="*/ 33 h 823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56038" h="8234879">
                <a:moveTo>
                  <a:pt x="540818" y="33"/>
                </a:moveTo>
                <a:cubicBezTo>
                  <a:pt x="623922" y="455"/>
                  <a:pt x="707452" y="4667"/>
                  <a:pt x="790982" y="4667"/>
                </a:cubicBezTo>
                <a:cubicBezTo>
                  <a:pt x="842124" y="4667"/>
                  <a:pt x="842124" y="45111"/>
                  <a:pt x="845532" y="82184"/>
                </a:cubicBezTo>
                <a:cubicBezTo>
                  <a:pt x="855760" y="159700"/>
                  <a:pt x="862580" y="233846"/>
                  <a:pt x="937586" y="281030"/>
                </a:cubicBezTo>
                <a:cubicBezTo>
                  <a:pt x="978500" y="307992"/>
                  <a:pt x="1019412" y="328214"/>
                  <a:pt x="1070554" y="328214"/>
                </a:cubicBezTo>
                <a:cubicBezTo>
                  <a:pt x="1633106" y="324844"/>
                  <a:pt x="2192248" y="328214"/>
                  <a:pt x="2754800" y="324844"/>
                </a:cubicBezTo>
                <a:cubicBezTo>
                  <a:pt x="2908224" y="324844"/>
                  <a:pt x="2976412" y="264179"/>
                  <a:pt x="3000278" y="115886"/>
                </a:cubicBezTo>
                <a:cubicBezTo>
                  <a:pt x="3020734" y="4667"/>
                  <a:pt x="3020734" y="1297"/>
                  <a:pt x="3133244" y="4667"/>
                </a:cubicBezTo>
                <a:cubicBezTo>
                  <a:pt x="3259392" y="4667"/>
                  <a:pt x="3385540" y="-2073"/>
                  <a:pt x="3515098" y="14778"/>
                </a:cubicBezTo>
                <a:cubicBezTo>
                  <a:pt x="3702614" y="35000"/>
                  <a:pt x="3811716" y="132738"/>
                  <a:pt x="3842400" y="318103"/>
                </a:cubicBezTo>
                <a:cubicBezTo>
                  <a:pt x="3849220" y="372027"/>
                  <a:pt x="3856038" y="429322"/>
                  <a:pt x="3856038" y="486617"/>
                </a:cubicBezTo>
                <a:cubicBezTo>
                  <a:pt x="3856038" y="2906474"/>
                  <a:pt x="3856038" y="5326332"/>
                  <a:pt x="3856038" y="7749560"/>
                </a:cubicBezTo>
                <a:cubicBezTo>
                  <a:pt x="3856038" y="7833816"/>
                  <a:pt x="3845810" y="7914703"/>
                  <a:pt x="3821944" y="7995590"/>
                </a:cubicBezTo>
                <a:cubicBezTo>
                  <a:pt x="3794668" y="8093328"/>
                  <a:pt x="3729890" y="8157362"/>
                  <a:pt x="3634426" y="8194436"/>
                </a:cubicBezTo>
                <a:cubicBezTo>
                  <a:pt x="3552602" y="8224768"/>
                  <a:pt x="3467366" y="8234879"/>
                  <a:pt x="3378722" y="8234879"/>
                </a:cubicBezTo>
                <a:cubicBezTo>
                  <a:pt x="2410450" y="8234879"/>
                  <a:pt x="1438770" y="8234879"/>
                  <a:pt x="470498" y="8234879"/>
                </a:cubicBezTo>
                <a:cubicBezTo>
                  <a:pt x="405719" y="8234879"/>
                  <a:pt x="340941" y="8231508"/>
                  <a:pt x="279571" y="8214658"/>
                </a:cubicBezTo>
                <a:cubicBezTo>
                  <a:pt x="115920" y="8170844"/>
                  <a:pt x="30685" y="8062995"/>
                  <a:pt x="10228" y="7897852"/>
                </a:cubicBezTo>
                <a:cubicBezTo>
                  <a:pt x="3409" y="7833816"/>
                  <a:pt x="0" y="7773152"/>
                  <a:pt x="0" y="7709116"/>
                </a:cubicBezTo>
                <a:cubicBezTo>
                  <a:pt x="0" y="6509298"/>
                  <a:pt x="0" y="5309480"/>
                  <a:pt x="0" y="4109662"/>
                </a:cubicBezTo>
                <a:cubicBezTo>
                  <a:pt x="0" y="2909845"/>
                  <a:pt x="0" y="1713397"/>
                  <a:pt x="0" y="513579"/>
                </a:cubicBezTo>
                <a:cubicBezTo>
                  <a:pt x="0" y="412471"/>
                  <a:pt x="0" y="314733"/>
                  <a:pt x="40913" y="220365"/>
                </a:cubicBezTo>
                <a:cubicBezTo>
                  <a:pt x="88645" y="105775"/>
                  <a:pt x="173880" y="41741"/>
                  <a:pt x="293209" y="18149"/>
                </a:cubicBezTo>
                <a:cubicBezTo>
                  <a:pt x="375035" y="2982"/>
                  <a:pt x="457713" y="-388"/>
                  <a:pt x="540818" y="33"/>
                </a:cubicBezTo>
                <a:close/>
              </a:path>
            </a:pathLst>
          </a:custGeom>
          <a:pattFill prst="wdDnDiag">
            <a:fgClr>
              <a:schemeClr val="tx1">
                <a:lumMod val="25000"/>
                <a:lumOff val="75000"/>
              </a:schemeClr>
            </a:fgClr>
            <a:bgClr>
              <a:schemeClr val="bg1"/>
            </a:bgClr>
          </a:pattFill>
          <a:scene3d>
            <a:camera prst="orthographicFront">
              <a:rot lat="19632000" lon="19416000" rev="3360000"/>
            </a:camera>
            <a:lightRig rig="threePt" dir="t"/>
          </a:scene3d>
        </p:spPr>
        <p:txBody>
          <a:bodyPr anchor="ctr"/>
          <a:lstStyle>
            <a:lvl1pPr algn="ctr">
              <a:buNone/>
              <a:defRPr/>
            </a:lvl1pPr>
          </a:lstStyle>
          <a:p>
            <a:r>
              <a:rPr lang="en-US" dirty="0"/>
              <a:t>Insert your image here</a:t>
            </a:r>
          </a:p>
        </p:txBody>
      </p:sp>
      <p:sp>
        <p:nvSpPr>
          <p:cNvPr id="37" name="Picture Placeholder 22">
            <a:extLst>
              <a:ext uri="{FF2B5EF4-FFF2-40B4-BE49-F238E27FC236}">
                <a16:creationId xmlns:a16="http://schemas.microsoft.com/office/drawing/2014/main" id="{2D321684-1DF0-4703-89C3-71C0FCA0E0C3}"/>
              </a:ext>
            </a:extLst>
          </p:cNvPr>
          <p:cNvSpPr>
            <a:spLocks noGrp="1"/>
          </p:cNvSpPr>
          <p:nvPr>
            <p:ph type="pic" sz="quarter" idx="21" hasCustomPrompt="1"/>
          </p:nvPr>
        </p:nvSpPr>
        <p:spPr>
          <a:xfrm>
            <a:off x="-2430518" y="-1082430"/>
            <a:ext cx="2103841" cy="4689762"/>
          </a:xfrm>
          <a:custGeom>
            <a:avLst/>
            <a:gdLst>
              <a:gd name="connsiteX0" fmla="*/ 540818 w 3856038"/>
              <a:gd name="connsiteY0" fmla="*/ 33 h 8234879"/>
              <a:gd name="connsiteX1" fmla="*/ 790982 w 3856038"/>
              <a:gd name="connsiteY1" fmla="*/ 4667 h 8234879"/>
              <a:gd name="connsiteX2" fmla="*/ 845532 w 3856038"/>
              <a:gd name="connsiteY2" fmla="*/ 82184 h 8234879"/>
              <a:gd name="connsiteX3" fmla="*/ 937586 w 3856038"/>
              <a:gd name="connsiteY3" fmla="*/ 281030 h 8234879"/>
              <a:gd name="connsiteX4" fmla="*/ 1070554 w 3856038"/>
              <a:gd name="connsiteY4" fmla="*/ 328214 h 8234879"/>
              <a:gd name="connsiteX5" fmla="*/ 2754800 w 3856038"/>
              <a:gd name="connsiteY5" fmla="*/ 324844 h 8234879"/>
              <a:gd name="connsiteX6" fmla="*/ 3000278 w 3856038"/>
              <a:gd name="connsiteY6" fmla="*/ 115886 h 8234879"/>
              <a:gd name="connsiteX7" fmla="*/ 3133244 w 3856038"/>
              <a:gd name="connsiteY7" fmla="*/ 4667 h 8234879"/>
              <a:gd name="connsiteX8" fmla="*/ 3515098 w 3856038"/>
              <a:gd name="connsiteY8" fmla="*/ 14778 h 8234879"/>
              <a:gd name="connsiteX9" fmla="*/ 3842400 w 3856038"/>
              <a:gd name="connsiteY9" fmla="*/ 318103 h 8234879"/>
              <a:gd name="connsiteX10" fmla="*/ 3856038 w 3856038"/>
              <a:gd name="connsiteY10" fmla="*/ 486617 h 8234879"/>
              <a:gd name="connsiteX11" fmla="*/ 3856038 w 3856038"/>
              <a:gd name="connsiteY11" fmla="*/ 7749560 h 8234879"/>
              <a:gd name="connsiteX12" fmla="*/ 3821944 w 3856038"/>
              <a:gd name="connsiteY12" fmla="*/ 7995590 h 8234879"/>
              <a:gd name="connsiteX13" fmla="*/ 3634426 w 3856038"/>
              <a:gd name="connsiteY13" fmla="*/ 8194436 h 8234879"/>
              <a:gd name="connsiteX14" fmla="*/ 3378722 w 3856038"/>
              <a:gd name="connsiteY14" fmla="*/ 8234879 h 8234879"/>
              <a:gd name="connsiteX15" fmla="*/ 470498 w 3856038"/>
              <a:gd name="connsiteY15" fmla="*/ 8234879 h 8234879"/>
              <a:gd name="connsiteX16" fmla="*/ 279571 w 3856038"/>
              <a:gd name="connsiteY16" fmla="*/ 8214658 h 8234879"/>
              <a:gd name="connsiteX17" fmla="*/ 10228 w 3856038"/>
              <a:gd name="connsiteY17" fmla="*/ 7897852 h 8234879"/>
              <a:gd name="connsiteX18" fmla="*/ 0 w 3856038"/>
              <a:gd name="connsiteY18" fmla="*/ 7709116 h 8234879"/>
              <a:gd name="connsiteX19" fmla="*/ 0 w 3856038"/>
              <a:gd name="connsiteY19" fmla="*/ 4109662 h 8234879"/>
              <a:gd name="connsiteX20" fmla="*/ 0 w 3856038"/>
              <a:gd name="connsiteY20" fmla="*/ 513579 h 8234879"/>
              <a:gd name="connsiteX21" fmla="*/ 40913 w 3856038"/>
              <a:gd name="connsiteY21" fmla="*/ 220365 h 8234879"/>
              <a:gd name="connsiteX22" fmla="*/ 293209 w 3856038"/>
              <a:gd name="connsiteY22" fmla="*/ 18149 h 8234879"/>
              <a:gd name="connsiteX23" fmla="*/ 540818 w 3856038"/>
              <a:gd name="connsiteY23" fmla="*/ 33 h 823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56038" h="8234879">
                <a:moveTo>
                  <a:pt x="540818" y="33"/>
                </a:moveTo>
                <a:cubicBezTo>
                  <a:pt x="623922" y="455"/>
                  <a:pt x="707452" y="4667"/>
                  <a:pt x="790982" y="4667"/>
                </a:cubicBezTo>
                <a:cubicBezTo>
                  <a:pt x="842124" y="4667"/>
                  <a:pt x="842124" y="45111"/>
                  <a:pt x="845532" y="82184"/>
                </a:cubicBezTo>
                <a:cubicBezTo>
                  <a:pt x="855760" y="159700"/>
                  <a:pt x="862580" y="233846"/>
                  <a:pt x="937586" y="281030"/>
                </a:cubicBezTo>
                <a:cubicBezTo>
                  <a:pt x="978500" y="307992"/>
                  <a:pt x="1019412" y="328214"/>
                  <a:pt x="1070554" y="328214"/>
                </a:cubicBezTo>
                <a:cubicBezTo>
                  <a:pt x="1633106" y="324844"/>
                  <a:pt x="2192248" y="328214"/>
                  <a:pt x="2754800" y="324844"/>
                </a:cubicBezTo>
                <a:cubicBezTo>
                  <a:pt x="2908224" y="324844"/>
                  <a:pt x="2976412" y="264179"/>
                  <a:pt x="3000278" y="115886"/>
                </a:cubicBezTo>
                <a:cubicBezTo>
                  <a:pt x="3020734" y="4667"/>
                  <a:pt x="3020734" y="1297"/>
                  <a:pt x="3133244" y="4667"/>
                </a:cubicBezTo>
                <a:cubicBezTo>
                  <a:pt x="3259392" y="4667"/>
                  <a:pt x="3385540" y="-2073"/>
                  <a:pt x="3515098" y="14778"/>
                </a:cubicBezTo>
                <a:cubicBezTo>
                  <a:pt x="3702614" y="35000"/>
                  <a:pt x="3811716" y="132738"/>
                  <a:pt x="3842400" y="318103"/>
                </a:cubicBezTo>
                <a:cubicBezTo>
                  <a:pt x="3849220" y="372027"/>
                  <a:pt x="3856038" y="429322"/>
                  <a:pt x="3856038" y="486617"/>
                </a:cubicBezTo>
                <a:cubicBezTo>
                  <a:pt x="3856038" y="2906474"/>
                  <a:pt x="3856038" y="5326332"/>
                  <a:pt x="3856038" y="7749560"/>
                </a:cubicBezTo>
                <a:cubicBezTo>
                  <a:pt x="3856038" y="7833816"/>
                  <a:pt x="3845810" y="7914703"/>
                  <a:pt x="3821944" y="7995590"/>
                </a:cubicBezTo>
                <a:cubicBezTo>
                  <a:pt x="3794668" y="8093328"/>
                  <a:pt x="3729890" y="8157362"/>
                  <a:pt x="3634426" y="8194436"/>
                </a:cubicBezTo>
                <a:cubicBezTo>
                  <a:pt x="3552602" y="8224768"/>
                  <a:pt x="3467366" y="8234879"/>
                  <a:pt x="3378722" y="8234879"/>
                </a:cubicBezTo>
                <a:cubicBezTo>
                  <a:pt x="2410450" y="8234879"/>
                  <a:pt x="1438770" y="8234879"/>
                  <a:pt x="470498" y="8234879"/>
                </a:cubicBezTo>
                <a:cubicBezTo>
                  <a:pt x="405719" y="8234879"/>
                  <a:pt x="340941" y="8231508"/>
                  <a:pt x="279571" y="8214658"/>
                </a:cubicBezTo>
                <a:cubicBezTo>
                  <a:pt x="115920" y="8170844"/>
                  <a:pt x="30685" y="8062995"/>
                  <a:pt x="10228" y="7897852"/>
                </a:cubicBezTo>
                <a:cubicBezTo>
                  <a:pt x="3409" y="7833816"/>
                  <a:pt x="0" y="7773152"/>
                  <a:pt x="0" y="7709116"/>
                </a:cubicBezTo>
                <a:cubicBezTo>
                  <a:pt x="0" y="6509298"/>
                  <a:pt x="0" y="5309480"/>
                  <a:pt x="0" y="4109662"/>
                </a:cubicBezTo>
                <a:cubicBezTo>
                  <a:pt x="0" y="2909845"/>
                  <a:pt x="0" y="1713397"/>
                  <a:pt x="0" y="513579"/>
                </a:cubicBezTo>
                <a:cubicBezTo>
                  <a:pt x="0" y="412471"/>
                  <a:pt x="0" y="314733"/>
                  <a:pt x="40913" y="220365"/>
                </a:cubicBezTo>
                <a:cubicBezTo>
                  <a:pt x="88645" y="105775"/>
                  <a:pt x="173880" y="41741"/>
                  <a:pt x="293209" y="18149"/>
                </a:cubicBezTo>
                <a:cubicBezTo>
                  <a:pt x="375035" y="2982"/>
                  <a:pt x="457713" y="-388"/>
                  <a:pt x="540818" y="33"/>
                </a:cubicBezTo>
                <a:close/>
              </a:path>
            </a:pathLst>
          </a:custGeom>
          <a:pattFill prst="wdDnDiag">
            <a:fgClr>
              <a:schemeClr val="tx1">
                <a:lumMod val="25000"/>
                <a:lumOff val="75000"/>
              </a:schemeClr>
            </a:fgClr>
            <a:bgClr>
              <a:schemeClr val="bg1"/>
            </a:bgClr>
          </a:pattFill>
          <a:scene3d>
            <a:camera prst="orthographicFront">
              <a:rot lat="19632000" lon="19416000" rev="3360000"/>
            </a:camera>
            <a:lightRig rig="threePt" dir="t"/>
          </a:scene3d>
        </p:spPr>
        <p:txBody>
          <a:bodyPr anchor="ctr"/>
          <a:lstStyle>
            <a:lvl1pPr algn="ctr">
              <a:buNone/>
              <a:defRPr/>
            </a:lvl1pPr>
          </a:lstStyle>
          <a:p>
            <a:r>
              <a:rPr lang="en-US" dirty="0"/>
              <a:t>Insert your image here</a:t>
            </a:r>
          </a:p>
        </p:txBody>
      </p:sp>
      <p:sp>
        <p:nvSpPr>
          <p:cNvPr id="38" name="Picture Placeholder 22">
            <a:extLst>
              <a:ext uri="{FF2B5EF4-FFF2-40B4-BE49-F238E27FC236}">
                <a16:creationId xmlns:a16="http://schemas.microsoft.com/office/drawing/2014/main" id="{4D0F3EC0-93F6-4010-86A8-90F452BEEE09}"/>
              </a:ext>
            </a:extLst>
          </p:cNvPr>
          <p:cNvSpPr>
            <a:spLocks noGrp="1"/>
          </p:cNvSpPr>
          <p:nvPr>
            <p:ph type="pic" sz="quarter" idx="22" hasCustomPrompt="1"/>
          </p:nvPr>
        </p:nvSpPr>
        <p:spPr>
          <a:xfrm>
            <a:off x="4236166" y="-2328896"/>
            <a:ext cx="2103841" cy="4689762"/>
          </a:xfrm>
          <a:custGeom>
            <a:avLst/>
            <a:gdLst>
              <a:gd name="connsiteX0" fmla="*/ 540818 w 3856038"/>
              <a:gd name="connsiteY0" fmla="*/ 33 h 8234879"/>
              <a:gd name="connsiteX1" fmla="*/ 790982 w 3856038"/>
              <a:gd name="connsiteY1" fmla="*/ 4667 h 8234879"/>
              <a:gd name="connsiteX2" fmla="*/ 845532 w 3856038"/>
              <a:gd name="connsiteY2" fmla="*/ 82184 h 8234879"/>
              <a:gd name="connsiteX3" fmla="*/ 937586 w 3856038"/>
              <a:gd name="connsiteY3" fmla="*/ 281030 h 8234879"/>
              <a:gd name="connsiteX4" fmla="*/ 1070554 w 3856038"/>
              <a:gd name="connsiteY4" fmla="*/ 328214 h 8234879"/>
              <a:gd name="connsiteX5" fmla="*/ 2754800 w 3856038"/>
              <a:gd name="connsiteY5" fmla="*/ 324844 h 8234879"/>
              <a:gd name="connsiteX6" fmla="*/ 3000278 w 3856038"/>
              <a:gd name="connsiteY6" fmla="*/ 115886 h 8234879"/>
              <a:gd name="connsiteX7" fmla="*/ 3133244 w 3856038"/>
              <a:gd name="connsiteY7" fmla="*/ 4667 h 8234879"/>
              <a:gd name="connsiteX8" fmla="*/ 3515098 w 3856038"/>
              <a:gd name="connsiteY8" fmla="*/ 14778 h 8234879"/>
              <a:gd name="connsiteX9" fmla="*/ 3842400 w 3856038"/>
              <a:gd name="connsiteY9" fmla="*/ 318103 h 8234879"/>
              <a:gd name="connsiteX10" fmla="*/ 3856038 w 3856038"/>
              <a:gd name="connsiteY10" fmla="*/ 486617 h 8234879"/>
              <a:gd name="connsiteX11" fmla="*/ 3856038 w 3856038"/>
              <a:gd name="connsiteY11" fmla="*/ 7749560 h 8234879"/>
              <a:gd name="connsiteX12" fmla="*/ 3821944 w 3856038"/>
              <a:gd name="connsiteY12" fmla="*/ 7995590 h 8234879"/>
              <a:gd name="connsiteX13" fmla="*/ 3634426 w 3856038"/>
              <a:gd name="connsiteY13" fmla="*/ 8194436 h 8234879"/>
              <a:gd name="connsiteX14" fmla="*/ 3378722 w 3856038"/>
              <a:gd name="connsiteY14" fmla="*/ 8234879 h 8234879"/>
              <a:gd name="connsiteX15" fmla="*/ 470498 w 3856038"/>
              <a:gd name="connsiteY15" fmla="*/ 8234879 h 8234879"/>
              <a:gd name="connsiteX16" fmla="*/ 279571 w 3856038"/>
              <a:gd name="connsiteY16" fmla="*/ 8214658 h 8234879"/>
              <a:gd name="connsiteX17" fmla="*/ 10228 w 3856038"/>
              <a:gd name="connsiteY17" fmla="*/ 7897852 h 8234879"/>
              <a:gd name="connsiteX18" fmla="*/ 0 w 3856038"/>
              <a:gd name="connsiteY18" fmla="*/ 7709116 h 8234879"/>
              <a:gd name="connsiteX19" fmla="*/ 0 w 3856038"/>
              <a:gd name="connsiteY19" fmla="*/ 4109662 h 8234879"/>
              <a:gd name="connsiteX20" fmla="*/ 0 w 3856038"/>
              <a:gd name="connsiteY20" fmla="*/ 513579 h 8234879"/>
              <a:gd name="connsiteX21" fmla="*/ 40913 w 3856038"/>
              <a:gd name="connsiteY21" fmla="*/ 220365 h 8234879"/>
              <a:gd name="connsiteX22" fmla="*/ 293209 w 3856038"/>
              <a:gd name="connsiteY22" fmla="*/ 18149 h 8234879"/>
              <a:gd name="connsiteX23" fmla="*/ 540818 w 3856038"/>
              <a:gd name="connsiteY23" fmla="*/ 33 h 823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56038" h="8234879">
                <a:moveTo>
                  <a:pt x="540818" y="33"/>
                </a:moveTo>
                <a:cubicBezTo>
                  <a:pt x="623922" y="455"/>
                  <a:pt x="707452" y="4667"/>
                  <a:pt x="790982" y="4667"/>
                </a:cubicBezTo>
                <a:cubicBezTo>
                  <a:pt x="842124" y="4667"/>
                  <a:pt x="842124" y="45111"/>
                  <a:pt x="845532" y="82184"/>
                </a:cubicBezTo>
                <a:cubicBezTo>
                  <a:pt x="855760" y="159700"/>
                  <a:pt x="862580" y="233846"/>
                  <a:pt x="937586" y="281030"/>
                </a:cubicBezTo>
                <a:cubicBezTo>
                  <a:pt x="978500" y="307992"/>
                  <a:pt x="1019412" y="328214"/>
                  <a:pt x="1070554" y="328214"/>
                </a:cubicBezTo>
                <a:cubicBezTo>
                  <a:pt x="1633106" y="324844"/>
                  <a:pt x="2192248" y="328214"/>
                  <a:pt x="2754800" y="324844"/>
                </a:cubicBezTo>
                <a:cubicBezTo>
                  <a:pt x="2908224" y="324844"/>
                  <a:pt x="2976412" y="264179"/>
                  <a:pt x="3000278" y="115886"/>
                </a:cubicBezTo>
                <a:cubicBezTo>
                  <a:pt x="3020734" y="4667"/>
                  <a:pt x="3020734" y="1297"/>
                  <a:pt x="3133244" y="4667"/>
                </a:cubicBezTo>
                <a:cubicBezTo>
                  <a:pt x="3259392" y="4667"/>
                  <a:pt x="3385540" y="-2073"/>
                  <a:pt x="3515098" y="14778"/>
                </a:cubicBezTo>
                <a:cubicBezTo>
                  <a:pt x="3702614" y="35000"/>
                  <a:pt x="3811716" y="132738"/>
                  <a:pt x="3842400" y="318103"/>
                </a:cubicBezTo>
                <a:cubicBezTo>
                  <a:pt x="3849220" y="372027"/>
                  <a:pt x="3856038" y="429322"/>
                  <a:pt x="3856038" y="486617"/>
                </a:cubicBezTo>
                <a:cubicBezTo>
                  <a:pt x="3856038" y="2906474"/>
                  <a:pt x="3856038" y="5326332"/>
                  <a:pt x="3856038" y="7749560"/>
                </a:cubicBezTo>
                <a:cubicBezTo>
                  <a:pt x="3856038" y="7833816"/>
                  <a:pt x="3845810" y="7914703"/>
                  <a:pt x="3821944" y="7995590"/>
                </a:cubicBezTo>
                <a:cubicBezTo>
                  <a:pt x="3794668" y="8093328"/>
                  <a:pt x="3729890" y="8157362"/>
                  <a:pt x="3634426" y="8194436"/>
                </a:cubicBezTo>
                <a:cubicBezTo>
                  <a:pt x="3552602" y="8224768"/>
                  <a:pt x="3467366" y="8234879"/>
                  <a:pt x="3378722" y="8234879"/>
                </a:cubicBezTo>
                <a:cubicBezTo>
                  <a:pt x="2410450" y="8234879"/>
                  <a:pt x="1438770" y="8234879"/>
                  <a:pt x="470498" y="8234879"/>
                </a:cubicBezTo>
                <a:cubicBezTo>
                  <a:pt x="405719" y="8234879"/>
                  <a:pt x="340941" y="8231508"/>
                  <a:pt x="279571" y="8214658"/>
                </a:cubicBezTo>
                <a:cubicBezTo>
                  <a:pt x="115920" y="8170844"/>
                  <a:pt x="30685" y="8062995"/>
                  <a:pt x="10228" y="7897852"/>
                </a:cubicBezTo>
                <a:cubicBezTo>
                  <a:pt x="3409" y="7833816"/>
                  <a:pt x="0" y="7773152"/>
                  <a:pt x="0" y="7709116"/>
                </a:cubicBezTo>
                <a:cubicBezTo>
                  <a:pt x="0" y="6509298"/>
                  <a:pt x="0" y="5309480"/>
                  <a:pt x="0" y="4109662"/>
                </a:cubicBezTo>
                <a:cubicBezTo>
                  <a:pt x="0" y="2909845"/>
                  <a:pt x="0" y="1713397"/>
                  <a:pt x="0" y="513579"/>
                </a:cubicBezTo>
                <a:cubicBezTo>
                  <a:pt x="0" y="412471"/>
                  <a:pt x="0" y="314733"/>
                  <a:pt x="40913" y="220365"/>
                </a:cubicBezTo>
                <a:cubicBezTo>
                  <a:pt x="88645" y="105775"/>
                  <a:pt x="173880" y="41741"/>
                  <a:pt x="293209" y="18149"/>
                </a:cubicBezTo>
                <a:cubicBezTo>
                  <a:pt x="375035" y="2982"/>
                  <a:pt x="457713" y="-388"/>
                  <a:pt x="540818" y="33"/>
                </a:cubicBezTo>
                <a:close/>
              </a:path>
            </a:pathLst>
          </a:custGeom>
          <a:pattFill prst="wdDnDiag">
            <a:fgClr>
              <a:schemeClr val="tx1">
                <a:lumMod val="25000"/>
                <a:lumOff val="75000"/>
              </a:schemeClr>
            </a:fgClr>
            <a:bgClr>
              <a:schemeClr val="bg1"/>
            </a:bgClr>
          </a:pattFill>
          <a:scene3d>
            <a:camera prst="orthographicFront">
              <a:rot lat="19632000" lon="19416000" rev="3360000"/>
            </a:camera>
            <a:lightRig rig="threePt" dir="t"/>
          </a:scene3d>
        </p:spPr>
        <p:txBody>
          <a:bodyPr anchor="ctr"/>
          <a:lstStyle>
            <a:lvl1pPr algn="ctr">
              <a:buNone/>
              <a:defRPr/>
            </a:lvl1pPr>
          </a:lstStyle>
          <a:p>
            <a:r>
              <a:rPr lang="en-US" dirty="0"/>
              <a:t>Insert your image here</a:t>
            </a:r>
          </a:p>
        </p:txBody>
      </p:sp>
      <p:sp>
        <p:nvSpPr>
          <p:cNvPr id="39" name="Picture Placeholder 22">
            <a:extLst>
              <a:ext uri="{FF2B5EF4-FFF2-40B4-BE49-F238E27FC236}">
                <a16:creationId xmlns:a16="http://schemas.microsoft.com/office/drawing/2014/main" id="{FE0131D0-EAA8-45AD-A772-A338418C9AA9}"/>
              </a:ext>
            </a:extLst>
          </p:cNvPr>
          <p:cNvSpPr>
            <a:spLocks noGrp="1"/>
          </p:cNvSpPr>
          <p:nvPr>
            <p:ph type="pic" sz="quarter" idx="23" hasCustomPrompt="1"/>
          </p:nvPr>
        </p:nvSpPr>
        <p:spPr>
          <a:xfrm>
            <a:off x="8125233" y="409401"/>
            <a:ext cx="2103841" cy="4689762"/>
          </a:xfrm>
          <a:custGeom>
            <a:avLst/>
            <a:gdLst>
              <a:gd name="connsiteX0" fmla="*/ 540818 w 3856038"/>
              <a:gd name="connsiteY0" fmla="*/ 33 h 8234879"/>
              <a:gd name="connsiteX1" fmla="*/ 790982 w 3856038"/>
              <a:gd name="connsiteY1" fmla="*/ 4667 h 8234879"/>
              <a:gd name="connsiteX2" fmla="*/ 845532 w 3856038"/>
              <a:gd name="connsiteY2" fmla="*/ 82184 h 8234879"/>
              <a:gd name="connsiteX3" fmla="*/ 937586 w 3856038"/>
              <a:gd name="connsiteY3" fmla="*/ 281030 h 8234879"/>
              <a:gd name="connsiteX4" fmla="*/ 1070554 w 3856038"/>
              <a:gd name="connsiteY4" fmla="*/ 328214 h 8234879"/>
              <a:gd name="connsiteX5" fmla="*/ 2754800 w 3856038"/>
              <a:gd name="connsiteY5" fmla="*/ 324844 h 8234879"/>
              <a:gd name="connsiteX6" fmla="*/ 3000278 w 3856038"/>
              <a:gd name="connsiteY6" fmla="*/ 115886 h 8234879"/>
              <a:gd name="connsiteX7" fmla="*/ 3133244 w 3856038"/>
              <a:gd name="connsiteY7" fmla="*/ 4667 h 8234879"/>
              <a:gd name="connsiteX8" fmla="*/ 3515098 w 3856038"/>
              <a:gd name="connsiteY8" fmla="*/ 14778 h 8234879"/>
              <a:gd name="connsiteX9" fmla="*/ 3842400 w 3856038"/>
              <a:gd name="connsiteY9" fmla="*/ 318103 h 8234879"/>
              <a:gd name="connsiteX10" fmla="*/ 3856038 w 3856038"/>
              <a:gd name="connsiteY10" fmla="*/ 486617 h 8234879"/>
              <a:gd name="connsiteX11" fmla="*/ 3856038 w 3856038"/>
              <a:gd name="connsiteY11" fmla="*/ 7749560 h 8234879"/>
              <a:gd name="connsiteX12" fmla="*/ 3821944 w 3856038"/>
              <a:gd name="connsiteY12" fmla="*/ 7995590 h 8234879"/>
              <a:gd name="connsiteX13" fmla="*/ 3634426 w 3856038"/>
              <a:gd name="connsiteY13" fmla="*/ 8194436 h 8234879"/>
              <a:gd name="connsiteX14" fmla="*/ 3378722 w 3856038"/>
              <a:gd name="connsiteY14" fmla="*/ 8234879 h 8234879"/>
              <a:gd name="connsiteX15" fmla="*/ 470498 w 3856038"/>
              <a:gd name="connsiteY15" fmla="*/ 8234879 h 8234879"/>
              <a:gd name="connsiteX16" fmla="*/ 279571 w 3856038"/>
              <a:gd name="connsiteY16" fmla="*/ 8214658 h 8234879"/>
              <a:gd name="connsiteX17" fmla="*/ 10228 w 3856038"/>
              <a:gd name="connsiteY17" fmla="*/ 7897852 h 8234879"/>
              <a:gd name="connsiteX18" fmla="*/ 0 w 3856038"/>
              <a:gd name="connsiteY18" fmla="*/ 7709116 h 8234879"/>
              <a:gd name="connsiteX19" fmla="*/ 0 w 3856038"/>
              <a:gd name="connsiteY19" fmla="*/ 4109662 h 8234879"/>
              <a:gd name="connsiteX20" fmla="*/ 0 w 3856038"/>
              <a:gd name="connsiteY20" fmla="*/ 513579 h 8234879"/>
              <a:gd name="connsiteX21" fmla="*/ 40913 w 3856038"/>
              <a:gd name="connsiteY21" fmla="*/ 220365 h 8234879"/>
              <a:gd name="connsiteX22" fmla="*/ 293209 w 3856038"/>
              <a:gd name="connsiteY22" fmla="*/ 18149 h 8234879"/>
              <a:gd name="connsiteX23" fmla="*/ 540818 w 3856038"/>
              <a:gd name="connsiteY23" fmla="*/ 33 h 823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56038" h="8234879">
                <a:moveTo>
                  <a:pt x="540818" y="33"/>
                </a:moveTo>
                <a:cubicBezTo>
                  <a:pt x="623922" y="455"/>
                  <a:pt x="707452" y="4667"/>
                  <a:pt x="790982" y="4667"/>
                </a:cubicBezTo>
                <a:cubicBezTo>
                  <a:pt x="842124" y="4667"/>
                  <a:pt x="842124" y="45111"/>
                  <a:pt x="845532" y="82184"/>
                </a:cubicBezTo>
                <a:cubicBezTo>
                  <a:pt x="855760" y="159700"/>
                  <a:pt x="862580" y="233846"/>
                  <a:pt x="937586" y="281030"/>
                </a:cubicBezTo>
                <a:cubicBezTo>
                  <a:pt x="978500" y="307992"/>
                  <a:pt x="1019412" y="328214"/>
                  <a:pt x="1070554" y="328214"/>
                </a:cubicBezTo>
                <a:cubicBezTo>
                  <a:pt x="1633106" y="324844"/>
                  <a:pt x="2192248" y="328214"/>
                  <a:pt x="2754800" y="324844"/>
                </a:cubicBezTo>
                <a:cubicBezTo>
                  <a:pt x="2908224" y="324844"/>
                  <a:pt x="2976412" y="264179"/>
                  <a:pt x="3000278" y="115886"/>
                </a:cubicBezTo>
                <a:cubicBezTo>
                  <a:pt x="3020734" y="4667"/>
                  <a:pt x="3020734" y="1297"/>
                  <a:pt x="3133244" y="4667"/>
                </a:cubicBezTo>
                <a:cubicBezTo>
                  <a:pt x="3259392" y="4667"/>
                  <a:pt x="3385540" y="-2073"/>
                  <a:pt x="3515098" y="14778"/>
                </a:cubicBezTo>
                <a:cubicBezTo>
                  <a:pt x="3702614" y="35000"/>
                  <a:pt x="3811716" y="132738"/>
                  <a:pt x="3842400" y="318103"/>
                </a:cubicBezTo>
                <a:cubicBezTo>
                  <a:pt x="3849220" y="372027"/>
                  <a:pt x="3856038" y="429322"/>
                  <a:pt x="3856038" y="486617"/>
                </a:cubicBezTo>
                <a:cubicBezTo>
                  <a:pt x="3856038" y="2906474"/>
                  <a:pt x="3856038" y="5326332"/>
                  <a:pt x="3856038" y="7749560"/>
                </a:cubicBezTo>
                <a:cubicBezTo>
                  <a:pt x="3856038" y="7833816"/>
                  <a:pt x="3845810" y="7914703"/>
                  <a:pt x="3821944" y="7995590"/>
                </a:cubicBezTo>
                <a:cubicBezTo>
                  <a:pt x="3794668" y="8093328"/>
                  <a:pt x="3729890" y="8157362"/>
                  <a:pt x="3634426" y="8194436"/>
                </a:cubicBezTo>
                <a:cubicBezTo>
                  <a:pt x="3552602" y="8224768"/>
                  <a:pt x="3467366" y="8234879"/>
                  <a:pt x="3378722" y="8234879"/>
                </a:cubicBezTo>
                <a:cubicBezTo>
                  <a:pt x="2410450" y="8234879"/>
                  <a:pt x="1438770" y="8234879"/>
                  <a:pt x="470498" y="8234879"/>
                </a:cubicBezTo>
                <a:cubicBezTo>
                  <a:pt x="405719" y="8234879"/>
                  <a:pt x="340941" y="8231508"/>
                  <a:pt x="279571" y="8214658"/>
                </a:cubicBezTo>
                <a:cubicBezTo>
                  <a:pt x="115920" y="8170844"/>
                  <a:pt x="30685" y="8062995"/>
                  <a:pt x="10228" y="7897852"/>
                </a:cubicBezTo>
                <a:cubicBezTo>
                  <a:pt x="3409" y="7833816"/>
                  <a:pt x="0" y="7773152"/>
                  <a:pt x="0" y="7709116"/>
                </a:cubicBezTo>
                <a:cubicBezTo>
                  <a:pt x="0" y="6509298"/>
                  <a:pt x="0" y="5309480"/>
                  <a:pt x="0" y="4109662"/>
                </a:cubicBezTo>
                <a:cubicBezTo>
                  <a:pt x="0" y="2909845"/>
                  <a:pt x="0" y="1713397"/>
                  <a:pt x="0" y="513579"/>
                </a:cubicBezTo>
                <a:cubicBezTo>
                  <a:pt x="0" y="412471"/>
                  <a:pt x="0" y="314733"/>
                  <a:pt x="40913" y="220365"/>
                </a:cubicBezTo>
                <a:cubicBezTo>
                  <a:pt x="88645" y="105775"/>
                  <a:pt x="173880" y="41741"/>
                  <a:pt x="293209" y="18149"/>
                </a:cubicBezTo>
                <a:cubicBezTo>
                  <a:pt x="375035" y="2982"/>
                  <a:pt x="457713" y="-388"/>
                  <a:pt x="540818" y="33"/>
                </a:cubicBezTo>
                <a:close/>
              </a:path>
            </a:pathLst>
          </a:custGeom>
          <a:pattFill prst="wdDnDiag">
            <a:fgClr>
              <a:schemeClr val="tx1">
                <a:lumMod val="25000"/>
                <a:lumOff val="75000"/>
              </a:schemeClr>
            </a:fgClr>
            <a:bgClr>
              <a:schemeClr val="bg1"/>
            </a:bgClr>
          </a:pattFill>
          <a:scene3d>
            <a:camera prst="orthographicFront">
              <a:rot lat="19632000" lon="19416000" rev="3360000"/>
            </a:camera>
            <a:lightRig rig="threePt" dir="t"/>
          </a:scene3d>
        </p:spPr>
        <p:txBody>
          <a:bodyPr anchor="ctr"/>
          <a:lstStyle>
            <a:lvl1pPr algn="ctr">
              <a:buNone/>
              <a:defRPr/>
            </a:lvl1pPr>
          </a:lstStyle>
          <a:p>
            <a:r>
              <a:rPr lang="en-US" dirty="0"/>
              <a:t>Insert your image here</a:t>
            </a:r>
          </a:p>
        </p:txBody>
      </p:sp>
      <p:sp>
        <p:nvSpPr>
          <p:cNvPr id="40" name="Picture Placeholder 22">
            <a:extLst>
              <a:ext uri="{FF2B5EF4-FFF2-40B4-BE49-F238E27FC236}">
                <a16:creationId xmlns:a16="http://schemas.microsoft.com/office/drawing/2014/main" id="{976AEA9A-8115-48E0-918F-4410B91D6FA0}"/>
              </a:ext>
            </a:extLst>
          </p:cNvPr>
          <p:cNvSpPr>
            <a:spLocks noGrp="1"/>
          </p:cNvSpPr>
          <p:nvPr>
            <p:ph type="pic" sz="quarter" idx="24" hasCustomPrompt="1"/>
          </p:nvPr>
        </p:nvSpPr>
        <p:spPr>
          <a:xfrm>
            <a:off x="11965227" y="3101801"/>
            <a:ext cx="2103841" cy="4689762"/>
          </a:xfrm>
          <a:custGeom>
            <a:avLst/>
            <a:gdLst>
              <a:gd name="connsiteX0" fmla="*/ 540818 w 3856038"/>
              <a:gd name="connsiteY0" fmla="*/ 33 h 8234879"/>
              <a:gd name="connsiteX1" fmla="*/ 790982 w 3856038"/>
              <a:gd name="connsiteY1" fmla="*/ 4667 h 8234879"/>
              <a:gd name="connsiteX2" fmla="*/ 845532 w 3856038"/>
              <a:gd name="connsiteY2" fmla="*/ 82184 h 8234879"/>
              <a:gd name="connsiteX3" fmla="*/ 937586 w 3856038"/>
              <a:gd name="connsiteY3" fmla="*/ 281030 h 8234879"/>
              <a:gd name="connsiteX4" fmla="*/ 1070554 w 3856038"/>
              <a:gd name="connsiteY4" fmla="*/ 328214 h 8234879"/>
              <a:gd name="connsiteX5" fmla="*/ 2754800 w 3856038"/>
              <a:gd name="connsiteY5" fmla="*/ 324844 h 8234879"/>
              <a:gd name="connsiteX6" fmla="*/ 3000278 w 3856038"/>
              <a:gd name="connsiteY6" fmla="*/ 115886 h 8234879"/>
              <a:gd name="connsiteX7" fmla="*/ 3133244 w 3856038"/>
              <a:gd name="connsiteY7" fmla="*/ 4667 h 8234879"/>
              <a:gd name="connsiteX8" fmla="*/ 3515098 w 3856038"/>
              <a:gd name="connsiteY8" fmla="*/ 14778 h 8234879"/>
              <a:gd name="connsiteX9" fmla="*/ 3842400 w 3856038"/>
              <a:gd name="connsiteY9" fmla="*/ 318103 h 8234879"/>
              <a:gd name="connsiteX10" fmla="*/ 3856038 w 3856038"/>
              <a:gd name="connsiteY10" fmla="*/ 486617 h 8234879"/>
              <a:gd name="connsiteX11" fmla="*/ 3856038 w 3856038"/>
              <a:gd name="connsiteY11" fmla="*/ 7749560 h 8234879"/>
              <a:gd name="connsiteX12" fmla="*/ 3821944 w 3856038"/>
              <a:gd name="connsiteY12" fmla="*/ 7995590 h 8234879"/>
              <a:gd name="connsiteX13" fmla="*/ 3634426 w 3856038"/>
              <a:gd name="connsiteY13" fmla="*/ 8194436 h 8234879"/>
              <a:gd name="connsiteX14" fmla="*/ 3378722 w 3856038"/>
              <a:gd name="connsiteY14" fmla="*/ 8234879 h 8234879"/>
              <a:gd name="connsiteX15" fmla="*/ 470498 w 3856038"/>
              <a:gd name="connsiteY15" fmla="*/ 8234879 h 8234879"/>
              <a:gd name="connsiteX16" fmla="*/ 279571 w 3856038"/>
              <a:gd name="connsiteY16" fmla="*/ 8214658 h 8234879"/>
              <a:gd name="connsiteX17" fmla="*/ 10228 w 3856038"/>
              <a:gd name="connsiteY17" fmla="*/ 7897852 h 8234879"/>
              <a:gd name="connsiteX18" fmla="*/ 0 w 3856038"/>
              <a:gd name="connsiteY18" fmla="*/ 7709116 h 8234879"/>
              <a:gd name="connsiteX19" fmla="*/ 0 w 3856038"/>
              <a:gd name="connsiteY19" fmla="*/ 4109662 h 8234879"/>
              <a:gd name="connsiteX20" fmla="*/ 0 w 3856038"/>
              <a:gd name="connsiteY20" fmla="*/ 513579 h 8234879"/>
              <a:gd name="connsiteX21" fmla="*/ 40913 w 3856038"/>
              <a:gd name="connsiteY21" fmla="*/ 220365 h 8234879"/>
              <a:gd name="connsiteX22" fmla="*/ 293209 w 3856038"/>
              <a:gd name="connsiteY22" fmla="*/ 18149 h 8234879"/>
              <a:gd name="connsiteX23" fmla="*/ 540818 w 3856038"/>
              <a:gd name="connsiteY23" fmla="*/ 33 h 823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56038" h="8234879">
                <a:moveTo>
                  <a:pt x="540818" y="33"/>
                </a:moveTo>
                <a:cubicBezTo>
                  <a:pt x="623922" y="455"/>
                  <a:pt x="707452" y="4667"/>
                  <a:pt x="790982" y="4667"/>
                </a:cubicBezTo>
                <a:cubicBezTo>
                  <a:pt x="842124" y="4667"/>
                  <a:pt x="842124" y="45111"/>
                  <a:pt x="845532" y="82184"/>
                </a:cubicBezTo>
                <a:cubicBezTo>
                  <a:pt x="855760" y="159700"/>
                  <a:pt x="862580" y="233846"/>
                  <a:pt x="937586" y="281030"/>
                </a:cubicBezTo>
                <a:cubicBezTo>
                  <a:pt x="978500" y="307992"/>
                  <a:pt x="1019412" y="328214"/>
                  <a:pt x="1070554" y="328214"/>
                </a:cubicBezTo>
                <a:cubicBezTo>
                  <a:pt x="1633106" y="324844"/>
                  <a:pt x="2192248" y="328214"/>
                  <a:pt x="2754800" y="324844"/>
                </a:cubicBezTo>
                <a:cubicBezTo>
                  <a:pt x="2908224" y="324844"/>
                  <a:pt x="2976412" y="264179"/>
                  <a:pt x="3000278" y="115886"/>
                </a:cubicBezTo>
                <a:cubicBezTo>
                  <a:pt x="3020734" y="4667"/>
                  <a:pt x="3020734" y="1297"/>
                  <a:pt x="3133244" y="4667"/>
                </a:cubicBezTo>
                <a:cubicBezTo>
                  <a:pt x="3259392" y="4667"/>
                  <a:pt x="3385540" y="-2073"/>
                  <a:pt x="3515098" y="14778"/>
                </a:cubicBezTo>
                <a:cubicBezTo>
                  <a:pt x="3702614" y="35000"/>
                  <a:pt x="3811716" y="132738"/>
                  <a:pt x="3842400" y="318103"/>
                </a:cubicBezTo>
                <a:cubicBezTo>
                  <a:pt x="3849220" y="372027"/>
                  <a:pt x="3856038" y="429322"/>
                  <a:pt x="3856038" y="486617"/>
                </a:cubicBezTo>
                <a:cubicBezTo>
                  <a:pt x="3856038" y="2906474"/>
                  <a:pt x="3856038" y="5326332"/>
                  <a:pt x="3856038" y="7749560"/>
                </a:cubicBezTo>
                <a:cubicBezTo>
                  <a:pt x="3856038" y="7833816"/>
                  <a:pt x="3845810" y="7914703"/>
                  <a:pt x="3821944" y="7995590"/>
                </a:cubicBezTo>
                <a:cubicBezTo>
                  <a:pt x="3794668" y="8093328"/>
                  <a:pt x="3729890" y="8157362"/>
                  <a:pt x="3634426" y="8194436"/>
                </a:cubicBezTo>
                <a:cubicBezTo>
                  <a:pt x="3552602" y="8224768"/>
                  <a:pt x="3467366" y="8234879"/>
                  <a:pt x="3378722" y="8234879"/>
                </a:cubicBezTo>
                <a:cubicBezTo>
                  <a:pt x="2410450" y="8234879"/>
                  <a:pt x="1438770" y="8234879"/>
                  <a:pt x="470498" y="8234879"/>
                </a:cubicBezTo>
                <a:cubicBezTo>
                  <a:pt x="405719" y="8234879"/>
                  <a:pt x="340941" y="8231508"/>
                  <a:pt x="279571" y="8214658"/>
                </a:cubicBezTo>
                <a:cubicBezTo>
                  <a:pt x="115920" y="8170844"/>
                  <a:pt x="30685" y="8062995"/>
                  <a:pt x="10228" y="7897852"/>
                </a:cubicBezTo>
                <a:cubicBezTo>
                  <a:pt x="3409" y="7833816"/>
                  <a:pt x="0" y="7773152"/>
                  <a:pt x="0" y="7709116"/>
                </a:cubicBezTo>
                <a:cubicBezTo>
                  <a:pt x="0" y="6509298"/>
                  <a:pt x="0" y="5309480"/>
                  <a:pt x="0" y="4109662"/>
                </a:cubicBezTo>
                <a:cubicBezTo>
                  <a:pt x="0" y="2909845"/>
                  <a:pt x="0" y="1713397"/>
                  <a:pt x="0" y="513579"/>
                </a:cubicBezTo>
                <a:cubicBezTo>
                  <a:pt x="0" y="412471"/>
                  <a:pt x="0" y="314733"/>
                  <a:pt x="40913" y="220365"/>
                </a:cubicBezTo>
                <a:cubicBezTo>
                  <a:pt x="88645" y="105775"/>
                  <a:pt x="173880" y="41741"/>
                  <a:pt x="293209" y="18149"/>
                </a:cubicBezTo>
                <a:cubicBezTo>
                  <a:pt x="375035" y="2982"/>
                  <a:pt x="457713" y="-388"/>
                  <a:pt x="540818" y="33"/>
                </a:cubicBezTo>
                <a:close/>
              </a:path>
            </a:pathLst>
          </a:custGeom>
          <a:pattFill prst="wdDnDiag">
            <a:fgClr>
              <a:schemeClr val="tx1">
                <a:lumMod val="25000"/>
                <a:lumOff val="75000"/>
              </a:schemeClr>
            </a:fgClr>
            <a:bgClr>
              <a:schemeClr val="bg1"/>
            </a:bgClr>
          </a:pattFill>
          <a:scene3d>
            <a:camera prst="orthographicFront">
              <a:rot lat="19632000" lon="19416000" rev="3360000"/>
            </a:camera>
            <a:lightRig rig="threePt" dir="t"/>
          </a:scene3d>
        </p:spPr>
        <p:txBody>
          <a:bodyPr anchor="ctr"/>
          <a:lstStyle>
            <a:lvl1pPr algn="ctr">
              <a:buNone/>
              <a:defRPr/>
            </a:lvl1pPr>
          </a:lstStyle>
          <a:p>
            <a:r>
              <a:rPr lang="en-US" dirty="0"/>
              <a:t>Insert your image here</a:t>
            </a:r>
          </a:p>
        </p:txBody>
      </p:sp>
      <p:sp>
        <p:nvSpPr>
          <p:cNvPr id="41" name="Picture Placeholder 22">
            <a:extLst>
              <a:ext uri="{FF2B5EF4-FFF2-40B4-BE49-F238E27FC236}">
                <a16:creationId xmlns:a16="http://schemas.microsoft.com/office/drawing/2014/main" id="{ED974735-2C47-4279-B116-D614471356D5}"/>
              </a:ext>
            </a:extLst>
          </p:cNvPr>
          <p:cNvSpPr>
            <a:spLocks noGrp="1"/>
          </p:cNvSpPr>
          <p:nvPr>
            <p:ph type="pic" sz="quarter" idx="25" hasCustomPrompt="1"/>
          </p:nvPr>
        </p:nvSpPr>
        <p:spPr>
          <a:xfrm>
            <a:off x="16018059" y="5606962"/>
            <a:ext cx="2103841" cy="4689762"/>
          </a:xfrm>
          <a:custGeom>
            <a:avLst/>
            <a:gdLst>
              <a:gd name="connsiteX0" fmla="*/ 540818 w 3856038"/>
              <a:gd name="connsiteY0" fmla="*/ 33 h 8234879"/>
              <a:gd name="connsiteX1" fmla="*/ 790982 w 3856038"/>
              <a:gd name="connsiteY1" fmla="*/ 4667 h 8234879"/>
              <a:gd name="connsiteX2" fmla="*/ 845532 w 3856038"/>
              <a:gd name="connsiteY2" fmla="*/ 82184 h 8234879"/>
              <a:gd name="connsiteX3" fmla="*/ 937586 w 3856038"/>
              <a:gd name="connsiteY3" fmla="*/ 281030 h 8234879"/>
              <a:gd name="connsiteX4" fmla="*/ 1070554 w 3856038"/>
              <a:gd name="connsiteY4" fmla="*/ 328214 h 8234879"/>
              <a:gd name="connsiteX5" fmla="*/ 2754800 w 3856038"/>
              <a:gd name="connsiteY5" fmla="*/ 324844 h 8234879"/>
              <a:gd name="connsiteX6" fmla="*/ 3000278 w 3856038"/>
              <a:gd name="connsiteY6" fmla="*/ 115886 h 8234879"/>
              <a:gd name="connsiteX7" fmla="*/ 3133244 w 3856038"/>
              <a:gd name="connsiteY7" fmla="*/ 4667 h 8234879"/>
              <a:gd name="connsiteX8" fmla="*/ 3515098 w 3856038"/>
              <a:gd name="connsiteY8" fmla="*/ 14778 h 8234879"/>
              <a:gd name="connsiteX9" fmla="*/ 3842400 w 3856038"/>
              <a:gd name="connsiteY9" fmla="*/ 318103 h 8234879"/>
              <a:gd name="connsiteX10" fmla="*/ 3856038 w 3856038"/>
              <a:gd name="connsiteY10" fmla="*/ 486617 h 8234879"/>
              <a:gd name="connsiteX11" fmla="*/ 3856038 w 3856038"/>
              <a:gd name="connsiteY11" fmla="*/ 7749560 h 8234879"/>
              <a:gd name="connsiteX12" fmla="*/ 3821944 w 3856038"/>
              <a:gd name="connsiteY12" fmla="*/ 7995590 h 8234879"/>
              <a:gd name="connsiteX13" fmla="*/ 3634426 w 3856038"/>
              <a:gd name="connsiteY13" fmla="*/ 8194436 h 8234879"/>
              <a:gd name="connsiteX14" fmla="*/ 3378722 w 3856038"/>
              <a:gd name="connsiteY14" fmla="*/ 8234879 h 8234879"/>
              <a:gd name="connsiteX15" fmla="*/ 470498 w 3856038"/>
              <a:gd name="connsiteY15" fmla="*/ 8234879 h 8234879"/>
              <a:gd name="connsiteX16" fmla="*/ 279571 w 3856038"/>
              <a:gd name="connsiteY16" fmla="*/ 8214658 h 8234879"/>
              <a:gd name="connsiteX17" fmla="*/ 10228 w 3856038"/>
              <a:gd name="connsiteY17" fmla="*/ 7897852 h 8234879"/>
              <a:gd name="connsiteX18" fmla="*/ 0 w 3856038"/>
              <a:gd name="connsiteY18" fmla="*/ 7709116 h 8234879"/>
              <a:gd name="connsiteX19" fmla="*/ 0 w 3856038"/>
              <a:gd name="connsiteY19" fmla="*/ 4109662 h 8234879"/>
              <a:gd name="connsiteX20" fmla="*/ 0 w 3856038"/>
              <a:gd name="connsiteY20" fmla="*/ 513579 h 8234879"/>
              <a:gd name="connsiteX21" fmla="*/ 40913 w 3856038"/>
              <a:gd name="connsiteY21" fmla="*/ 220365 h 8234879"/>
              <a:gd name="connsiteX22" fmla="*/ 293209 w 3856038"/>
              <a:gd name="connsiteY22" fmla="*/ 18149 h 8234879"/>
              <a:gd name="connsiteX23" fmla="*/ 540818 w 3856038"/>
              <a:gd name="connsiteY23" fmla="*/ 33 h 823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56038" h="8234879">
                <a:moveTo>
                  <a:pt x="540818" y="33"/>
                </a:moveTo>
                <a:cubicBezTo>
                  <a:pt x="623922" y="455"/>
                  <a:pt x="707452" y="4667"/>
                  <a:pt x="790982" y="4667"/>
                </a:cubicBezTo>
                <a:cubicBezTo>
                  <a:pt x="842124" y="4667"/>
                  <a:pt x="842124" y="45111"/>
                  <a:pt x="845532" y="82184"/>
                </a:cubicBezTo>
                <a:cubicBezTo>
                  <a:pt x="855760" y="159700"/>
                  <a:pt x="862580" y="233846"/>
                  <a:pt x="937586" y="281030"/>
                </a:cubicBezTo>
                <a:cubicBezTo>
                  <a:pt x="978500" y="307992"/>
                  <a:pt x="1019412" y="328214"/>
                  <a:pt x="1070554" y="328214"/>
                </a:cubicBezTo>
                <a:cubicBezTo>
                  <a:pt x="1633106" y="324844"/>
                  <a:pt x="2192248" y="328214"/>
                  <a:pt x="2754800" y="324844"/>
                </a:cubicBezTo>
                <a:cubicBezTo>
                  <a:pt x="2908224" y="324844"/>
                  <a:pt x="2976412" y="264179"/>
                  <a:pt x="3000278" y="115886"/>
                </a:cubicBezTo>
                <a:cubicBezTo>
                  <a:pt x="3020734" y="4667"/>
                  <a:pt x="3020734" y="1297"/>
                  <a:pt x="3133244" y="4667"/>
                </a:cubicBezTo>
                <a:cubicBezTo>
                  <a:pt x="3259392" y="4667"/>
                  <a:pt x="3385540" y="-2073"/>
                  <a:pt x="3515098" y="14778"/>
                </a:cubicBezTo>
                <a:cubicBezTo>
                  <a:pt x="3702614" y="35000"/>
                  <a:pt x="3811716" y="132738"/>
                  <a:pt x="3842400" y="318103"/>
                </a:cubicBezTo>
                <a:cubicBezTo>
                  <a:pt x="3849220" y="372027"/>
                  <a:pt x="3856038" y="429322"/>
                  <a:pt x="3856038" y="486617"/>
                </a:cubicBezTo>
                <a:cubicBezTo>
                  <a:pt x="3856038" y="2906474"/>
                  <a:pt x="3856038" y="5326332"/>
                  <a:pt x="3856038" y="7749560"/>
                </a:cubicBezTo>
                <a:cubicBezTo>
                  <a:pt x="3856038" y="7833816"/>
                  <a:pt x="3845810" y="7914703"/>
                  <a:pt x="3821944" y="7995590"/>
                </a:cubicBezTo>
                <a:cubicBezTo>
                  <a:pt x="3794668" y="8093328"/>
                  <a:pt x="3729890" y="8157362"/>
                  <a:pt x="3634426" y="8194436"/>
                </a:cubicBezTo>
                <a:cubicBezTo>
                  <a:pt x="3552602" y="8224768"/>
                  <a:pt x="3467366" y="8234879"/>
                  <a:pt x="3378722" y="8234879"/>
                </a:cubicBezTo>
                <a:cubicBezTo>
                  <a:pt x="2410450" y="8234879"/>
                  <a:pt x="1438770" y="8234879"/>
                  <a:pt x="470498" y="8234879"/>
                </a:cubicBezTo>
                <a:cubicBezTo>
                  <a:pt x="405719" y="8234879"/>
                  <a:pt x="340941" y="8231508"/>
                  <a:pt x="279571" y="8214658"/>
                </a:cubicBezTo>
                <a:cubicBezTo>
                  <a:pt x="115920" y="8170844"/>
                  <a:pt x="30685" y="8062995"/>
                  <a:pt x="10228" y="7897852"/>
                </a:cubicBezTo>
                <a:cubicBezTo>
                  <a:pt x="3409" y="7833816"/>
                  <a:pt x="0" y="7773152"/>
                  <a:pt x="0" y="7709116"/>
                </a:cubicBezTo>
                <a:cubicBezTo>
                  <a:pt x="0" y="6509298"/>
                  <a:pt x="0" y="5309480"/>
                  <a:pt x="0" y="4109662"/>
                </a:cubicBezTo>
                <a:cubicBezTo>
                  <a:pt x="0" y="2909845"/>
                  <a:pt x="0" y="1713397"/>
                  <a:pt x="0" y="513579"/>
                </a:cubicBezTo>
                <a:cubicBezTo>
                  <a:pt x="0" y="412471"/>
                  <a:pt x="0" y="314733"/>
                  <a:pt x="40913" y="220365"/>
                </a:cubicBezTo>
                <a:cubicBezTo>
                  <a:pt x="88645" y="105775"/>
                  <a:pt x="173880" y="41741"/>
                  <a:pt x="293209" y="18149"/>
                </a:cubicBezTo>
                <a:cubicBezTo>
                  <a:pt x="375035" y="2982"/>
                  <a:pt x="457713" y="-388"/>
                  <a:pt x="540818" y="33"/>
                </a:cubicBezTo>
                <a:close/>
              </a:path>
            </a:pathLst>
          </a:custGeom>
          <a:pattFill prst="wdDnDiag">
            <a:fgClr>
              <a:schemeClr val="tx1">
                <a:lumMod val="25000"/>
                <a:lumOff val="75000"/>
              </a:schemeClr>
            </a:fgClr>
            <a:bgClr>
              <a:schemeClr val="bg1"/>
            </a:bgClr>
          </a:pattFill>
          <a:scene3d>
            <a:camera prst="orthographicFront">
              <a:rot lat="19632000" lon="19416000" rev="3360000"/>
            </a:camera>
            <a:lightRig rig="threePt" dir="t"/>
          </a:scene3d>
        </p:spPr>
        <p:txBody>
          <a:bodyPr anchor="ctr"/>
          <a:lstStyle>
            <a:lvl1pPr algn="ctr">
              <a:buNone/>
              <a:defRPr/>
            </a:lvl1pPr>
          </a:lstStyle>
          <a:p>
            <a:r>
              <a:rPr lang="en-US" dirty="0"/>
              <a:t>Insert your image here</a:t>
            </a:r>
          </a:p>
        </p:txBody>
      </p:sp>
    </p:spTree>
    <p:extLst>
      <p:ext uri="{BB962C8B-B14F-4D97-AF65-F5344CB8AC3E}">
        <p14:creationId xmlns:p14="http://schemas.microsoft.com/office/powerpoint/2010/main" val="1080241758"/>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Phone Isometric Presentation Mockup 5">
    <p:spTree>
      <p:nvGrpSpPr>
        <p:cNvPr id="1" name=""/>
        <p:cNvGrpSpPr/>
        <p:nvPr/>
      </p:nvGrpSpPr>
      <p:grpSpPr>
        <a:xfrm>
          <a:off x="0" y="0"/>
          <a:ext cx="0" cy="0"/>
          <a:chOff x="0" y="0"/>
          <a:chExt cx="0" cy="0"/>
        </a:xfrm>
      </p:grpSpPr>
      <p:sp>
        <p:nvSpPr>
          <p:cNvPr id="31" name="Picture Placeholder 22">
            <a:extLst>
              <a:ext uri="{FF2B5EF4-FFF2-40B4-BE49-F238E27FC236}">
                <a16:creationId xmlns:a16="http://schemas.microsoft.com/office/drawing/2014/main" id="{76DE6B5A-5EB0-455E-A806-53FA7B1C07CC}"/>
              </a:ext>
            </a:extLst>
          </p:cNvPr>
          <p:cNvSpPr>
            <a:spLocks noGrp="1" noChangeAspect="1"/>
          </p:cNvSpPr>
          <p:nvPr>
            <p:ph type="pic" sz="quarter" idx="15" hasCustomPrompt="1"/>
          </p:nvPr>
        </p:nvSpPr>
        <p:spPr>
          <a:xfrm>
            <a:off x="4445043" y="-171527"/>
            <a:ext cx="3271434" cy="7292492"/>
          </a:xfrm>
          <a:custGeom>
            <a:avLst/>
            <a:gdLst>
              <a:gd name="connsiteX0" fmla="*/ 540818 w 3856038"/>
              <a:gd name="connsiteY0" fmla="*/ 33 h 8234879"/>
              <a:gd name="connsiteX1" fmla="*/ 790982 w 3856038"/>
              <a:gd name="connsiteY1" fmla="*/ 4667 h 8234879"/>
              <a:gd name="connsiteX2" fmla="*/ 845532 w 3856038"/>
              <a:gd name="connsiteY2" fmla="*/ 82184 h 8234879"/>
              <a:gd name="connsiteX3" fmla="*/ 937586 w 3856038"/>
              <a:gd name="connsiteY3" fmla="*/ 281030 h 8234879"/>
              <a:gd name="connsiteX4" fmla="*/ 1070554 w 3856038"/>
              <a:gd name="connsiteY4" fmla="*/ 328214 h 8234879"/>
              <a:gd name="connsiteX5" fmla="*/ 2754800 w 3856038"/>
              <a:gd name="connsiteY5" fmla="*/ 324844 h 8234879"/>
              <a:gd name="connsiteX6" fmla="*/ 3000278 w 3856038"/>
              <a:gd name="connsiteY6" fmla="*/ 115886 h 8234879"/>
              <a:gd name="connsiteX7" fmla="*/ 3133244 w 3856038"/>
              <a:gd name="connsiteY7" fmla="*/ 4667 h 8234879"/>
              <a:gd name="connsiteX8" fmla="*/ 3515098 w 3856038"/>
              <a:gd name="connsiteY8" fmla="*/ 14778 h 8234879"/>
              <a:gd name="connsiteX9" fmla="*/ 3842400 w 3856038"/>
              <a:gd name="connsiteY9" fmla="*/ 318103 h 8234879"/>
              <a:gd name="connsiteX10" fmla="*/ 3856038 w 3856038"/>
              <a:gd name="connsiteY10" fmla="*/ 486617 h 8234879"/>
              <a:gd name="connsiteX11" fmla="*/ 3856038 w 3856038"/>
              <a:gd name="connsiteY11" fmla="*/ 7749560 h 8234879"/>
              <a:gd name="connsiteX12" fmla="*/ 3821944 w 3856038"/>
              <a:gd name="connsiteY12" fmla="*/ 7995590 h 8234879"/>
              <a:gd name="connsiteX13" fmla="*/ 3634426 w 3856038"/>
              <a:gd name="connsiteY13" fmla="*/ 8194436 h 8234879"/>
              <a:gd name="connsiteX14" fmla="*/ 3378722 w 3856038"/>
              <a:gd name="connsiteY14" fmla="*/ 8234879 h 8234879"/>
              <a:gd name="connsiteX15" fmla="*/ 470498 w 3856038"/>
              <a:gd name="connsiteY15" fmla="*/ 8234879 h 8234879"/>
              <a:gd name="connsiteX16" fmla="*/ 279571 w 3856038"/>
              <a:gd name="connsiteY16" fmla="*/ 8214658 h 8234879"/>
              <a:gd name="connsiteX17" fmla="*/ 10228 w 3856038"/>
              <a:gd name="connsiteY17" fmla="*/ 7897852 h 8234879"/>
              <a:gd name="connsiteX18" fmla="*/ 0 w 3856038"/>
              <a:gd name="connsiteY18" fmla="*/ 7709116 h 8234879"/>
              <a:gd name="connsiteX19" fmla="*/ 0 w 3856038"/>
              <a:gd name="connsiteY19" fmla="*/ 4109662 h 8234879"/>
              <a:gd name="connsiteX20" fmla="*/ 0 w 3856038"/>
              <a:gd name="connsiteY20" fmla="*/ 513579 h 8234879"/>
              <a:gd name="connsiteX21" fmla="*/ 40913 w 3856038"/>
              <a:gd name="connsiteY21" fmla="*/ 220365 h 8234879"/>
              <a:gd name="connsiteX22" fmla="*/ 293209 w 3856038"/>
              <a:gd name="connsiteY22" fmla="*/ 18149 h 8234879"/>
              <a:gd name="connsiteX23" fmla="*/ 540818 w 3856038"/>
              <a:gd name="connsiteY23" fmla="*/ 33 h 823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56038" h="8234879">
                <a:moveTo>
                  <a:pt x="540818" y="33"/>
                </a:moveTo>
                <a:cubicBezTo>
                  <a:pt x="623922" y="455"/>
                  <a:pt x="707452" y="4667"/>
                  <a:pt x="790982" y="4667"/>
                </a:cubicBezTo>
                <a:cubicBezTo>
                  <a:pt x="842124" y="4667"/>
                  <a:pt x="842124" y="45111"/>
                  <a:pt x="845532" y="82184"/>
                </a:cubicBezTo>
                <a:cubicBezTo>
                  <a:pt x="855760" y="159700"/>
                  <a:pt x="862580" y="233846"/>
                  <a:pt x="937586" y="281030"/>
                </a:cubicBezTo>
                <a:cubicBezTo>
                  <a:pt x="978500" y="307992"/>
                  <a:pt x="1019412" y="328214"/>
                  <a:pt x="1070554" y="328214"/>
                </a:cubicBezTo>
                <a:cubicBezTo>
                  <a:pt x="1633106" y="324844"/>
                  <a:pt x="2192248" y="328214"/>
                  <a:pt x="2754800" y="324844"/>
                </a:cubicBezTo>
                <a:cubicBezTo>
                  <a:pt x="2908224" y="324844"/>
                  <a:pt x="2976412" y="264179"/>
                  <a:pt x="3000278" y="115886"/>
                </a:cubicBezTo>
                <a:cubicBezTo>
                  <a:pt x="3020734" y="4667"/>
                  <a:pt x="3020734" y="1297"/>
                  <a:pt x="3133244" y="4667"/>
                </a:cubicBezTo>
                <a:cubicBezTo>
                  <a:pt x="3259392" y="4667"/>
                  <a:pt x="3385540" y="-2073"/>
                  <a:pt x="3515098" y="14778"/>
                </a:cubicBezTo>
                <a:cubicBezTo>
                  <a:pt x="3702614" y="35000"/>
                  <a:pt x="3811716" y="132738"/>
                  <a:pt x="3842400" y="318103"/>
                </a:cubicBezTo>
                <a:cubicBezTo>
                  <a:pt x="3849220" y="372027"/>
                  <a:pt x="3856038" y="429322"/>
                  <a:pt x="3856038" y="486617"/>
                </a:cubicBezTo>
                <a:cubicBezTo>
                  <a:pt x="3856038" y="2906474"/>
                  <a:pt x="3856038" y="5326332"/>
                  <a:pt x="3856038" y="7749560"/>
                </a:cubicBezTo>
                <a:cubicBezTo>
                  <a:pt x="3856038" y="7833816"/>
                  <a:pt x="3845810" y="7914703"/>
                  <a:pt x="3821944" y="7995590"/>
                </a:cubicBezTo>
                <a:cubicBezTo>
                  <a:pt x="3794668" y="8093328"/>
                  <a:pt x="3729890" y="8157362"/>
                  <a:pt x="3634426" y="8194436"/>
                </a:cubicBezTo>
                <a:cubicBezTo>
                  <a:pt x="3552602" y="8224768"/>
                  <a:pt x="3467366" y="8234879"/>
                  <a:pt x="3378722" y="8234879"/>
                </a:cubicBezTo>
                <a:cubicBezTo>
                  <a:pt x="2410450" y="8234879"/>
                  <a:pt x="1438770" y="8234879"/>
                  <a:pt x="470498" y="8234879"/>
                </a:cubicBezTo>
                <a:cubicBezTo>
                  <a:pt x="405719" y="8234879"/>
                  <a:pt x="340941" y="8231508"/>
                  <a:pt x="279571" y="8214658"/>
                </a:cubicBezTo>
                <a:cubicBezTo>
                  <a:pt x="115920" y="8170844"/>
                  <a:pt x="30685" y="8062995"/>
                  <a:pt x="10228" y="7897852"/>
                </a:cubicBezTo>
                <a:cubicBezTo>
                  <a:pt x="3409" y="7833816"/>
                  <a:pt x="0" y="7773152"/>
                  <a:pt x="0" y="7709116"/>
                </a:cubicBezTo>
                <a:cubicBezTo>
                  <a:pt x="0" y="6509298"/>
                  <a:pt x="0" y="5309480"/>
                  <a:pt x="0" y="4109662"/>
                </a:cubicBezTo>
                <a:cubicBezTo>
                  <a:pt x="0" y="2909845"/>
                  <a:pt x="0" y="1713397"/>
                  <a:pt x="0" y="513579"/>
                </a:cubicBezTo>
                <a:cubicBezTo>
                  <a:pt x="0" y="412471"/>
                  <a:pt x="0" y="314733"/>
                  <a:pt x="40913" y="220365"/>
                </a:cubicBezTo>
                <a:cubicBezTo>
                  <a:pt x="88645" y="105775"/>
                  <a:pt x="173880" y="41741"/>
                  <a:pt x="293209" y="18149"/>
                </a:cubicBezTo>
                <a:cubicBezTo>
                  <a:pt x="375035" y="2982"/>
                  <a:pt x="457713" y="-388"/>
                  <a:pt x="540818" y="33"/>
                </a:cubicBezTo>
                <a:close/>
              </a:path>
            </a:pathLst>
          </a:custGeom>
          <a:pattFill prst="wdDnDiag">
            <a:fgClr>
              <a:schemeClr val="tx1">
                <a:lumMod val="25000"/>
                <a:lumOff val="75000"/>
              </a:schemeClr>
            </a:fgClr>
            <a:bgClr>
              <a:schemeClr val="bg1"/>
            </a:bgClr>
          </a:pattFill>
          <a:scene3d>
            <a:camera prst="orthographicFront">
              <a:rot lat="19632000" lon="19416000" rev="3360000"/>
            </a:camera>
            <a:lightRig rig="threePt" dir="t"/>
          </a:scene3d>
        </p:spPr>
        <p:txBody>
          <a:bodyPr anchor="ctr"/>
          <a:lstStyle>
            <a:lvl1pPr algn="ctr">
              <a:buNone/>
              <a:defRPr/>
            </a:lvl1pPr>
          </a:lstStyle>
          <a:p>
            <a:r>
              <a:rPr lang="en-US" dirty="0"/>
              <a:t>Insert your image here</a:t>
            </a:r>
          </a:p>
        </p:txBody>
      </p:sp>
      <p:sp>
        <p:nvSpPr>
          <p:cNvPr id="58" name="Picture Placeholder 22">
            <a:extLst>
              <a:ext uri="{FF2B5EF4-FFF2-40B4-BE49-F238E27FC236}">
                <a16:creationId xmlns:a16="http://schemas.microsoft.com/office/drawing/2014/main" id="{90FCB97C-6BF3-4A42-8CBB-0DF7BF3026C9}"/>
              </a:ext>
            </a:extLst>
          </p:cNvPr>
          <p:cNvSpPr>
            <a:spLocks noGrp="1" noChangeAspect="1"/>
          </p:cNvSpPr>
          <p:nvPr>
            <p:ph type="pic" sz="quarter" idx="16" hasCustomPrompt="1"/>
          </p:nvPr>
        </p:nvSpPr>
        <p:spPr>
          <a:xfrm>
            <a:off x="-1635717" y="-4210127"/>
            <a:ext cx="3271434" cy="7292492"/>
          </a:xfrm>
          <a:custGeom>
            <a:avLst/>
            <a:gdLst>
              <a:gd name="connsiteX0" fmla="*/ 540818 w 3856038"/>
              <a:gd name="connsiteY0" fmla="*/ 33 h 8234879"/>
              <a:gd name="connsiteX1" fmla="*/ 790982 w 3856038"/>
              <a:gd name="connsiteY1" fmla="*/ 4667 h 8234879"/>
              <a:gd name="connsiteX2" fmla="*/ 845532 w 3856038"/>
              <a:gd name="connsiteY2" fmla="*/ 82184 h 8234879"/>
              <a:gd name="connsiteX3" fmla="*/ 937586 w 3856038"/>
              <a:gd name="connsiteY3" fmla="*/ 281030 h 8234879"/>
              <a:gd name="connsiteX4" fmla="*/ 1070554 w 3856038"/>
              <a:gd name="connsiteY4" fmla="*/ 328214 h 8234879"/>
              <a:gd name="connsiteX5" fmla="*/ 2754800 w 3856038"/>
              <a:gd name="connsiteY5" fmla="*/ 324844 h 8234879"/>
              <a:gd name="connsiteX6" fmla="*/ 3000278 w 3856038"/>
              <a:gd name="connsiteY6" fmla="*/ 115886 h 8234879"/>
              <a:gd name="connsiteX7" fmla="*/ 3133244 w 3856038"/>
              <a:gd name="connsiteY7" fmla="*/ 4667 h 8234879"/>
              <a:gd name="connsiteX8" fmla="*/ 3515098 w 3856038"/>
              <a:gd name="connsiteY8" fmla="*/ 14778 h 8234879"/>
              <a:gd name="connsiteX9" fmla="*/ 3842400 w 3856038"/>
              <a:gd name="connsiteY9" fmla="*/ 318103 h 8234879"/>
              <a:gd name="connsiteX10" fmla="*/ 3856038 w 3856038"/>
              <a:gd name="connsiteY10" fmla="*/ 486617 h 8234879"/>
              <a:gd name="connsiteX11" fmla="*/ 3856038 w 3856038"/>
              <a:gd name="connsiteY11" fmla="*/ 7749560 h 8234879"/>
              <a:gd name="connsiteX12" fmla="*/ 3821944 w 3856038"/>
              <a:gd name="connsiteY12" fmla="*/ 7995590 h 8234879"/>
              <a:gd name="connsiteX13" fmla="*/ 3634426 w 3856038"/>
              <a:gd name="connsiteY13" fmla="*/ 8194436 h 8234879"/>
              <a:gd name="connsiteX14" fmla="*/ 3378722 w 3856038"/>
              <a:gd name="connsiteY14" fmla="*/ 8234879 h 8234879"/>
              <a:gd name="connsiteX15" fmla="*/ 470498 w 3856038"/>
              <a:gd name="connsiteY15" fmla="*/ 8234879 h 8234879"/>
              <a:gd name="connsiteX16" fmla="*/ 279571 w 3856038"/>
              <a:gd name="connsiteY16" fmla="*/ 8214658 h 8234879"/>
              <a:gd name="connsiteX17" fmla="*/ 10228 w 3856038"/>
              <a:gd name="connsiteY17" fmla="*/ 7897852 h 8234879"/>
              <a:gd name="connsiteX18" fmla="*/ 0 w 3856038"/>
              <a:gd name="connsiteY18" fmla="*/ 7709116 h 8234879"/>
              <a:gd name="connsiteX19" fmla="*/ 0 w 3856038"/>
              <a:gd name="connsiteY19" fmla="*/ 4109662 h 8234879"/>
              <a:gd name="connsiteX20" fmla="*/ 0 w 3856038"/>
              <a:gd name="connsiteY20" fmla="*/ 513579 h 8234879"/>
              <a:gd name="connsiteX21" fmla="*/ 40913 w 3856038"/>
              <a:gd name="connsiteY21" fmla="*/ 220365 h 8234879"/>
              <a:gd name="connsiteX22" fmla="*/ 293209 w 3856038"/>
              <a:gd name="connsiteY22" fmla="*/ 18149 h 8234879"/>
              <a:gd name="connsiteX23" fmla="*/ 540818 w 3856038"/>
              <a:gd name="connsiteY23" fmla="*/ 33 h 823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56038" h="8234879">
                <a:moveTo>
                  <a:pt x="540818" y="33"/>
                </a:moveTo>
                <a:cubicBezTo>
                  <a:pt x="623922" y="455"/>
                  <a:pt x="707452" y="4667"/>
                  <a:pt x="790982" y="4667"/>
                </a:cubicBezTo>
                <a:cubicBezTo>
                  <a:pt x="842124" y="4667"/>
                  <a:pt x="842124" y="45111"/>
                  <a:pt x="845532" y="82184"/>
                </a:cubicBezTo>
                <a:cubicBezTo>
                  <a:pt x="855760" y="159700"/>
                  <a:pt x="862580" y="233846"/>
                  <a:pt x="937586" y="281030"/>
                </a:cubicBezTo>
                <a:cubicBezTo>
                  <a:pt x="978500" y="307992"/>
                  <a:pt x="1019412" y="328214"/>
                  <a:pt x="1070554" y="328214"/>
                </a:cubicBezTo>
                <a:cubicBezTo>
                  <a:pt x="1633106" y="324844"/>
                  <a:pt x="2192248" y="328214"/>
                  <a:pt x="2754800" y="324844"/>
                </a:cubicBezTo>
                <a:cubicBezTo>
                  <a:pt x="2908224" y="324844"/>
                  <a:pt x="2976412" y="264179"/>
                  <a:pt x="3000278" y="115886"/>
                </a:cubicBezTo>
                <a:cubicBezTo>
                  <a:pt x="3020734" y="4667"/>
                  <a:pt x="3020734" y="1297"/>
                  <a:pt x="3133244" y="4667"/>
                </a:cubicBezTo>
                <a:cubicBezTo>
                  <a:pt x="3259392" y="4667"/>
                  <a:pt x="3385540" y="-2073"/>
                  <a:pt x="3515098" y="14778"/>
                </a:cubicBezTo>
                <a:cubicBezTo>
                  <a:pt x="3702614" y="35000"/>
                  <a:pt x="3811716" y="132738"/>
                  <a:pt x="3842400" y="318103"/>
                </a:cubicBezTo>
                <a:cubicBezTo>
                  <a:pt x="3849220" y="372027"/>
                  <a:pt x="3856038" y="429322"/>
                  <a:pt x="3856038" y="486617"/>
                </a:cubicBezTo>
                <a:cubicBezTo>
                  <a:pt x="3856038" y="2906474"/>
                  <a:pt x="3856038" y="5326332"/>
                  <a:pt x="3856038" y="7749560"/>
                </a:cubicBezTo>
                <a:cubicBezTo>
                  <a:pt x="3856038" y="7833816"/>
                  <a:pt x="3845810" y="7914703"/>
                  <a:pt x="3821944" y="7995590"/>
                </a:cubicBezTo>
                <a:cubicBezTo>
                  <a:pt x="3794668" y="8093328"/>
                  <a:pt x="3729890" y="8157362"/>
                  <a:pt x="3634426" y="8194436"/>
                </a:cubicBezTo>
                <a:cubicBezTo>
                  <a:pt x="3552602" y="8224768"/>
                  <a:pt x="3467366" y="8234879"/>
                  <a:pt x="3378722" y="8234879"/>
                </a:cubicBezTo>
                <a:cubicBezTo>
                  <a:pt x="2410450" y="8234879"/>
                  <a:pt x="1438770" y="8234879"/>
                  <a:pt x="470498" y="8234879"/>
                </a:cubicBezTo>
                <a:cubicBezTo>
                  <a:pt x="405719" y="8234879"/>
                  <a:pt x="340941" y="8231508"/>
                  <a:pt x="279571" y="8214658"/>
                </a:cubicBezTo>
                <a:cubicBezTo>
                  <a:pt x="115920" y="8170844"/>
                  <a:pt x="30685" y="8062995"/>
                  <a:pt x="10228" y="7897852"/>
                </a:cubicBezTo>
                <a:cubicBezTo>
                  <a:pt x="3409" y="7833816"/>
                  <a:pt x="0" y="7773152"/>
                  <a:pt x="0" y="7709116"/>
                </a:cubicBezTo>
                <a:cubicBezTo>
                  <a:pt x="0" y="6509298"/>
                  <a:pt x="0" y="5309480"/>
                  <a:pt x="0" y="4109662"/>
                </a:cubicBezTo>
                <a:cubicBezTo>
                  <a:pt x="0" y="2909845"/>
                  <a:pt x="0" y="1713397"/>
                  <a:pt x="0" y="513579"/>
                </a:cubicBezTo>
                <a:cubicBezTo>
                  <a:pt x="0" y="412471"/>
                  <a:pt x="0" y="314733"/>
                  <a:pt x="40913" y="220365"/>
                </a:cubicBezTo>
                <a:cubicBezTo>
                  <a:pt x="88645" y="105775"/>
                  <a:pt x="173880" y="41741"/>
                  <a:pt x="293209" y="18149"/>
                </a:cubicBezTo>
                <a:cubicBezTo>
                  <a:pt x="375035" y="2982"/>
                  <a:pt x="457713" y="-388"/>
                  <a:pt x="540818" y="33"/>
                </a:cubicBezTo>
                <a:close/>
              </a:path>
            </a:pathLst>
          </a:custGeom>
          <a:pattFill prst="wdDnDiag">
            <a:fgClr>
              <a:schemeClr val="tx1">
                <a:lumMod val="25000"/>
                <a:lumOff val="75000"/>
              </a:schemeClr>
            </a:fgClr>
            <a:bgClr>
              <a:schemeClr val="bg1"/>
            </a:bgClr>
          </a:pattFill>
          <a:scene3d>
            <a:camera prst="orthographicFront">
              <a:rot lat="19632000" lon="19416000" rev="3360000"/>
            </a:camera>
            <a:lightRig rig="threePt" dir="t"/>
          </a:scene3d>
        </p:spPr>
        <p:txBody>
          <a:bodyPr anchor="ctr"/>
          <a:lstStyle>
            <a:lvl1pPr algn="ctr">
              <a:buNone/>
              <a:defRPr/>
            </a:lvl1pPr>
          </a:lstStyle>
          <a:p>
            <a:r>
              <a:rPr lang="en-US" dirty="0"/>
              <a:t>Insert your image here</a:t>
            </a:r>
          </a:p>
        </p:txBody>
      </p:sp>
      <p:sp>
        <p:nvSpPr>
          <p:cNvPr id="60" name="Picture Placeholder 22">
            <a:extLst>
              <a:ext uri="{FF2B5EF4-FFF2-40B4-BE49-F238E27FC236}">
                <a16:creationId xmlns:a16="http://schemas.microsoft.com/office/drawing/2014/main" id="{124C0FF9-289E-4496-92B9-190E32702D8E}"/>
              </a:ext>
            </a:extLst>
          </p:cNvPr>
          <p:cNvSpPr>
            <a:spLocks noGrp="1" noChangeAspect="1"/>
          </p:cNvSpPr>
          <p:nvPr>
            <p:ph type="pic" sz="quarter" idx="17" hasCustomPrompt="1"/>
          </p:nvPr>
        </p:nvSpPr>
        <p:spPr>
          <a:xfrm>
            <a:off x="10495323" y="3943273"/>
            <a:ext cx="3271434" cy="7292492"/>
          </a:xfrm>
          <a:custGeom>
            <a:avLst/>
            <a:gdLst>
              <a:gd name="connsiteX0" fmla="*/ 540818 w 3856038"/>
              <a:gd name="connsiteY0" fmla="*/ 33 h 8234879"/>
              <a:gd name="connsiteX1" fmla="*/ 790982 w 3856038"/>
              <a:gd name="connsiteY1" fmla="*/ 4667 h 8234879"/>
              <a:gd name="connsiteX2" fmla="*/ 845532 w 3856038"/>
              <a:gd name="connsiteY2" fmla="*/ 82184 h 8234879"/>
              <a:gd name="connsiteX3" fmla="*/ 937586 w 3856038"/>
              <a:gd name="connsiteY3" fmla="*/ 281030 h 8234879"/>
              <a:gd name="connsiteX4" fmla="*/ 1070554 w 3856038"/>
              <a:gd name="connsiteY4" fmla="*/ 328214 h 8234879"/>
              <a:gd name="connsiteX5" fmla="*/ 2754800 w 3856038"/>
              <a:gd name="connsiteY5" fmla="*/ 324844 h 8234879"/>
              <a:gd name="connsiteX6" fmla="*/ 3000278 w 3856038"/>
              <a:gd name="connsiteY6" fmla="*/ 115886 h 8234879"/>
              <a:gd name="connsiteX7" fmla="*/ 3133244 w 3856038"/>
              <a:gd name="connsiteY7" fmla="*/ 4667 h 8234879"/>
              <a:gd name="connsiteX8" fmla="*/ 3515098 w 3856038"/>
              <a:gd name="connsiteY8" fmla="*/ 14778 h 8234879"/>
              <a:gd name="connsiteX9" fmla="*/ 3842400 w 3856038"/>
              <a:gd name="connsiteY9" fmla="*/ 318103 h 8234879"/>
              <a:gd name="connsiteX10" fmla="*/ 3856038 w 3856038"/>
              <a:gd name="connsiteY10" fmla="*/ 486617 h 8234879"/>
              <a:gd name="connsiteX11" fmla="*/ 3856038 w 3856038"/>
              <a:gd name="connsiteY11" fmla="*/ 7749560 h 8234879"/>
              <a:gd name="connsiteX12" fmla="*/ 3821944 w 3856038"/>
              <a:gd name="connsiteY12" fmla="*/ 7995590 h 8234879"/>
              <a:gd name="connsiteX13" fmla="*/ 3634426 w 3856038"/>
              <a:gd name="connsiteY13" fmla="*/ 8194436 h 8234879"/>
              <a:gd name="connsiteX14" fmla="*/ 3378722 w 3856038"/>
              <a:gd name="connsiteY14" fmla="*/ 8234879 h 8234879"/>
              <a:gd name="connsiteX15" fmla="*/ 470498 w 3856038"/>
              <a:gd name="connsiteY15" fmla="*/ 8234879 h 8234879"/>
              <a:gd name="connsiteX16" fmla="*/ 279571 w 3856038"/>
              <a:gd name="connsiteY16" fmla="*/ 8214658 h 8234879"/>
              <a:gd name="connsiteX17" fmla="*/ 10228 w 3856038"/>
              <a:gd name="connsiteY17" fmla="*/ 7897852 h 8234879"/>
              <a:gd name="connsiteX18" fmla="*/ 0 w 3856038"/>
              <a:gd name="connsiteY18" fmla="*/ 7709116 h 8234879"/>
              <a:gd name="connsiteX19" fmla="*/ 0 w 3856038"/>
              <a:gd name="connsiteY19" fmla="*/ 4109662 h 8234879"/>
              <a:gd name="connsiteX20" fmla="*/ 0 w 3856038"/>
              <a:gd name="connsiteY20" fmla="*/ 513579 h 8234879"/>
              <a:gd name="connsiteX21" fmla="*/ 40913 w 3856038"/>
              <a:gd name="connsiteY21" fmla="*/ 220365 h 8234879"/>
              <a:gd name="connsiteX22" fmla="*/ 293209 w 3856038"/>
              <a:gd name="connsiteY22" fmla="*/ 18149 h 8234879"/>
              <a:gd name="connsiteX23" fmla="*/ 540818 w 3856038"/>
              <a:gd name="connsiteY23" fmla="*/ 33 h 823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56038" h="8234879">
                <a:moveTo>
                  <a:pt x="540818" y="33"/>
                </a:moveTo>
                <a:cubicBezTo>
                  <a:pt x="623922" y="455"/>
                  <a:pt x="707452" y="4667"/>
                  <a:pt x="790982" y="4667"/>
                </a:cubicBezTo>
                <a:cubicBezTo>
                  <a:pt x="842124" y="4667"/>
                  <a:pt x="842124" y="45111"/>
                  <a:pt x="845532" y="82184"/>
                </a:cubicBezTo>
                <a:cubicBezTo>
                  <a:pt x="855760" y="159700"/>
                  <a:pt x="862580" y="233846"/>
                  <a:pt x="937586" y="281030"/>
                </a:cubicBezTo>
                <a:cubicBezTo>
                  <a:pt x="978500" y="307992"/>
                  <a:pt x="1019412" y="328214"/>
                  <a:pt x="1070554" y="328214"/>
                </a:cubicBezTo>
                <a:cubicBezTo>
                  <a:pt x="1633106" y="324844"/>
                  <a:pt x="2192248" y="328214"/>
                  <a:pt x="2754800" y="324844"/>
                </a:cubicBezTo>
                <a:cubicBezTo>
                  <a:pt x="2908224" y="324844"/>
                  <a:pt x="2976412" y="264179"/>
                  <a:pt x="3000278" y="115886"/>
                </a:cubicBezTo>
                <a:cubicBezTo>
                  <a:pt x="3020734" y="4667"/>
                  <a:pt x="3020734" y="1297"/>
                  <a:pt x="3133244" y="4667"/>
                </a:cubicBezTo>
                <a:cubicBezTo>
                  <a:pt x="3259392" y="4667"/>
                  <a:pt x="3385540" y="-2073"/>
                  <a:pt x="3515098" y="14778"/>
                </a:cubicBezTo>
                <a:cubicBezTo>
                  <a:pt x="3702614" y="35000"/>
                  <a:pt x="3811716" y="132738"/>
                  <a:pt x="3842400" y="318103"/>
                </a:cubicBezTo>
                <a:cubicBezTo>
                  <a:pt x="3849220" y="372027"/>
                  <a:pt x="3856038" y="429322"/>
                  <a:pt x="3856038" y="486617"/>
                </a:cubicBezTo>
                <a:cubicBezTo>
                  <a:pt x="3856038" y="2906474"/>
                  <a:pt x="3856038" y="5326332"/>
                  <a:pt x="3856038" y="7749560"/>
                </a:cubicBezTo>
                <a:cubicBezTo>
                  <a:pt x="3856038" y="7833816"/>
                  <a:pt x="3845810" y="7914703"/>
                  <a:pt x="3821944" y="7995590"/>
                </a:cubicBezTo>
                <a:cubicBezTo>
                  <a:pt x="3794668" y="8093328"/>
                  <a:pt x="3729890" y="8157362"/>
                  <a:pt x="3634426" y="8194436"/>
                </a:cubicBezTo>
                <a:cubicBezTo>
                  <a:pt x="3552602" y="8224768"/>
                  <a:pt x="3467366" y="8234879"/>
                  <a:pt x="3378722" y="8234879"/>
                </a:cubicBezTo>
                <a:cubicBezTo>
                  <a:pt x="2410450" y="8234879"/>
                  <a:pt x="1438770" y="8234879"/>
                  <a:pt x="470498" y="8234879"/>
                </a:cubicBezTo>
                <a:cubicBezTo>
                  <a:pt x="405719" y="8234879"/>
                  <a:pt x="340941" y="8231508"/>
                  <a:pt x="279571" y="8214658"/>
                </a:cubicBezTo>
                <a:cubicBezTo>
                  <a:pt x="115920" y="8170844"/>
                  <a:pt x="30685" y="8062995"/>
                  <a:pt x="10228" y="7897852"/>
                </a:cubicBezTo>
                <a:cubicBezTo>
                  <a:pt x="3409" y="7833816"/>
                  <a:pt x="0" y="7773152"/>
                  <a:pt x="0" y="7709116"/>
                </a:cubicBezTo>
                <a:cubicBezTo>
                  <a:pt x="0" y="6509298"/>
                  <a:pt x="0" y="5309480"/>
                  <a:pt x="0" y="4109662"/>
                </a:cubicBezTo>
                <a:cubicBezTo>
                  <a:pt x="0" y="2909845"/>
                  <a:pt x="0" y="1713397"/>
                  <a:pt x="0" y="513579"/>
                </a:cubicBezTo>
                <a:cubicBezTo>
                  <a:pt x="0" y="412471"/>
                  <a:pt x="0" y="314733"/>
                  <a:pt x="40913" y="220365"/>
                </a:cubicBezTo>
                <a:cubicBezTo>
                  <a:pt x="88645" y="105775"/>
                  <a:pt x="173880" y="41741"/>
                  <a:pt x="293209" y="18149"/>
                </a:cubicBezTo>
                <a:cubicBezTo>
                  <a:pt x="375035" y="2982"/>
                  <a:pt x="457713" y="-388"/>
                  <a:pt x="540818" y="33"/>
                </a:cubicBezTo>
                <a:close/>
              </a:path>
            </a:pathLst>
          </a:custGeom>
          <a:pattFill prst="wdDnDiag">
            <a:fgClr>
              <a:schemeClr val="tx1">
                <a:lumMod val="25000"/>
                <a:lumOff val="75000"/>
              </a:schemeClr>
            </a:fgClr>
            <a:bgClr>
              <a:schemeClr val="bg1"/>
            </a:bgClr>
          </a:pattFill>
          <a:scene3d>
            <a:camera prst="orthographicFront">
              <a:rot lat="19632000" lon="19416000" rev="3360000"/>
            </a:camera>
            <a:lightRig rig="threePt" dir="t"/>
          </a:scene3d>
        </p:spPr>
        <p:txBody>
          <a:bodyPr anchor="ctr"/>
          <a:lstStyle>
            <a:lvl1pPr algn="ctr">
              <a:buNone/>
              <a:defRPr/>
            </a:lvl1pPr>
          </a:lstStyle>
          <a:p>
            <a:r>
              <a:rPr lang="en-US" dirty="0"/>
              <a:t>Insert your image here</a:t>
            </a:r>
          </a:p>
        </p:txBody>
      </p:sp>
      <p:sp>
        <p:nvSpPr>
          <p:cNvPr id="68" name="Picture Placeholder 22">
            <a:extLst>
              <a:ext uri="{FF2B5EF4-FFF2-40B4-BE49-F238E27FC236}">
                <a16:creationId xmlns:a16="http://schemas.microsoft.com/office/drawing/2014/main" id="{7E055C06-9C8F-4A17-AA18-775B5FB9ACDD}"/>
              </a:ext>
            </a:extLst>
          </p:cNvPr>
          <p:cNvSpPr>
            <a:spLocks noGrp="1" noChangeAspect="1"/>
          </p:cNvSpPr>
          <p:nvPr>
            <p:ph type="pic" sz="quarter" idx="18" hasCustomPrompt="1"/>
          </p:nvPr>
        </p:nvSpPr>
        <p:spPr>
          <a:xfrm>
            <a:off x="10323809" y="-685800"/>
            <a:ext cx="3271434" cy="7292492"/>
          </a:xfrm>
          <a:custGeom>
            <a:avLst/>
            <a:gdLst>
              <a:gd name="connsiteX0" fmla="*/ 540818 w 3856038"/>
              <a:gd name="connsiteY0" fmla="*/ 33 h 8234879"/>
              <a:gd name="connsiteX1" fmla="*/ 790982 w 3856038"/>
              <a:gd name="connsiteY1" fmla="*/ 4667 h 8234879"/>
              <a:gd name="connsiteX2" fmla="*/ 845532 w 3856038"/>
              <a:gd name="connsiteY2" fmla="*/ 82184 h 8234879"/>
              <a:gd name="connsiteX3" fmla="*/ 937586 w 3856038"/>
              <a:gd name="connsiteY3" fmla="*/ 281030 h 8234879"/>
              <a:gd name="connsiteX4" fmla="*/ 1070554 w 3856038"/>
              <a:gd name="connsiteY4" fmla="*/ 328214 h 8234879"/>
              <a:gd name="connsiteX5" fmla="*/ 2754800 w 3856038"/>
              <a:gd name="connsiteY5" fmla="*/ 324844 h 8234879"/>
              <a:gd name="connsiteX6" fmla="*/ 3000278 w 3856038"/>
              <a:gd name="connsiteY6" fmla="*/ 115886 h 8234879"/>
              <a:gd name="connsiteX7" fmla="*/ 3133244 w 3856038"/>
              <a:gd name="connsiteY7" fmla="*/ 4667 h 8234879"/>
              <a:gd name="connsiteX8" fmla="*/ 3515098 w 3856038"/>
              <a:gd name="connsiteY8" fmla="*/ 14778 h 8234879"/>
              <a:gd name="connsiteX9" fmla="*/ 3842400 w 3856038"/>
              <a:gd name="connsiteY9" fmla="*/ 318103 h 8234879"/>
              <a:gd name="connsiteX10" fmla="*/ 3856038 w 3856038"/>
              <a:gd name="connsiteY10" fmla="*/ 486617 h 8234879"/>
              <a:gd name="connsiteX11" fmla="*/ 3856038 w 3856038"/>
              <a:gd name="connsiteY11" fmla="*/ 7749560 h 8234879"/>
              <a:gd name="connsiteX12" fmla="*/ 3821944 w 3856038"/>
              <a:gd name="connsiteY12" fmla="*/ 7995590 h 8234879"/>
              <a:gd name="connsiteX13" fmla="*/ 3634426 w 3856038"/>
              <a:gd name="connsiteY13" fmla="*/ 8194436 h 8234879"/>
              <a:gd name="connsiteX14" fmla="*/ 3378722 w 3856038"/>
              <a:gd name="connsiteY14" fmla="*/ 8234879 h 8234879"/>
              <a:gd name="connsiteX15" fmla="*/ 470498 w 3856038"/>
              <a:gd name="connsiteY15" fmla="*/ 8234879 h 8234879"/>
              <a:gd name="connsiteX16" fmla="*/ 279571 w 3856038"/>
              <a:gd name="connsiteY16" fmla="*/ 8214658 h 8234879"/>
              <a:gd name="connsiteX17" fmla="*/ 10228 w 3856038"/>
              <a:gd name="connsiteY17" fmla="*/ 7897852 h 8234879"/>
              <a:gd name="connsiteX18" fmla="*/ 0 w 3856038"/>
              <a:gd name="connsiteY18" fmla="*/ 7709116 h 8234879"/>
              <a:gd name="connsiteX19" fmla="*/ 0 w 3856038"/>
              <a:gd name="connsiteY19" fmla="*/ 4109662 h 8234879"/>
              <a:gd name="connsiteX20" fmla="*/ 0 w 3856038"/>
              <a:gd name="connsiteY20" fmla="*/ 513579 h 8234879"/>
              <a:gd name="connsiteX21" fmla="*/ 40913 w 3856038"/>
              <a:gd name="connsiteY21" fmla="*/ 220365 h 8234879"/>
              <a:gd name="connsiteX22" fmla="*/ 293209 w 3856038"/>
              <a:gd name="connsiteY22" fmla="*/ 18149 h 8234879"/>
              <a:gd name="connsiteX23" fmla="*/ 540818 w 3856038"/>
              <a:gd name="connsiteY23" fmla="*/ 33 h 823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56038" h="8234879">
                <a:moveTo>
                  <a:pt x="540818" y="33"/>
                </a:moveTo>
                <a:cubicBezTo>
                  <a:pt x="623922" y="455"/>
                  <a:pt x="707452" y="4667"/>
                  <a:pt x="790982" y="4667"/>
                </a:cubicBezTo>
                <a:cubicBezTo>
                  <a:pt x="842124" y="4667"/>
                  <a:pt x="842124" y="45111"/>
                  <a:pt x="845532" y="82184"/>
                </a:cubicBezTo>
                <a:cubicBezTo>
                  <a:pt x="855760" y="159700"/>
                  <a:pt x="862580" y="233846"/>
                  <a:pt x="937586" y="281030"/>
                </a:cubicBezTo>
                <a:cubicBezTo>
                  <a:pt x="978500" y="307992"/>
                  <a:pt x="1019412" y="328214"/>
                  <a:pt x="1070554" y="328214"/>
                </a:cubicBezTo>
                <a:cubicBezTo>
                  <a:pt x="1633106" y="324844"/>
                  <a:pt x="2192248" y="328214"/>
                  <a:pt x="2754800" y="324844"/>
                </a:cubicBezTo>
                <a:cubicBezTo>
                  <a:pt x="2908224" y="324844"/>
                  <a:pt x="2976412" y="264179"/>
                  <a:pt x="3000278" y="115886"/>
                </a:cubicBezTo>
                <a:cubicBezTo>
                  <a:pt x="3020734" y="4667"/>
                  <a:pt x="3020734" y="1297"/>
                  <a:pt x="3133244" y="4667"/>
                </a:cubicBezTo>
                <a:cubicBezTo>
                  <a:pt x="3259392" y="4667"/>
                  <a:pt x="3385540" y="-2073"/>
                  <a:pt x="3515098" y="14778"/>
                </a:cubicBezTo>
                <a:cubicBezTo>
                  <a:pt x="3702614" y="35000"/>
                  <a:pt x="3811716" y="132738"/>
                  <a:pt x="3842400" y="318103"/>
                </a:cubicBezTo>
                <a:cubicBezTo>
                  <a:pt x="3849220" y="372027"/>
                  <a:pt x="3856038" y="429322"/>
                  <a:pt x="3856038" y="486617"/>
                </a:cubicBezTo>
                <a:cubicBezTo>
                  <a:pt x="3856038" y="2906474"/>
                  <a:pt x="3856038" y="5326332"/>
                  <a:pt x="3856038" y="7749560"/>
                </a:cubicBezTo>
                <a:cubicBezTo>
                  <a:pt x="3856038" y="7833816"/>
                  <a:pt x="3845810" y="7914703"/>
                  <a:pt x="3821944" y="7995590"/>
                </a:cubicBezTo>
                <a:cubicBezTo>
                  <a:pt x="3794668" y="8093328"/>
                  <a:pt x="3729890" y="8157362"/>
                  <a:pt x="3634426" y="8194436"/>
                </a:cubicBezTo>
                <a:cubicBezTo>
                  <a:pt x="3552602" y="8224768"/>
                  <a:pt x="3467366" y="8234879"/>
                  <a:pt x="3378722" y="8234879"/>
                </a:cubicBezTo>
                <a:cubicBezTo>
                  <a:pt x="2410450" y="8234879"/>
                  <a:pt x="1438770" y="8234879"/>
                  <a:pt x="470498" y="8234879"/>
                </a:cubicBezTo>
                <a:cubicBezTo>
                  <a:pt x="405719" y="8234879"/>
                  <a:pt x="340941" y="8231508"/>
                  <a:pt x="279571" y="8214658"/>
                </a:cubicBezTo>
                <a:cubicBezTo>
                  <a:pt x="115920" y="8170844"/>
                  <a:pt x="30685" y="8062995"/>
                  <a:pt x="10228" y="7897852"/>
                </a:cubicBezTo>
                <a:cubicBezTo>
                  <a:pt x="3409" y="7833816"/>
                  <a:pt x="0" y="7773152"/>
                  <a:pt x="0" y="7709116"/>
                </a:cubicBezTo>
                <a:cubicBezTo>
                  <a:pt x="0" y="6509298"/>
                  <a:pt x="0" y="5309480"/>
                  <a:pt x="0" y="4109662"/>
                </a:cubicBezTo>
                <a:cubicBezTo>
                  <a:pt x="0" y="2909845"/>
                  <a:pt x="0" y="1713397"/>
                  <a:pt x="0" y="513579"/>
                </a:cubicBezTo>
                <a:cubicBezTo>
                  <a:pt x="0" y="412471"/>
                  <a:pt x="0" y="314733"/>
                  <a:pt x="40913" y="220365"/>
                </a:cubicBezTo>
                <a:cubicBezTo>
                  <a:pt x="88645" y="105775"/>
                  <a:pt x="173880" y="41741"/>
                  <a:pt x="293209" y="18149"/>
                </a:cubicBezTo>
                <a:cubicBezTo>
                  <a:pt x="375035" y="2982"/>
                  <a:pt x="457713" y="-388"/>
                  <a:pt x="540818" y="33"/>
                </a:cubicBezTo>
                <a:close/>
              </a:path>
            </a:pathLst>
          </a:custGeom>
          <a:pattFill prst="wdDnDiag">
            <a:fgClr>
              <a:schemeClr val="tx1">
                <a:lumMod val="25000"/>
                <a:lumOff val="75000"/>
              </a:schemeClr>
            </a:fgClr>
            <a:bgClr>
              <a:schemeClr val="bg1"/>
            </a:bgClr>
          </a:pattFill>
          <a:scene3d>
            <a:camera prst="orthographicFront">
              <a:rot lat="19632000" lon="19416000" rev="3360000"/>
            </a:camera>
            <a:lightRig rig="threePt" dir="t"/>
          </a:scene3d>
        </p:spPr>
        <p:txBody>
          <a:bodyPr anchor="ctr"/>
          <a:lstStyle>
            <a:lvl1pPr algn="ctr">
              <a:buNone/>
              <a:defRPr/>
            </a:lvl1pPr>
          </a:lstStyle>
          <a:p>
            <a:r>
              <a:rPr lang="en-US" dirty="0"/>
              <a:t>Insert your image here</a:t>
            </a:r>
          </a:p>
        </p:txBody>
      </p:sp>
      <p:sp>
        <p:nvSpPr>
          <p:cNvPr id="70" name="Picture Placeholder 22">
            <a:extLst>
              <a:ext uri="{FF2B5EF4-FFF2-40B4-BE49-F238E27FC236}">
                <a16:creationId xmlns:a16="http://schemas.microsoft.com/office/drawing/2014/main" id="{3C36A0E5-BBE2-4C87-8A23-DD1FF018C79E}"/>
              </a:ext>
            </a:extLst>
          </p:cNvPr>
          <p:cNvSpPr>
            <a:spLocks noGrp="1" noChangeAspect="1"/>
          </p:cNvSpPr>
          <p:nvPr>
            <p:ph type="pic" sz="quarter" idx="19" hasCustomPrompt="1"/>
          </p:nvPr>
        </p:nvSpPr>
        <p:spPr>
          <a:xfrm>
            <a:off x="4243049" y="-4724400"/>
            <a:ext cx="3271434" cy="7292492"/>
          </a:xfrm>
          <a:custGeom>
            <a:avLst/>
            <a:gdLst>
              <a:gd name="connsiteX0" fmla="*/ 540818 w 3856038"/>
              <a:gd name="connsiteY0" fmla="*/ 33 h 8234879"/>
              <a:gd name="connsiteX1" fmla="*/ 790982 w 3856038"/>
              <a:gd name="connsiteY1" fmla="*/ 4667 h 8234879"/>
              <a:gd name="connsiteX2" fmla="*/ 845532 w 3856038"/>
              <a:gd name="connsiteY2" fmla="*/ 82184 h 8234879"/>
              <a:gd name="connsiteX3" fmla="*/ 937586 w 3856038"/>
              <a:gd name="connsiteY3" fmla="*/ 281030 h 8234879"/>
              <a:gd name="connsiteX4" fmla="*/ 1070554 w 3856038"/>
              <a:gd name="connsiteY4" fmla="*/ 328214 h 8234879"/>
              <a:gd name="connsiteX5" fmla="*/ 2754800 w 3856038"/>
              <a:gd name="connsiteY5" fmla="*/ 324844 h 8234879"/>
              <a:gd name="connsiteX6" fmla="*/ 3000278 w 3856038"/>
              <a:gd name="connsiteY6" fmla="*/ 115886 h 8234879"/>
              <a:gd name="connsiteX7" fmla="*/ 3133244 w 3856038"/>
              <a:gd name="connsiteY7" fmla="*/ 4667 h 8234879"/>
              <a:gd name="connsiteX8" fmla="*/ 3515098 w 3856038"/>
              <a:gd name="connsiteY8" fmla="*/ 14778 h 8234879"/>
              <a:gd name="connsiteX9" fmla="*/ 3842400 w 3856038"/>
              <a:gd name="connsiteY9" fmla="*/ 318103 h 8234879"/>
              <a:gd name="connsiteX10" fmla="*/ 3856038 w 3856038"/>
              <a:gd name="connsiteY10" fmla="*/ 486617 h 8234879"/>
              <a:gd name="connsiteX11" fmla="*/ 3856038 w 3856038"/>
              <a:gd name="connsiteY11" fmla="*/ 7749560 h 8234879"/>
              <a:gd name="connsiteX12" fmla="*/ 3821944 w 3856038"/>
              <a:gd name="connsiteY12" fmla="*/ 7995590 h 8234879"/>
              <a:gd name="connsiteX13" fmla="*/ 3634426 w 3856038"/>
              <a:gd name="connsiteY13" fmla="*/ 8194436 h 8234879"/>
              <a:gd name="connsiteX14" fmla="*/ 3378722 w 3856038"/>
              <a:gd name="connsiteY14" fmla="*/ 8234879 h 8234879"/>
              <a:gd name="connsiteX15" fmla="*/ 470498 w 3856038"/>
              <a:gd name="connsiteY15" fmla="*/ 8234879 h 8234879"/>
              <a:gd name="connsiteX16" fmla="*/ 279571 w 3856038"/>
              <a:gd name="connsiteY16" fmla="*/ 8214658 h 8234879"/>
              <a:gd name="connsiteX17" fmla="*/ 10228 w 3856038"/>
              <a:gd name="connsiteY17" fmla="*/ 7897852 h 8234879"/>
              <a:gd name="connsiteX18" fmla="*/ 0 w 3856038"/>
              <a:gd name="connsiteY18" fmla="*/ 7709116 h 8234879"/>
              <a:gd name="connsiteX19" fmla="*/ 0 w 3856038"/>
              <a:gd name="connsiteY19" fmla="*/ 4109662 h 8234879"/>
              <a:gd name="connsiteX20" fmla="*/ 0 w 3856038"/>
              <a:gd name="connsiteY20" fmla="*/ 513579 h 8234879"/>
              <a:gd name="connsiteX21" fmla="*/ 40913 w 3856038"/>
              <a:gd name="connsiteY21" fmla="*/ 220365 h 8234879"/>
              <a:gd name="connsiteX22" fmla="*/ 293209 w 3856038"/>
              <a:gd name="connsiteY22" fmla="*/ 18149 h 8234879"/>
              <a:gd name="connsiteX23" fmla="*/ 540818 w 3856038"/>
              <a:gd name="connsiteY23" fmla="*/ 33 h 823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56038" h="8234879">
                <a:moveTo>
                  <a:pt x="540818" y="33"/>
                </a:moveTo>
                <a:cubicBezTo>
                  <a:pt x="623922" y="455"/>
                  <a:pt x="707452" y="4667"/>
                  <a:pt x="790982" y="4667"/>
                </a:cubicBezTo>
                <a:cubicBezTo>
                  <a:pt x="842124" y="4667"/>
                  <a:pt x="842124" y="45111"/>
                  <a:pt x="845532" y="82184"/>
                </a:cubicBezTo>
                <a:cubicBezTo>
                  <a:pt x="855760" y="159700"/>
                  <a:pt x="862580" y="233846"/>
                  <a:pt x="937586" y="281030"/>
                </a:cubicBezTo>
                <a:cubicBezTo>
                  <a:pt x="978500" y="307992"/>
                  <a:pt x="1019412" y="328214"/>
                  <a:pt x="1070554" y="328214"/>
                </a:cubicBezTo>
                <a:cubicBezTo>
                  <a:pt x="1633106" y="324844"/>
                  <a:pt x="2192248" y="328214"/>
                  <a:pt x="2754800" y="324844"/>
                </a:cubicBezTo>
                <a:cubicBezTo>
                  <a:pt x="2908224" y="324844"/>
                  <a:pt x="2976412" y="264179"/>
                  <a:pt x="3000278" y="115886"/>
                </a:cubicBezTo>
                <a:cubicBezTo>
                  <a:pt x="3020734" y="4667"/>
                  <a:pt x="3020734" y="1297"/>
                  <a:pt x="3133244" y="4667"/>
                </a:cubicBezTo>
                <a:cubicBezTo>
                  <a:pt x="3259392" y="4667"/>
                  <a:pt x="3385540" y="-2073"/>
                  <a:pt x="3515098" y="14778"/>
                </a:cubicBezTo>
                <a:cubicBezTo>
                  <a:pt x="3702614" y="35000"/>
                  <a:pt x="3811716" y="132738"/>
                  <a:pt x="3842400" y="318103"/>
                </a:cubicBezTo>
                <a:cubicBezTo>
                  <a:pt x="3849220" y="372027"/>
                  <a:pt x="3856038" y="429322"/>
                  <a:pt x="3856038" y="486617"/>
                </a:cubicBezTo>
                <a:cubicBezTo>
                  <a:pt x="3856038" y="2906474"/>
                  <a:pt x="3856038" y="5326332"/>
                  <a:pt x="3856038" y="7749560"/>
                </a:cubicBezTo>
                <a:cubicBezTo>
                  <a:pt x="3856038" y="7833816"/>
                  <a:pt x="3845810" y="7914703"/>
                  <a:pt x="3821944" y="7995590"/>
                </a:cubicBezTo>
                <a:cubicBezTo>
                  <a:pt x="3794668" y="8093328"/>
                  <a:pt x="3729890" y="8157362"/>
                  <a:pt x="3634426" y="8194436"/>
                </a:cubicBezTo>
                <a:cubicBezTo>
                  <a:pt x="3552602" y="8224768"/>
                  <a:pt x="3467366" y="8234879"/>
                  <a:pt x="3378722" y="8234879"/>
                </a:cubicBezTo>
                <a:cubicBezTo>
                  <a:pt x="2410450" y="8234879"/>
                  <a:pt x="1438770" y="8234879"/>
                  <a:pt x="470498" y="8234879"/>
                </a:cubicBezTo>
                <a:cubicBezTo>
                  <a:pt x="405719" y="8234879"/>
                  <a:pt x="340941" y="8231508"/>
                  <a:pt x="279571" y="8214658"/>
                </a:cubicBezTo>
                <a:cubicBezTo>
                  <a:pt x="115920" y="8170844"/>
                  <a:pt x="30685" y="8062995"/>
                  <a:pt x="10228" y="7897852"/>
                </a:cubicBezTo>
                <a:cubicBezTo>
                  <a:pt x="3409" y="7833816"/>
                  <a:pt x="0" y="7773152"/>
                  <a:pt x="0" y="7709116"/>
                </a:cubicBezTo>
                <a:cubicBezTo>
                  <a:pt x="0" y="6509298"/>
                  <a:pt x="0" y="5309480"/>
                  <a:pt x="0" y="4109662"/>
                </a:cubicBezTo>
                <a:cubicBezTo>
                  <a:pt x="0" y="2909845"/>
                  <a:pt x="0" y="1713397"/>
                  <a:pt x="0" y="513579"/>
                </a:cubicBezTo>
                <a:cubicBezTo>
                  <a:pt x="0" y="412471"/>
                  <a:pt x="0" y="314733"/>
                  <a:pt x="40913" y="220365"/>
                </a:cubicBezTo>
                <a:cubicBezTo>
                  <a:pt x="88645" y="105775"/>
                  <a:pt x="173880" y="41741"/>
                  <a:pt x="293209" y="18149"/>
                </a:cubicBezTo>
                <a:cubicBezTo>
                  <a:pt x="375035" y="2982"/>
                  <a:pt x="457713" y="-388"/>
                  <a:pt x="540818" y="33"/>
                </a:cubicBezTo>
                <a:close/>
              </a:path>
            </a:pathLst>
          </a:custGeom>
          <a:pattFill prst="wdDnDiag">
            <a:fgClr>
              <a:schemeClr val="tx1">
                <a:lumMod val="25000"/>
                <a:lumOff val="75000"/>
              </a:schemeClr>
            </a:fgClr>
            <a:bgClr>
              <a:schemeClr val="bg1"/>
            </a:bgClr>
          </a:pattFill>
          <a:scene3d>
            <a:camera prst="orthographicFront">
              <a:rot lat="19632000" lon="19416000" rev="3360000"/>
            </a:camera>
            <a:lightRig rig="threePt" dir="t"/>
          </a:scene3d>
        </p:spPr>
        <p:txBody>
          <a:bodyPr anchor="ctr"/>
          <a:lstStyle>
            <a:lvl1pPr algn="ctr">
              <a:buNone/>
              <a:defRPr/>
            </a:lvl1pPr>
          </a:lstStyle>
          <a:p>
            <a:r>
              <a:rPr lang="en-US" dirty="0"/>
              <a:t>Insert your image here</a:t>
            </a:r>
          </a:p>
        </p:txBody>
      </p:sp>
      <p:sp>
        <p:nvSpPr>
          <p:cNvPr id="72" name="Picture Placeholder 22">
            <a:extLst>
              <a:ext uri="{FF2B5EF4-FFF2-40B4-BE49-F238E27FC236}">
                <a16:creationId xmlns:a16="http://schemas.microsoft.com/office/drawing/2014/main" id="{7A3F440A-1BD1-46EB-8601-F14AC2F706F7}"/>
              </a:ext>
            </a:extLst>
          </p:cNvPr>
          <p:cNvSpPr>
            <a:spLocks noGrp="1" noChangeAspect="1"/>
          </p:cNvSpPr>
          <p:nvPr>
            <p:ph type="pic" sz="quarter" idx="20" hasCustomPrompt="1"/>
          </p:nvPr>
        </p:nvSpPr>
        <p:spPr>
          <a:xfrm>
            <a:off x="16374089" y="3429000"/>
            <a:ext cx="3271434" cy="7292492"/>
          </a:xfrm>
          <a:custGeom>
            <a:avLst/>
            <a:gdLst>
              <a:gd name="connsiteX0" fmla="*/ 540818 w 3856038"/>
              <a:gd name="connsiteY0" fmla="*/ 33 h 8234879"/>
              <a:gd name="connsiteX1" fmla="*/ 790982 w 3856038"/>
              <a:gd name="connsiteY1" fmla="*/ 4667 h 8234879"/>
              <a:gd name="connsiteX2" fmla="*/ 845532 w 3856038"/>
              <a:gd name="connsiteY2" fmla="*/ 82184 h 8234879"/>
              <a:gd name="connsiteX3" fmla="*/ 937586 w 3856038"/>
              <a:gd name="connsiteY3" fmla="*/ 281030 h 8234879"/>
              <a:gd name="connsiteX4" fmla="*/ 1070554 w 3856038"/>
              <a:gd name="connsiteY4" fmla="*/ 328214 h 8234879"/>
              <a:gd name="connsiteX5" fmla="*/ 2754800 w 3856038"/>
              <a:gd name="connsiteY5" fmla="*/ 324844 h 8234879"/>
              <a:gd name="connsiteX6" fmla="*/ 3000278 w 3856038"/>
              <a:gd name="connsiteY6" fmla="*/ 115886 h 8234879"/>
              <a:gd name="connsiteX7" fmla="*/ 3133244 w 3856038"/>
              <a:gd name="connsiteY7" fmla="*/ 4667 h 8234879"/>
              <a:gd name="connsiteX8" fmla="*/ 3515098 w 3856038"/>
              <a:gd name="connsiteY8" fmla="*/ 14778 h 8234879"/>
              <a:gd name="connsiteX9" fmla="*/ 3842400 w 3856038"/>
              <a:gd name="connsiteY9" fmla="*/ 318103 h 8234879"/>
              <a:gd name="connsiteX10" fmla="*/ 3856038 w 3856038"/>
              <a:gd name="connsiteY10" fmla="*/ 486617 h 8234879"/>
              <a:gd name="connsiteX11" fmla="*/ 3856038 w 3856038"/>
              <a:gd name="connsiteY11" fmla="*/ 7749560 h 8234879"/>
              <a:gd name="connsiteX12" fmla="*/ 3821944 w 3856038"/>
              <a:gd name="connsiteY12" fmla="*/ 7995590 h 8234879"/>
              <a:gd name="connsiteX13" fmla="*/ 3634426 w 3856038"/>
              <a:gd name="connsiteY13" fmla="*/ 8194436 h 8234879"/>
              <a:gd name="connsiteX14" fmla="*/ 3378722 w 3856038"/>
              <a:gd name="connsiteY14" fmla="*/ 8234879 h 8234879"/>
              <a:gd name="connsiteX15" fmla="*/ 470498 w 3856038"/>
              <a:gd name="connsiteY15" fmla="*/ 8234879 h 8234879"/>
              <a:gd name="connsiteX16" fmla="*/ 279571 w 3856038"/>
              <a:gd name="connsiteY16" fmla="*/ 8214658 h 8234879"/>
              <a:gd name="connsiteX17" fmla="*/ 10228 w 3856038"/>
              <a:gd name="connsiteY17" fmla="*/ 7897852 h 8234879"/>
              <a:gd name="connsiteX18" fmla="*/ 0 w 3856038"/>
              <a:gd name="connsiteY18" fmla="*/ 7709116 h 8234879"/>
              <a:gd name="connsiteX19" fmla="*/ 0 w 3856038"/>
              <a:gd name="connsiteY19" fmla="*/ 4109662 h 8234879"/>
              <a:gd name="connsiteX20" fmla="*/ 0 w 3856038"/>
              <a:gd name="connsiteY20" fmla="*/ 513579 h 8234879"/>
              <a:gd name="connsiteX21" fmla="*/ 40913 w 3856038"/>
              <a:gd name="connsiteY21" fmla="*/ 220365 h 8234879"/>
              <a:gd name="connsiteX22" fmla="*/ 293209 w 3856038"/>
              <a:gd name="connsiteY22" fmla="*/ 18149 h 8234879"/>
              <a:gd name="connsiteX23" fmla="*/ 540818 w 3856038"/>
              <a:gd name="connsiteY23" fmla="*/ 33 h 823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56038" h="8234879">
                <a:moveTo>
                  <a:pt x="540818" y="33"/>
                </a:moveTo>
                <a:cubicBezTo>
                  <a:pt x="623922" y="455"/>
                  <a:pt x="707452" y="4667"/>
                  <a:pt x="790982" y="4667"/>
                </a:cubicBezTo>
                <a:cubicBezTo>
                  <a:pt x="842124" y="4667"/>
                  <a:pt x="842124" y="45111"/>
                  <a:pt x="845532" y="82184"/>
                </a:cubicBezTo>
                <a:cubicBezTo>
                  <a:pt x="855760" y="159700"/>
                  <a:pt x="862580" y="233846"/>
                  <a:pt x="937586" y="281030"/>
                </a:cubicBezTo>
                <a:cubicBezTo>
                  <a:pt x="978500" y="307992"/>
                  <a:pt x="1019412" y="328214"/>
                  <a:pt x="1070554" y="328214"/>
                </a:cubicBezTo>
                <a:cubicBezTo>
                  <a:pt x="1633106" y="324844"/>
                  <a:pt x="2192248" y="328214"/>
                  <a:pt x="2754800" y="324844"/>
                </a:cubicBezTo>
                <a:cubicBezTo>
                  <a:pt x="2908224" y="324844"/>
                  <a:pt x="2976412" y="264179"/>
                  <a:pt x="3000278" y="115886"/>
                </a:cubicBezTo>
                <a:cubicBezTo>
                  <a:pt x="3020734" y="4667"/>
                  <a:pt x="3020734" y="1297"/>
                  <a:pt x="3133244" y="4667"/>
                </a:cubicBezTo>
                <a:cubicBezTo>
                  <a:pt x="3259392" y="4667"/>
                  <a:pt x="3385540" y="-2073"/>
                  <a:pt x="3515098" y="14778"/>
                </a:cubicBezTo>
                <a:cubicBezTo>
                  <a:pt x="3702614" y="35000"/>
                  <a:pt x="3811716" y="132738"/>
                  <a:pt x="3842400" y="318103"/>
                </a:cubicBezTo>
                <a:cubicBezTo>
                  <a:pt x="3849220" y="372027"/>
                  <a:pt x="3856038" y="429322"/>
                  <a:pt x="3856038" y="486617"/>
                </a:cubicBezTo>
                <a:cubicBezTo>
                  <a:pt x="3856038" y="2906474"/>
                  <a:pt x="3856038" y="5326332"/>
                  <a:pt x="3856038" y="7749560"/>
                </a:cubicBezTo>
                <a:cubicBezTo>
                  <a:pt x="3856038" y="7833816"/>
                  <a:pt x="3845810" y="7914703"/>
                  <a:pt x="3821944" y="7995590"/>
                </a:cubicBezTo>
                <a:cubicBezTo>
                  <a:pt x="3794668" y="8093328"/>
                  <a:pt x="3729890" y="8157362"/>
                  <a:pt x="3634426" y="8194436"/>
                </a:cubicBezTo>
                <a:cubicBezTo>
                  <a:pt x="3552602" y="8224768"/>
                  <a:pt x="3467366" y="8234879"/>
                  <a:pt x="3378722" y="8234879"/>
                </a:cubicBezTo>
                <a:cubicBezTo>
                  <a:pt x="2410450" y="8234879"/>
                  <a:pt x="1438770" y="8234879"/>
                  <a:pt x="470498" y="8234879"/>
                </a:cubicBezTo>
                <a:cubicBezTo>
                  <a:pt x="405719" y="8234879"/>
                  <a:pt x="340941" y="8231508"/>
                  <a:pt x="279571" y="8214658"/>
                </a:cubicBezTo>
                <a:cubicBezTo>
                  <a:pt x="115920" y="8170844"/>
                  <a:pt x="30685" y="8062995"/>
                  <a:pt x="10228" y="7897852"/>
                </a:cubicBezTo>
                <a:cubicBezTo>
                  <a:pt x="3409" y="7833816"/>
                  <a:pt x="0" y="7773152"/>
                  <a:pt x="0" y="7709116"/>
                </a:cubicBezTo>
                <a:cubicBezTo>
                  <a:pt x="0" y="6509298"/>
                  <a:pt x="0" y="5309480"/>
                  <a:pt x="0" y="4109662"/>
                </a:cubicBezTo>
                <a:cubicBezTo>
                  <a:pt x="0" y="2909845"/>
                  <a:pt x="0" y="1713397"/>
                  <a:pt x="0" y="513579"/>
                </a:cubicBezTo>
                <a:cubicBezTo>
                  <a:pt x="0" y="412471"/>
                  <a:pt x="0" y="314733"/>
                  <a:pt x="40913" y="220365"/>
                </a:cubicBezTo>
                <a:cubicBezTo>
                  <a:pt x="88645" y="105775"/>
                  <a:pt x="173880" y="41741"/>
                  <a:pt x="293209" y="18149"/>
                </a:cubicBezTo>
                <a:cubicBezTo>
                  <a:pt x="375035" y="2982"/>
                  <a:pt x="457713" y="-388"/>
                  <a:pt x="540818" y="33"/>
                </a:cubicBezTo>
                <a:close/>
              </a:path>
            </a:pathLst>
          </a:custGeom>
          <a:pattFill prst="wdDnDiag">
            <a:fgClr>
              <a:schemeClr val="tx1">
                <a:lumMod val="25000"/>
                <a:lumOff val="75000"/>
              </a:schemeClr>
            </a:fgClr>
            <a:bgClr>
              <a:schemeClr val="bg1"/>
            </a:bgClr>
          </a:pattFill>
          <a:scene3d>
            <a:camera prst="orthographicFront">
              <a:rot lat="19632000" lon="19416000" rev="3360000"/>
            </a:camera>
            <a:lightRig rig="threePt" dir="t"/>
          </a:scene3d>
        </p:spPr>
        <p:txBody>
          <a:bodyPr anchor="ctr"/>
          <a:lstStyle>
            <a:lvl1pPr algn="ctr">
              <a:buNone/>
              <a:defRPr/>
            </a:lvl1pPr>
          </a:lstStyle>
          <a:p>
            <a:r>
              <a:rPr lang="en-US" dirty="0"/>
              <a:t>Insert your image here</a:t>
            </a:r>
          </a:p>
        </p:txBody>
      </p:sp>
      <p:sp>
        <p:nvSpPr>
          <p:cNvPr id="74" name="Picture Placeholder 22">
            <a:extLst>
              <a:ext uri="{FF2B5EF4-FFF2-40B4-BE49-F238E27FC236}">
                <a16:creationId xmlns:a16="http://schemas.microsoft.com/office/drawing/2014/main" id="{5FE632C7-A989-4083-B7E6-E630FB76C44E}"/>
              </a:ext>
            </a:extLst>
          </p:cNvPr>
          <p:cNvSpPr>
            <a:spLocks noGrp="1" noChangeAspect="1"/>
          </p:cNvSpPr>
          <p:nvPr>
            <p:ph type="pic" sz="quarter" idx="21" hasCustomPrompt="1"/>
          </p:nvPr>
        </p:nvSpPr>
        <p:spPr>
          <a:xfrm>
            <a:off x="4243049" y="3958512"/>
            <a:ext cx="3271434" cy="7292492"/>
          </a:xfrm>
          <a:custGeom>
            <a:avLst/>
            <a:gdLst>
              <a:gd name="connsiteX0" fmla="*/ 540818 w 3856038"/>
              <a:gd name="connsiteY0" fmla="*/ 33 h 8234879"/>
              <a:gd name="connsiteX1" fmla="*/ 790982 w 3856038"/>
              <a:gd name="connsiteY1" fmla="*/ 4667 h 8234879"/>
              <a:gd name="connsiteX2" fmla="*/ 845532 w 3856038"/>
              <a:gd name="connsiteY2" fmla="*/ 82184 h 8234879"/>
              <a:gd name="connsiteX3" fmla="*/ 937586 w 3856038"/>
              <a:gd name="connsiteY3" fmla="*/ 281030 h 8234879"/>
              <a:gd name="connsiteX4" fmla="*/ 1070554 w 3856038"/>
              <a:gd name="connsiteY4" fmla="*/ 328214 h 8234879"/>
              <a:gd name="connsiteX5" fmla="*/ 2754800 w 3856038"/>
              <a:gd name="connsiteY5" fmla="*/ 324844 h 8234879"/>
              <a:gd name="connsiteX6" fmla="*/ 3000278 w 3856038"/>
              <a:gd name="connsiteY6" fmla="*/ 115886 h 8234879"/>
              <a:gd name="connsiteX7" fmla="*/ 3133244 w 3856038"/>
              <a:gd name="connsiteY7" fmla="*/ 4667 h 8234879"/>
              <a:gd name="connsiteX8" fmla="*/ 3515098 w 3856038"/>
              <a:gd name="connsiteY8" fmla="*/ 14778 h 8234879"/>
              <a:gd name="connsiteX9" fmla="*/ 3842400 w 3856038"/>
              <a:gd name="connsiteY9" fmla="*/ 318103 h 8234879"/>
              <a:gd name="connsiteX10" fmla="*/ 3856038 w 3856038"/>
              <a:gd name="connsiteY10" fmla="*/ 486617 h 8234879"/>
              <a:gd name="connsiteX11" fmla="*/ 3856038 w 3856038"/>
              <a:gd name="connsiteY11" fmla="*/ 7749560 h 8234879"/>
              <a:gd name="connsiteX12" fmla="*/ 3821944 w 3856038"/>
              <a:gd name="connsiteY12" fmla="*/ 7995590 h 8234879"/>
              <a:gd name="connsiteX13" fmla="*/ 3634426 w 3856038"/>
              <a:gd name="connsiteY13" fmla="*/ 8194436 h 8234879"/>
              <a:gd name="connsiteX14" fmla="*/ 3378722 w 3856038"/>
              <a:gd name="connsiteY14" fmla="*/ 8234879 h 8234879"/>
              <a:gd name="connsiteX15" fmla="*/ 470498 w 3856038"/>
              <a:gd name="connsiteY15" fmla="*/ 8234879 h 8234879"/>
              <a:gd name="connsiteX16" fmla="*/ 279571 w 3856038"/>
              <a:gd name="connsiteY16" fmla="*/ 8214658 h 8234879"/>
              <a:gd name="connsiteX17" fmla="*/ 10228 w 3856038"/>
              <a:gd name="connsiteY17" fmla="*/ 7897852 h 8234879"/>
              <a:gd name="connsiteX18" fmla="*/ 0 w 3856038"/>
              <a:gd name="connsiteY18" fmla="*/ 7709116 h 8234879"/>
              <a:gd name="connsiteX19" fmla="*/ 0 w 3856038"/>
              <a:gd name="connsiteY19" fmla="*/ 4109662 h 8234879"/>
              <a:gd name="connsiteX20" fmla="*/ 0 w 3856038"/>
              <a:gd name="connsiteY20" fmla="*/ 513579 h 8234879"/>
              <a:gd name="connsiteX21" fmla="*/ 40913 w 3856038"/>
              <a:gd name="connsiteY21" fmla="*/ 220365 h 8234879"/>
              <a:gd name="connsiteX22" fmla="*/ 293209 w 3856038"/>
              <a:gd name="connsiteY22" fmla="*/ 18149 h 8234879"/>
              <a:gd name="connsiteX23" fmla="*/ 540818 w 3856038"/>
              <a:gd name="connsiteY23" fmla="*/ 33 h 823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56038" h="8234879">
                <a:moveTo>
                  <a:pt x="540818" y="33"/>
                </a:moveTo>
                <a:cubicBezTo>
                  <a:pt x="623922" y="455"/>
                  <a:pt x="707452" y="4667"/>
                  <a:pt x="790982" y="4667"/>
                </a:cubicBezTo>
                <a:cubicBezTo>
                  <a:pt x="842124" y="4667"/>
                  <a:pt x="842124" y="45111"/>
                  <a:pt x="845532" y="82184"/>
                </a:cubicBezTo>
                <a:cubicBezTo>
                  <a:pt x="855760" y="159700"/>
                  <a:pt x="862580" y="233846"/>
                  <a:pt x="937586" y="281030"/>
                </a:cubicBezTo>
                <a:cubicBezTo>
                  <a:pt x="978500" y="307992"/>
                  <a:pt x="1019412" y="328214"/>
                  <a:pt x="1070554" y="328214"/>
                </a:cubicBezTo>
                <a:cubicBezTo>
                  <a:pt x="1633106" y="324844"/>
                  <a:pt x="2192248" y="328214"/>
                  <a:pt x="2754800" y="324844"/>
                </a:cubicBezTo>
                <a:cubicBezTo>
                  <a:pt x="2908224" y="324844"/>
                  <a:pt x="2976412" y="264179"/>
                  <a:pt x="3000278" y="115886"/>
                </a:cubicBezTo>
                <a:cubicBezTo>
                  <a:pt x="3020734" y="4667"/>
                  <a:pt x="3020734" y="1297"/>
                  <a:pt x="3133244" y="4667"/>
                </a:cubicBezTo>
                <a:cubicBezTo>
                  <a:pt x="3259392" y="4667"/>
                  <a:pt x="3385540" y="-2073"/>
                  <a:pt x="3515098" y="14778"/>
                </a:cubicBezTo>
                <a:cubicBezTo>
                  <a:pt x="3702614" y="35000"/>
                  <a:pt x="3811716" y="132738"/>
                  <a:pt x="3842400" y="318103"/>
                </a:cubicBezTo>
                <a:cubicBezTo>
                  <a:pt x="3849220" y="372027"/>
                  <a:pt x="3856038" y="429322"/>
                  <a:pt x="3856038" y="486617"/>
                </a:cubicBezTo>
                <a:cubicBezTo>
                  <a:pt x="3856038" y="2906474"/>
                  <a:pt x="3856038" y="5326332"/>
                  <a:pt x="3856038" y="7749560"/>
                </a:cubicBezTo>
                <a:cubicBezTo>
                  <a:pt x="3856038" y="7833816"/>
                  <a:pt x="3845810" y="7914703"/>
                  <a:pt x="3821944" y="7995590"/>
                </a:cubicBezTo>
                <a:cubicBezTo>
                  <a:pt x="3794668" y="8093328"/>
                  <a:pt x="3729890" y="8157362"/>
                  <a:pt x="3634426" y="8194436"/>
                </a:cubicBezTo>
                <a:cubicBezTo>
                  <a:pt x="3552602" y="8224768"/>
                  <a:pt x="3467366" y="8234879"/>
                  <a:pt x="3378722" y="8234879"/>
                </a:cubicBezTo>
                <a:cubicBezTo>
                  <a:pt x="2410450" y="8234879"/>
                  <a:pt x="1438770" y="8234879"/>
                  <a:pt x="470498" y="8234879"/>
                </a:cubicBezTo>
                <a:cubicBezTo>
                  <a:pt x="405719" y="8234879"/>
                  <a:pt x="340941" y="8231508"/>
                  <a:pt x="279571" y="8214658"/>
                </a:cubicBezTo>
                <a:cubicBezTo>
                  <a:pt x="115920" y="8170844"/>
                  <a:pt x="30685" y="8062995"/>
                  <a:pt x="10228" y="7897852"/>
                </a:cubicBezTo>
                <a:cubicBezTo>
                  <a:pt x="3409" y="7833816"/>
                  <a:pt x="0" y="7773152"/>
                  <a:pt x="0" y="7709116"/>
                </a:cubicBezTo>
                <a:cubicBezTo>
                  <a:pt x="0" y="6509298"/>
                  <a:pt x="0" y="5309480"/>
                  <a:pt x="0" y="4109662"/>
                </a:cubicBezTo>
                <a:cubicBezTo>
                  <a:pt x="0" y="2909845"/>
                  <a:pt x="0" y="1713397"/>
                  <a:pt x="0" y="513579"/>
                </a:cubicBezTo>
                <a:cubicBezTo>
                  <a:pt x="0" y="412471"/>
                  <a:pt x="0" y="314733"/>
                  <a:pt x="40913" y="220365"/>
                </a:cubicBezTo>
                <a:cubicBezTo>
                  <a:pt x="88645" y="105775"/>
                  <a:pt x="173880" y="41741"/>
                  <a:pt x="293209" y="18149"/>
                </a:cubicBezTo>
                <a:cubicBezTo>
                  <a:pt x="375035" y="2982"/>
                  <a:pt x="457713" y="-388"/>
                  <a:pt x="540818" y="33"/>
                </a:cubicBezTo>
                <a:close/>
              </a:path>
            </a:pathLst>
          </a:custGeom>
          <a:pattFill prst="wdDnDiag">
            <a:fgClr>
              <a:schemeClr val="tx1">
                <a:lumMod val="25000"/>
                <a:lumOff val="75000"/>
              </a:schemeClr>
            </a:fgClr>
            <a:bgClr>
              <a:schemeClr val="bg1"/>
            </a:bgClr>
          </a:pattFill>
          <a:scene3d>
            <a:camera prst="orthographicFront">
              <a:rot lat="19632000" lon="19416000" rev="3360000"/>
            </a:camera>
            <a:lightRig rig="threePt" dir="t"/>
          </a:scene3d>
        </p:spPr>
        <p:txBody>
          <a:bodyPr anchor="ctr"/>
          <a:lstStyle>
            <a:lvl1pPr algn="ctr">
              <a:buNone/>
              <a:defRPr/>
            </a:lvl1pPr>
          </a:lstStyle>
          <a:p>
            <a:r>
              <a:rPr lang="en-US" dirty="0"/>
              <a:t>Insert your image here</a:t>
            </a:r>
          </a:p>
        </p:txBody>
      </p:sp>
      <p:sp>
        <p:nvSpPr>
          <p:cNvPr id="76" name="Picture Placeholder 22">
            <a:extLst>
              <a:ext uri="{FF2B5EF4-FFF2-40B4-BE49-F238E27FC236}">
                <a16:creationId xmlns:a16="http://schemas.microsoft.com/office/drawing/2014/main" id="{B4460ECD-B3DA-430C-8E09-86C63DB4CA9F}"/>
              </a:ext>
            </a:extLst>
          </p:cNvPr>
          <p:cNvSpPr>
            <a:spLocks noGrp="1" noChangeAspect="1"/>
          </p:cNvSpPr>
          <p:nvPr>
            <p:ph type="pic" sz="quarter" idx="22" hasCustomPrompt="1"/>
          </p:nvPr>
        </p:nvSpPr>
        <p:spPr>
          <a:xfrm>
            <a:off x="-1837711" y="-80088"/>
            <a:ext cx="3271434" cy="7292492"/>
          </a:xfrm>
          <a:custGeom>
            <a:avLst/>
            <a:gdLst>
              <a:gd name="connsiteX0" fmla="*/ 540818 w 3856038"/>
              <a:gd name="connsiteY0" fmla="*/ 33 h 8234879"/>
              <a:gd name="connsiteX1" fmla="*/ 790982 w 3856038"/>
              <a:gd name="connsiteY1" fmla="*/ 4667 h 8234879"/>
              <a:gd name="connsiteX2" fmla="*/ 845532 w 3856038"/>
              <a:gd name="connsiteY2" fmla="*/ 82184 h 8234879"/>
              <a:gd name="connsiteX3" fmla="*/ 937586 w 3856038"/>
              <a:gd name="connsiteY3" fmla="*/ 281030 h 8234879"/>
              <a:gd name="connsiteX4" fmla="*/ 1070554 w 3856038"/>
              <a:gd name="connsiteY4" fmla="*/ 328214 h 8234879"/>
              <a:gd name="connsiteX5" fmla="*/ 2754800 w 3856038"/>
              <a:gd name="connsiteY5" fmla="*/ 324844 h 8234879"/>
              <a:gd name="connsiteX6" fmla="*/ 3000278 w 3856038"/>
              <a:gd name="connsiteY6" fmla="*/ 115886 h 8234879"/>
              <a:gd name="connsiteX7" fmla="*/ 3133244 w 3856038"/>
              <a:gd name="connsiteY7" fmla="*/ 4667 h 8234879"/>
              <a:gd name="connsiteX8" fmla="*/ 3515098 w 3856038"/>
              <a:gd name="connsiteY8" fmla="*/ 14778 h 8234879"/>
              <a:gd name="connsiteX9" fmla="*/ 3842400 w 3856038"/>
              <a:gd name="connsiteY9" fmla="*/ 318103 h 8234879"/>
              <a:gd name="connsiteX10" fmla="*/ 3856038 w 3856038"/>
              <a:gd name="connsiteY10" fmla="*/ 486617 h 8234879"/>
              <a:gd name="connsiteX11" fmla="*/ 3856038 w 3856038"/>
              <a:gd name="connsiteY11" fmla="*/ 7749560 h 8234879"/>
              <a:gd name="connsiteX12" fmla="*/ 3821944 w 3856038"/>
              <a:gd name="connsiteY12" fmla="*/ 7995590 h 8234879"/>
              <a:gd name="connsiteX13" fmla="*/ 3634426 w 3856038"/>
              <a:gd name="connsiteY13" fmla="*/ 8194436 h 8234879"/>
              <a:gd name="connsiteX14" fmla="*/ 3378722 w 3856038"/>
              <a:gd name="connsiteY14" fmla="*/ 8234879 h 8234879"/>
              <a:gd name="connsiteX15" fmla="*/ 470498 w 3856038"/>
              <a:gd name="connsiteY15" fmla="*/ 8234879 h 8234879"/>
              <a:gd name="connsiteX16" fmla="*/ 279571 w 3856038"/>
              <a:gd name="connsiteY16" fmla="*/ 8214658 h 8234879"/>
              <a:gd name="connsiteX17" fmla="*/ 10228 w 3856038"/>
              <a:gd name="connsiteY17" fmla="*/ 7897852 h 8234879"/>
              <a:gd name="connsiteX18" fmla="*/ 0 w 3856038"/>
              <a:gd name="connsiteY18" fmla="*/ 7709116 h 8234879"/>
              <a:gd name="connsiteX19" fmla="*/ 0 w 3856038"/>
              <a:gd name="connsiteY19" fmla="*/ 4109662 h 8234879"/>
              <a:gd name="connsiteX20" fmla="*/ 0 w 3856038"/>
              <a:gd name="connsiteY20" fmla="*/ 513579 h 8234879"/>
              <a:gd name="connsiteX21" fmla="*/ 40913 w 3856038"/>
              <a:gd name="connsiteY21" fmla="*/ 220365 h 8234879"/>
              <a:gd name="connsiteX22" fmla="*/ 293209 w 3856038"/>
              <a:gd name="connsiteY22" fmla="*/ 18149 h 8234879"/>
              <a:gd name="connsiteX23" fmla="*/ 540818 w 3856038"/>
              <a:gd name="connsiteY23" fmla="*/ 33 h 823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56038" h="8234879">
                <a:moveTo>
                  <a:pt x="540818" y="33"/>
                </a:moveTo>
                <a:cubicBezTo>
                  <a:pt x="623922" y="455"/>
                  <a:pt x="707452" y="4667"/>
                  <a:pt x="790982" y="4667"/>
                </a:cubicBezTo>
                <a:cubicBezTo>
                  <a:pt x="842124" y="4667"/>
                  <a:pt x="842124" y="45111"/>
                  <a:pt x="845532" y="82184"/>
                </a:cubicBezTo>
                <a:cubicBezTo>
                  <a:pt x="855760" y="159700"/>
                  <a:pt x="862580" y="233846"/>
                  <a:pt x="937586" y="281030"/>
                </a:cubicBezTo>
                <a:cubicBezTo>
                  <a:pt x="978500" y="307992"/>
                  <a:pt x="1019412" y="328214"/>
                  <a:pt x="1070554" y="328214"/>
                </a:cubicBezTo>
                <a:cubicBezTo>
                  <a:pt x="1633106" y="324844"/>
                  <a:pt x="2192248" y="328214"/>
                  <a:pt x="2754800" y="324844"/>
                </a:cubicBezTo>
                <a:cubicBezTo>
                  <a:pt x="2908224" y="324844"/>
                  <a:pt x="2976412" y="264179"/>
                  <a:pt x="3000278" y="115886"/>
                </a:cubicBezTo>
                <a:cubicBezTo>
                  <a:pt x="3020734" y="4667"/>
                  <a:pt x="3020734" y="1297"/>
                  <a:pt x="3133244" y="4667"/>
                </a:cubicBezTo>
                <a:cubicBezTo>
                  <a:pt x="3259392" y="4667"/>
                  <a:pt x="3385540" y="-2073"/>
                  <a:pt x="3515098" y="14778"/>
                </a:cubicBezTo>
                <a:cubicBezTo>
                  <a:pt x="3702614" y="35000"/>
                  <a:pt x="3811716" y="132738"/>
                  <a:pt x="3842400" y="318103"/>
                </a:cubicBezTo>
                <a:cubicBezTo>
                  <a:pt x="3849220" y="372027"/>
                  <a:pt x="3856038" y="429322"/>
                  <a:pt x="3856038" y="486617"/>
                </a:cubicBezTo>
                <a:cubicBezTo>
                  <a:pt x="3856038" y="2906474"/>
                  <a:pt x="3856038" y="5326332"/>
                  <a:pt x="3856038" y="7749560"/>
                </a:cubicBezTo>
                <a:cubicBezTo>
                  <a:pt x="3856038" y="7833816"/>
                  <a:pt x="3845810" y="7914703"/>
                  <a:pt x="3821944" y="7995590"/>
                </a:cubicBezTo>
                <a:cubicBezTo>
                  <a:pt x="3794668" y="8093328"/>
                  <a:pt x="3729890" y="8157362"/>
                  <a:pt x="3634426" y="8194436"/>
                </a:cubicBezTo>
                <a:cubicBezTo>
                  <a:pt x="3552602" y="8224768"/>
                  <a:pt x="3467366" y="8234879"/>
                  <a:pt x="3378722" y="8234879"/>
                </a:cubicBezTo>
                <a:cubicBezTo>
                  <a:pt x="2410450" y="8234879"/>
                  <a:pt x="1438770" y="8234879"/>
                  <a:pt x="470498" y="8234879"/>
                </a:cubicBezTo>
                <a:cubicBezTo>
                  <a:pt x="405719" y="8234879"/>
                  <a:pt x="340941" y="8231508"/>
                  <a:pt x="279571" y="8214658"/>
                </a:cubicBezTo>
                <a:cubicBezTo>
                  <a:pt x="115920" y="8170844"/>
                  <a:pt x="30685" y="8062995"/>
                  <a:pt x="10228" y="7897852"/>
                </a:cubicBezTo>
                <a:cubicBezTo>
                  <a:pt x="3409" y="7833816"/>
                  <a:pt x="0" y="7773152"/>
                  <a:pt x="0" y="7709116"/>
                </a:cubicBezTo>
                <a:cubicBezTo>
                  <a:pt x="0" y="6509298"/>
                  <a:pt x="0" y="5309480"/>
                  <a:pt x="0" y="4109662"/>
                </a:cubicBezTo>
                <a:cubicBezTo>
                  <a:pt x="0" y="2909845"/>
                  <a:pt x="0" y="1713397"/>
                  <a:pt x="0" y="513579"/>
                </a:cubicBezTo>
                <a:cubicBezTo>
                  <a:pt x="0" y="412471"/>
                  <a:pt x="0" y="314733"/>
                  <a:pt x="40913" y="220365"/>
                </a:cubicBezTo>
                <a:cubicBezTo>
                  <a:pt x="88645" y="105775"/>
                  <a:pt x="173880" y="41741"/>
                  <a:pt x="293209" y="18149"/>
                </a:cubicBezTo>
                <a:cubicBezTo>
                  <a:pt x="375035" y="2982"/>
                  <a:pt x="457713" y="-388"/>
                  <a:pt x="540818" y="33"/>
                </a:cubicBezTo>
                <a:close/>
              </a:path>
            </a:pathLst>
          </a:custGeom>
          <a:pattFill prst="wdDnDiag">
            <a:fgClr>
              <a:schemeClr val="tx1">
                <a:lumMod val="25000"/>
                <a:lumOff val="75000"/>
              </a:schemeClr>
            </a:fgClr>
            <a:bgClr>
              <a:schemeClr val="bg1"/>
            </a:bgClr>
          </a:pattFill>
          <a:scene3d>
            <a:camera prst="orthographicFront">
              <a:rot lat="19632000" lon="19416000" rev="3360000"/>
            </a:camera>
            <a:lightRig rig="threePt" dir="t"/>
          </a:scene3d>
        </p:spPr>
        <p:txBody>
          <a:bodyPr anchor="ctr"/>
          <a:lstStyle>
            <a:lvl1pPr algn="ctr">
              <a:buNone/>
              <a:defRPr/>
            </a:lvl1pPr>
          </a:lstStyle>
          <a:p>
            <a:r>
              <a:rPr lang="en-US" dirty="0"/>
              <a:t>Insert your image here</a:t>
            </a:r>
          </a:p>
        </p:txBody>
      </p:sp>
      <p:sp>
        <p:nvSpPr>
          <p:cNvPr id="78" name="Picture Placeholder 22">
            <a:extLst>
              <a:ext uri="{FF2B5EF4-FFF2-40B4-BE49-F238E27FC236}">
                <a16:creationId xmlns:a16="http://schemas.microsoft.com/office/drawing/2014/main" id="{4ED75CF5-9F3D-4B85-BABF-42542AD3AC10}"/>
              </a:ext>
            </a:extLst>
          </p:cNvPr>
          <p:cNvSpPr>
            <a:spLocks noGrp="1" noChangeAspect="1"/>
          </p:cNvSpPr>
          <p:nvPr>
            <p:ph type="pic" sz="quarter" idx="23" hasCustomPrompt="1"/>
          </p:nvPr>
        </p:nvSpPr>
        <p:spPr>
          <a:xfrm>
            <a:off x="10293329" y="8073312"/>
            <a:ext cx="3271434" cy="7292492"/>
          </a:xfrm>
          <a:custGeom>
            <a:avLst/>
            <a:gdLst>
              <a:gd name="connsiteX0" fmla="*/ 540818 w 3856038"/>
              <a:gd name="connsiteY0" fmla="*/ 33 h 8234879"/>
              <a:gd name="connsiteX1" fmla="*/ 790982 w 3856038"/>
              <a:gd name="connsiteY1" fmla="*/ 4667 h 8234879"/>
              <a:gd name="connsiteX2" fmla="*/ 845532 w 3856038"/>
              <a:gd name="connsiteY2" fmla="*/ 82184 h 8234879"/>
              <a:gd name="connsiteX3" fmla="*/ 937586 w 3856038"/>
              <a:gd name="connsiteY3" fmla="*/ 281030 h 8234879"/>
              <a:gd name="connsiteX4" fmla="*/ 1070554 w 3856038"/>
              <a:gd name="connsiteY4" fmla="*/ 328214 h 8234879"/>
              <a:gd name="connsiteX5" fmla="*/ 2754800 w 3856038"/>
              <a:gd name="connsiteY5" fmla="*/ 324844 h 8234879"/>
              <a:gd name="connsiteX6" fmla="*/ 3000278 w 3856038"/>
              <a:gd name="connsiteY6" fmla="*/ 115886 h 8234879"/>
              <a:gd name="connsiteX7" fmla="*/ 3133244 w 3856038"/>
              <a:gd name="connsiteY7" fmla="*/ 4667 h 8234879"/>
              <a:gd name="connsiteX8" fmla="*/ 3515098 w 3856038"/>
              <a:gd name="connsiteY8" fmla="*/ 14778 h 8234879"/>
              <a:gd name="connsiteX9" fmla="*/ 3842400 w 3856038"/>
              <a:gd name="connsiteY9" fmla="*/ 318103 h 8234879"/>
              <a:gd name="connsiteX10" fmla="*/ 3856038 w 3856038"/>
              <a:gd name="connsiteY10" fmla="*/ 486617 h 8234879"/>
              <a:gd name="connsiteX11" fmla="*/ 3856038 w 3856038"/>
              <a:gd name="connsiteY11" fmla="*/ 7749560 h 8234879"/>
              <a:gd name="connsiteX12" fmla="*/ 3821944 w 3856038"/>
              <a:gd name="connsiteY12" fmla="*/ 7995590 h 8234879"/>
              <a:gd name="connsiteX13" fmla="*/ 3634426 w 3856038"/>
              <a:gd name="connsiteY13" fmla="*/ 8194436 h 8234879"/>
              <a:gd name="connsiteX14" fmla="*/ 3378722 w 3856038"/>
              <a:gd name="connsiteY14" fmla="*/ 8234879 h 8234879"/>
              <a:gd name="connsiteX15" fmla="*/ 470498 w 3856038"/>
              <a:gd name="connsiteY15" fmla="*/ 8234879 h 8234879"/>
              <a:gd name="connsiteX16" fmla="*/ 279571 w 3856038"/>
              <a:gd name="connsiteY16" fmla="*/ 8214658 h 8234879"/>
              <a:gd name="connsiteX17" fmla="*/ 10228 w 3856038"/>
              <a:gd name="connsiteY17" fmla="*/ 7897852 h 8234879"/>
              <a:gd name="connsiteX18" fmla="*/ 0 w 3856038"/>
              <a:gd name="connsiteY18" fmla="*/ 7709116 h 8234879"/>
              <a:gd name="connsiteX19" fmla="*/ 0 w 3856038"/>
              <a:gd name="connsiteY19" fmla="*/ 4109662 h 8234879"/>
              <a:gd name="connsiteX20" fmla="*/ 0 w 3856038"/>
              <a:gd name="connsiteY20" fmla="*/ 513579 h 8234879"/>
              <a:gd name="connsiteX21" fmla="*/ 40913 w 3856038"/>
              <a:gd name="connsiteY21" fmla="*/ 220365 h 8234879"/>
              <a:gd name="connsiteX22" fmla="*/ 293209 w 3856038"/>
              <a:gd name="connsiteY22" fmla="*/ 18149 h 8234879"/>
              <a:gd name="connsiteX23" fmla="*/ 540818 w 3856038"/>
              <a:gd name="connsiteY23" fmla="*/ 33 h 823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56038" h="8234879">
                <a:moveTo>
                  <a:pt x="540818" y="33"/>
                </a:moveTo>
                <a:cubicBezTo>
                  <a:pt x="623922" y="455"/>
                  <a:pt x="707452" y="4667"/>
                  <a:pt x="790982" y="4667"/>
                </a:cubicBezTo>
                <a:cubicBezTo>
                  <a:pt x="842124" y="4667"/>
                  <a:pt x="842124" y="45111"/>
                  <a:pt x="845532" y="82184"/>
                </a:cubicBezTo>
                <a:cubicBezTo>
                  <a:pt x="855760" y="159700"/>
                  <a:pt x="862580" y="233846"/>
                  <a:pt x="937586" y="281030"/>
                </a:cubicBezTo>
                <a:cubicBezTo>
                  <a:pt x="978500" y="307992"/>
                  <a:pt x="1019412" y="328214"/>
                  <a:pt x="1070554" y="328214"/>
                </a:cubicBezTo>
                <a:cubicBezTo>
                  <a:pt x="1633106" y="324844"/>
                  <a:pt x="2192248" y="328214"/>
                  <a:pt x="2754800" y="324844"/>
                </a:cubicBezTo>
                <a:cubicBezTo>
                  <a:pt x="2908224" y="324844"/>
                  <a:pt x="2976412" y="264179"/>
                  <a:pt x="3000278" y="115886"/>
                </a:cubicBezTo>
                <a:cubicBezTo>
                  <a:pt x="3020734" y="4667"/>
                  <a:pt x="3020734" y="1297"/>
                  <a:pt x="3133244" y="4667"/>
                </a:cubicBezTo>
                <a:cubicBezTo>
                  <a:pt x="3259392" y="4667"/>
                  <a:pt x="3385540" y="-2073"/>
                  <a:pt x="3515098" y="14778"/>
                </a:cubicBezTo>
                <a:cubicBezTo>
                  <a:pt x="3702614" y="35000"/>
                  <a:pt x="3811716" y="132738"/>
                  <a:pt x="3842400" y="318103"/>
                </a:cubicBezTo>
                <a:cubicBezTo>
                  <a:pt x="3849220" y="372027"/>
                  <a:pt x="3856038" y="429322"/>
                  <a:pt x="3856038" y="486617"/>
                </a:cubicBezTo>
                <a:cubicBezTo>
                  <a:pt x="3856038" y="2906474"/>
                  <a:pt x="3856038" y="5326332"/>
                  <a:pt x="3856038" y="7749560"/>
                </a:cubicBezTo>
                <a:cubicBezTo>
                  <a:pt x="3856038" y="7833816"/>
                  <a:pt x="3845810" y="7914703"/>
                  <a:pt x="3821944" y="7995590"/>
                </a:cubicBezTo>
                <a:cubicBezTo>
                  <a:pt x="3794668" y="8093328"/>
                  <a:pt x="3729890" y="8157362"/>
                  <a:pt x="3634426" y="8194436"/>
                </a:cubicBezTo>
                <a:cubicBezTo>
                  <a:pt x="3552602" y="8224768"/>
                  <a:pt x="3467366" y="8234879"/>
                  <a:pt x="3378722" y="8234879"/>
                </a:cubicBezTo>
                <a:cubicBezTo>
                  <a:pt x="2410450" y="8234879"/>
                  <a:pt x="1438770" y="8234879"/>
                  <a:pt x="470498" y="8234879"/>
                </a:cubicBezTo>
                <a:cubicBezTo>
                  <a:pt x="405719" y="8234879"/>
                  <a:pt x="340941" y="8231508"/>
                  <a:pt x="279571" y="8214658"/>
                </a:cubicBezTo>
                <a:cubicBezTo>
                  <a:pt x="115920" y="8170844"/>
                  <a:pt x="30685" y="8062995"/>
                  <a:pt x="10228" y="7897852"/>
                </a:cubicBezTo>
                <a:cubicBezTo>
                  <a:pt x="3409" y="7833816"/>
                  <a:pt x="0" y="7773152"/>
                  <a:pt x="0" y="7709116"/>
                </a:cubicBezTo>
                <a:cubicBezTo>
                  <a:pt x="0" y="6509298"/>
                  <a:pt x="0" y="5309480"/>
                  <a:pt x="0" y="4109662"/>
                </a:cubicBezTo>
                <a:cubicBezTo>
                  <a:pt x="0" y="2909845"/>
                  <a:pt x="0" y="1713397"/>
                  <a:pt x="0" y="513579"/>
                </a:cubicBezTo>
                <a:cubicBezTo>
                  <a:pt x="0" y="412471"/>
                  <a:pt x="0" y="314733"/>
                  <a:pt x="40913" y="220365"/>
                </a:cubicBezTo>
                <a:cubicBezTo>
                  <a:pt x="88645" y="105775"/>
                  <a:pt x="173880" y="41741"/>
                  <a:pt x="293209" y="18149"/>
                </a:cubicBezTo>
                <a:cubicBezTo>
                  <a:pt x="375035" y="2982"/>
                  <a:pt x="457713" y="-388"/>
                  <a:pt x="540818" y="33"/>
                </a:cubicBezTo>
                <a:close/>
              </a:path>
            </a:pathLst>
          </a:custGeom>
          <a:pattFill prst="wdDnDiag">
            <a:fgClr>
              <a:schemeClr val="tx1">
                <a:lumMod val="25000"/>
                <a:lumOff val="75000"/>
              </a:schemeClr>
            </a:fgClr>
            <a:bgClr>
              <a:schemeClr val="bg1"/>
            </a:bgClr>
          </a:pattFill>
          <a:scene3d>
            <a:camera prst="orthographicFront">
              <a:rot lat="19632000" lon="19416000" rev="3360000"/>
            </a:camera>
            <a:lightRig rig="threePt" dir="t"/>
          </a:scene3d>
        </p:spPr>
        <p:txBody>
          <a:bodyPr anchor="ctr"/>
          <a:lstStyle>
            <a:lvl1pPr algn="ctr">
              <a:buNone/>
              <a:defRPr/>
            </a:lvl1pPr>
          </a:lstStyle>
          <a:p>
            <a:r>
              <a:rPr lang="en-US" dirty="0"/>
              <a:t>Insert your image here</a:t>
            </a:r>
          </a:p>
        </p:txBody>
      </p:sp>
    </p:spTree>
    <p:extLst>
      <p:ext uri="{BB962C8B-B14F-4D97-AF65-F5344CB8AC3E}">
        <p14:creationId xmlns:p14="http://schemas.microsoft.com/office/powerpoint/2010/main" val="3733028750"/>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Phone Isometric Presentation Mockup 6">
    <p:spTree>
      <p:nvGrpSpPr>
        <p:cNvPr id="1" name=""/>
        <p:cNvGrpSpPr/>
        <p:nvPr/>
      </p:nvGrpSpPr>
      <p:grpSpPr>
        <a:xfrm>
          <a:off x="0" y="0"/>
          <a:ext cx="0" cy="0"/>
          <a:chOff x="0" y="0"/>
          <a:chExt cx="0" cy="0"/>
        </a:xfrm>
      </p:grpSpPr>
      <p:sp>
        <p:nvSpPr>
          <p:cNvPr id="30" name="Picture Placeholder 22">
            <a:extLst>
              <a:ext uri="{FF2B5EF4-FFF2-40B4-BE49-F238E27FC236}">
                <a16:creationId xmlns:a16="http://schemas.microsoft.com/office/drawing/2014/main" id="{2128B0F3-56DD-4FAC-919C-D612594F17B5}"/>
              </a:ext>
            </a:extLst>
          </p:cNvPr>
          <p:cNvSpPr>
            <a:spLocks noGrp="1"/>
          </p:cNvSpPr>
          <p:nvPr>
            <p:ph type="pic" sz="quarter" idx="14" hasCustomPrompt="1"/>
          </p:nvPr>
        </p:nvSpPr>
        <p:spPr>
          <a:xfrm>
            <a:off x="4902173" y="1143000"/>
            <a:ext cx="2103841" cy="4689762"/>
          </a:xfrm>
          <a:custGeom>
            <a:avLst/>
            <a:gdLst>
              <a:gd name="connsiteX0" fmla="*/ 540818 w 3856038"/>
              <a:gd name="connsiteY0" fmla="*/ 33 h 8234879"/>
              <a:gd name="connsiteX1" fmla="*/ 790982 w 3856038"/>
              <a:gd name="connsiteY1" fmla="*/ 4667 h 8234879"/>
              <a:gd name="connsiteX2" fmla="*/ 845532 w 3856038"/>
              <a:gd name="connsiteY2" fmla="*/ 82184 h 8234879"/>
              <a:gd name="connsiteX3" fmla="*/ 937586 w 3856038"/>
              <a:gd name="connsiteY3" fmla="*/ 281030 h 8234879"/>
              <a:gd name="connsiteX4" fmla="*/ 1070554 w 3856038"/>
              <a:gd name="connsiteY4" fmla="*/ 328214 h 8234879"/>
              <a:gd name="connsiteX5" fmla="*/ 2754800 w 3856038"/>
              <a:gd name="connsiteY5" fmla="*/ 324844 h 8234879"/>
              <a:gd name="connsiteX6" fmla="*/ 3000278 w 3856038"/>
              <a:gd name="connsiteY6" fmla="*/ 115886 h 8234879"/>
              <a:gd name="connsiteX7" fmla="*/ 3133244 w 3856038"/>
              <a:gd name="connsiteY7" fmla="*/ 4667 h 8234879"/>
              <a:gd name="connsiteX8" fmla="*/ 3515098 w 3856038"/>
              <a:gd name="connsiteY8" fmla="*/ 14778 h 8234879"/>
              <a:gd name="connsiteX9" fmla="*/ 3842400 w 3856038"/>
              <a:gd name="connsiteY9" fmla="*/ 318103 h 8234879"/>
              <a:gd name="connsiteX10" fmla="*/ 3856038 w 3856038"/>
              <a:gd name="connsiteY10" fmla="*/ 486617 h 8234879"/>
              <a:gd name="connsiteX11" fmla="*/ 3856038 w 3856038"/>
              <a:gd name="connsiteY11" fmla="*/ 7749560 h 8234879"/>
              <a:gd name="connsiteX12" fmla="*/ 3821944 w 3856038"/>
              <a:gd name="connsiteY12" fmla="*/ 7995590 h 8234879"/>
              <a:gd name="connsiteX13" fmla="*/ 3634426 w 3856038"/>
              <a:gd name="connsiteY13" fmla="*/ 8194436 h 8234879"/>
              <a:gd name="connsiteX14" fmla="*/ 3378722 w 3856038"/>
              <a:gd name="connsiteY14" fmla="*/ 8234879 h 8234879"/>
              <a:gd name="connsiteX15" fmla="*/ 470498 w 3856038"/>
              <a:gd name="connsiteY15" fmla="*/ 8234879 h 8234879"/>
              <a:gd name="connsiteX16" fmla="*/ 279571 w 3856038"/>
              <a:gd name="connsiteY16" fmla="*/ 8214658 h 8234879"/>
              <a:gd name="connsiteX17" fmla="*/ 10228 w 3856038"/>
              <a:gd name="connsiteY17" fmla="*/ 7897852 h 8234879"/>
              <a:gd name="connsiteX18" fmla="*/ 0 w 3856038"/>
              <a:gd name="connsiteY18" fmla="*/ 7709116 h 8234879"/>
              <a:gd name="connsiteX19" fmla="*/ 0 w 3856038"/>
              <a:gd name="connsiteY19" fmla="*/ 4109662 h 8234879"/>
              <a:gd name="connsiteX20" fmla="*/ 0 w 3856038"/>
              <a:gd name="connsiteY20" fmla="*/ 513579 h 8234879"/>
              <a:gd name="connsiteX21" fmla="*/ 40913 w 3856038"/>
              <a:gd name="connsiteY21" fmla="*/ 220365 h 8234879"/>
              <a:gd name="connsiteX22" fmla="*/ 293209 w 3856038"/>
              <a:gd name="connsiteY22" fmla="*/ 18149 h 8234879"/>
              <a:gd name="connsiteX23" fmla="*/ 540818 w 3856038"/>
              <a:gd name="connsiteY23" fmla="*/ 33 h 823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56038" h="8234879">
                <a:moveTo>
                  <a:pt x="540818" y="33"/>
                </a:moveTo>
                <a:cubicBezTo>
                  <a:pt x="623922" y="455"/>
                  <a:pt x="707452" y="4667"/>
                  <a:pt x="790982" y="4667"/>
                </a:cubicBezTo>
                <a:cubicBezTo>
                  <a:pt x="842124" y="4667"/>
                  <a:pt x="842124" y="45111"/>
                  <a:pt x="845532" y="82184"/>
                </a:cubicBezTo>
                <a:cubicBezTo>
                  <a:pt x="855760" y="159700"/>
                  <a:pt x="862580" y="233846"/>
                  <a:pt x="937586" y="281030"/>
                </a:cubicBezTo>
                <a:cubicBezTo>
                  <a:pt x="978500" y="307992"/>
                  <a:pt x="1019412" y="328214"/>
                  <a:pt x="1070554" y="328214"/>
                </a:cubicBezTo>
                <a:cubicBezTo>
                  <a:pt x="1633106" y="324844"/>
                  <a:pt x="2192248" y="328214"/>
                  <a:pt x="2754800" y="324844"/>
                </a:cubicBezTo>
                <a:cubicBezTo>
                  <a:pt x="2908224" y="324844"/>
                  <a:pt x="2976412" y="264179"/>
                  <a:pt x="3000278" y="115886"/>
                </a:cubicBezTo>
                <a:cubicBezTo>
                  <a:pt x="3020734" y="4667"/>
                  <a:pt x="3020734" y="1297"/>
                  <a:pt x="3133244" y="4667"/>
                </a:cubicBezTo>
                <a:cubicBezTo>
                  <a:pt x="3259392" y="4667"/>
                  <a:pt x="3385540" y="-2073"/>
                  <a:pt x="3515098" y="14778"/>
                </a:cubicBezTo>
                <a:cubicBezTo>
                  <a:pt x="3702614" y="35000"/>
                  <a:pt x="3811716" y="132738"/>
                  <a:pt x="3842400" y="318103"/>
                </a:cubicBezTo>
                <a:cubicBezTo>
                  <a:pt x="3849220" y="372027"/>
                  <a:pt x="3856038" y="429322"/>
                  <a:pt x="3856038" y="486617"/>
                </a:cubicBezTo>
                <a:cubicBezTo>
                  <a:pt x="3856038" y="2906474"/>
                  <a:pt x="3856038" y="5326332"/>
                  <a:pt x="3856038" y="7749560"/>
                </a:cubicBezTo>
                <a:cubicBezTo>
                  <a:pt x="3856038" y="7833816"/>
                  <a:pt x="3845810" y="7914703"/>
                  <a:pt x="3821944" y="7995590"/>
                </a:cubicBezTo>
                <a:cubicBezTo>
                  <a:pt x="3794668" y="8093328"/>
                  <a:pt x="3729890" y="8157362"/>
                  <a:pt x="3634426" y="8194436"/>
                </a:cubicBezTo>
                <a:cubicBezTo>
                  <a:pt x="3552602" y="8224768"/>
                  <a:pt x="3467366" y="8234879"/>
                  <a:pt x="3378722" y="8234879"/>
                </a:cubicBezTo>
                <a:cubicBezTo>
                  <a:pt x="2410450" y="8234879"/>
                  <a:pt x="1438770" y="8234879"/>
                  <a:pt x="470498" y="8234879"/>
                </a:cubicBezTo>
                <a:cubicBezTo>
                  <a:pt x="405719" y="8234879"/>
                  <a:pt x="340941" y="8231508"/>
                  <a:pt x="279571" y="8214658"/>
                </a:cubicBezTo>
                <a:cubicBezTo>
                  <a:pt x="115920" y="8170844"/>
                  <a:pt x="30685" y="8062995"/>
                  <a:pt x="10228" y="7897852"/>
                </a:cubicBezTo>
                <a:cubicBezTo>
                  <a:pt x="3409" y="7833816"/>
                  <a:pt x="0" y="7773152"/>
                  <a:pt x="0" y="7709116"/>
                </a:cubicBezTo>
                <a:cubicBezTo>
                  <a:pt x="0" y="6509298"/>
                  <a:pt x="0" y="5309480"/>
                  <a:pt x="0" y="4109662"/>
                </a:cubicBezTo>
                <a:cubicBezTo>
                  <a:pt x="0" y="2909845"/>
                  <a:pt x="0" y="1713397"/>
                  <a:pt x="0" y="513579"/>
                </a:cubicBezTo>
                <a:cubicBezTo>
                  <a:pt x="0" y="412471"/>
                  <a:pt x="0" y="314733"/>
                  <a:pt x="40913" y="220365"/>
                </a:cubicBezTo>
                <a:cubicBezTo>
                  <a:pt x="88645" y="105775"/>
                  <a:pt x="173880" y="41741"/>
                  <a:pt x="293209" y="18149"/>
                </a:cubicBezTo>
                <a:cubicBezTo>
                  <a:pt x="375035" y="2982"/>
                  <a:pt x="457713" y="-388"/>
                  <a:pt x="540818" y="33"/>
                </a:cubicBezTo>
                <a:close/>
              </a:path>
            </a:pathLst>
          </a:custGeom>
          <a:pattFill prst="wdDnDiag">
            <a:fgClr>
              <a:schemeClr val="tx1">
                <a:lumMod val="25000"/>
                <a:lumOff val="75000"/>
              </a:schemeClr>
            </a:fgClr>
            <a:bgClr>
              <a:schemeClr val="bg1"/>
            </a:bgClr>
          </a:pattFill>
          <a:scene3d>
            <a:camera prst="orthographicFront">
              <a:rot lat="19632000" lon="19416000" rev="3360000"/>
            </a:camera>
            <a:lightRig rig="threePt" dir="t"/>
          </a:scene3d>
        </p:spPr>
        <p:txBody>
          <a:bodyPr anchor="ctr"/>
          <a:lstStyle>
            <a:lvl1pPr algn="ctr">
              <a:buNone/>
              <a:defRPr/>
            </a:lvl1pPr>
          </a:lstStyle>
          <a:p>
            <a:r>
              <a:rPr lang="en-US" dirty="0"/>
              <a:t>Insert your image here</a:t>
            </a:r>
          </a:p>
        </p:txBody>
      </p:sp>
    </p:spTree>
    <p:extLst>
      <p:ext uri="{BB962C8B-B14F-4D97-AF65-F5344CB8AC3E}">
        <p14:creationId xmlns:p14="http://schemas.microsoft.com/office/powerpoint/2010/main" val="792307981"/>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Device Mockup - Page Title 1">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DB41066C-5C2C-4794-8102-70BFABC21422}"/>
              </a:ext>
            </a:extLst>
          </p:cNvPr>
          <p:cNvSpPr>
            <a:spLocks noGrp="1"/>
          </p:cNvSpPr>
          <p:nvPr>
            <p:ph type="pic" sz="quarter" idx="10" hasCustomPrompt="1"/>
          </p:nvPr>
        </p:nvSpPr>
        <p:spPr>
          <a:xfrm>
            <a:off x="2085263" y="1779685"/>
            <a:ext cx="1900800" cy="41364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solidFill>
                  <a:schemeClr val="tx1"/>
                </a:solidFill>
              </a:defRPr>
            </a:lvl1pPr>
          </a:lstStyle>
          <a:p>
            <a:r>
              <a:rPr lang="en-US" dirty="0"/>
              <a:t>I</a:t>
            </a:r>
            <a:r>
              <a:rPr lang="en-MY" dirty="0" err="1"/>
              <a:t>nsert</a:t>
            </a:r>
            <a:r>
              <a:rPr lang="en-MY" dirty="0"/>
              <a:t> your image here</a:t>
            </a:r>
          </a:p>
        </p:txBody>
      </p:sp>
      <p:sp>
        <p:nvSpPr>
          <p:cNvPr id="3" name="Title 1">
            <a:extLst>
              <a:ext uri="{FF2B5EF4-FFF2-40B4-BE49-F238E27FC236}">
                <a16:creationId xmlns:a16="http://schemas.microsoft.com/office/drawing/2014/main" id="{586B0A44-C28F-4A11-8B5D-8E3838A0900C}"/>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4" name="Subtitle 2">
            <a:extLst>
              <a:ext uri="{FF2B5EF4-FFF2-40B4-BE49-F238E27FC236}">
                <a16:creationId xmlns:a16="http://schemas.microsoft.com/office/drawing/2014/main" id="{45C18F5C-6002-4930-B5D3-8193C946F9C7}"/>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7" name="Picture Placeholder 5">
            <a:extLst>
              <a:ext uri="{FF2B5EF4-FFF2-40B4-BE49-F238E27FC236}">
                <a16:creationId xmlns:a16="http://schemas.microsoft.com/office/drawing/2014/main" id="{7F2E118E-2583-47EF-903D-65DD9E429755}"/>
              </a:ext>
            </a:extLst>
          </p:cNvPr>
          <p:cNvSpPr>
            <a:spLocks noGrp="1"/>
          </p:cNvSpPr>
          <p:nvPr>
            <p:ph type="pic" sz="quarter" idx="11" hasCustomPrompt="1"/>
          </p:nvPr>
        </p:nvSpPr>
        <p:spPr>
          <a:xfrm>
            <a:off x="5145600" y="1779685"/>
            <a:ext cx="1900800" cy="41364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solidFill>
                  <a:schemeClr val="tx1"/>
                </a:solidFill>
              </a:defRPr>
            </a:lvl1pPr>
          </a:lstStyle>
          <a:p>
            <a:r>
              <a:rPr lang="en-US" dirty="0"/>
              <a:t>I</a:t>
            </a:r>
            <a:r>
              <a:rPr lang="en-MY" dirty="0" err="1"/>
              <a:t>nsert</a:t>
            </a:r>
            <a:r>
              <a:rPr lang="en-MY" dirty="0"/>
              <a:t> your image here</a:t>
            </a:r>
          </a:p>
        </p:txBody>
      </p:sp>
      <p:sp>
        <p:nvSpPr>
          <p:cNvPr id="8" name="Picture Placeholder 5">
            <a:extLst>
              <a:ext uri="{FF2B5EF4-FFF2-40B4-BE49-F238E27FC236}">
                <a16:creationId xmlns:a16="http://schemas.microsoft.com/office/drawing/2014/main" id="{97216045-2641-4344-B68B-E6E37D1D7AC7}"/>
              </a:ext>
            </a:extLst>
          </p:cNvPr>
          <p:cNvSpPr>
            <a:spLocks noGrp="1"/>
          </p:cNvSpPr>
          <p:nvPr>
            <p:ph type="pic" sz="quarter" idx="12" hasCustomPrompt="1"/>
          </p:nvPr>
        </p:nvSpPr>
        <p:spPr>
          <a:xfrm>
            <a:off x="8205937" y="1779685"/>
            <a:ext cx="1900800" cy="41364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solidFill>
                  <a:schemeClr val="tx1"/>
                </a:solidFill>
              </a:defRPr>
            </a:lvl1pPr>
          </a:lstStyle>
          <a:p>
            <a:r>
              <a:rPr lang="en-US" dirty="0"/>
              <a:t>I</a:t>
            </a:r>
            <a:r>
              <a:rPr lang="en-MY" dirty="0" err="1"/>
              <a:t>nsert</a:t>
            </a:r>
            <a:r>
              <a:rPr lang="en-MY" dirty="0"/>
              <a:t> your image here</a:t>
            </a:r>
          </a:p>
        </p:txBody>
      </p:sp>
    </p:spTree>
    <p:extLst>
      <p:ext uri="{BB962C8B-B14F-4D97-AF65-F5344CB8AC3E}">
        <p14:creationId xmlns:p14="http://schemas.microsoft.com/office/powerpoint/2010/main" val="287685782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Device Mockup - Page Title 2">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586B0A44-C28F-4A11-8B5D-8E3838A0900C}"/>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4" name="Subtitle 2">
            <a:extLst>
              <a:ext uri="{FF2B5EF4-FFF2-40B4-BE49-F238E27FC236}">
                <a16:creationId xmlns:a16="http://schemas.microsoft.com/office/drawing/2014/main" id="{45C18F5C-6002-4930-B5D3-8193C946F9C7}"/>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8" name="Picture Placeholder 5">
            <a:extLst>
              <a:ext uri="{FF2B5EF4-FFF2-40B4-BE49-F238E27FC236}">
                <a16:creationId xmlns:a16="http://schemas.microsoft.com/office/drawing/2014/main" id="{97216045-2641-4344-B68B-E6E37D1D7AC7}"/>
              </a:ext>
            </a:extLst>
          </p:cNvPr>
          <p:cNvSpPr>
            <a:spLocks noGrp="1"/>
          </p:cNvSpPr>
          <p:nvPr>
            <p:ph type="pic" sz="quarter" idx="12" hasCustomPrompt="1"/>
          </p:nvPr>
        </p:nvSpPr>
        <p:spPr>
          <a:xfrm>
            <a:off x="6096000" y="2166958"/>
            <a:ext cx="4810837" cy="10573682"/>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lvl1pPr>
          </a:lstStyle>
          <a:p>
            <a:r>
              <a:rPr lang="en-US" dirty="0"/>
              <a:t>I</a:t>
            </a:r>
            <a:r>
              <a:rPr lang="en-MY" dirty="0" err="1"/>
              <a:t>nsert</a:t>
            </a:r>
            <a:r>
              <a:rPr lang="en-MY" dirty="0"/>
              <a:t> your image here</a:t>
            </a:r>
          </a:p>
        </p:txBody>
      </p:sp>
    </p:spTree>
    <p:extLst>
      <p:ext uri="{BB962C8B-B14F-4D97-AF65-F5344CB8AC3E}">
        <p14:creationId xmlns:p14="http://schemas.microsoft.com/office/powerpoint/2010/main" val="389963118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Device Mockup - Page Title 3">
    <p:spTree>
      <p:nvGrpSpPr>
        <p:cNvPr id="1" name=""/>
        <p:cNvGrpSpPr/>
        <p:nvPr/>
      </p:nvGrpSpPr>
      <p:grpSpPr>
        <a:xfrm>
          <a:off x="0" y="0"/>
          <a:ext cx="0" cy="0"/>
          <a:chOff x="0" y="0"/>
          <a:chExt cx="0" cy="0"/>
        </a:xfrm>
      </p:grpSpPr>
      <p:sp>
        <p:nvSpPr>
          <p:cNvPr id="9" name="Picture Placeholder 5">
            <a:extLst>
              <a:ext uri="{FF2B5EF4-FFF2-40B4-BE49-F238E27FC236}">
                <a16:creationId xmlns:a16="http://schemas.microsoft.com/office/drawing/2014/main" id="{70BEADEE-94CE-4140-AE6E-72585F9C5F8E}"/>
              </a:ext>
            </a:extLst>
          </p:cNvPr>
          <p:cNvSpPr>
            <a:spLocks noGrp="1"/>
          </p:cNvSpPr>
          <p:nvPr>
            <p:ph type="pic" sz="quarter" idx="13" hasCustomPrompt="1"/>
          </p:nvPr>
        </p:nvSpPr>
        <p:spPr>
          <a:xfrm>
            <a:off x="1428871" y="2532786"/>
            <a:ext cx="1975104" cy="4133088"/>
          </a:xfrm>
          <a:prstGeom prst="rect">
            <a:avLst/>
          </a:prstGeom>
          <a:pattFill prst="wdDnDiag">
            <a:fgClr>
              <a:schemeClr val="tx1">
                <a:lumMod val="25000"/>
                <a:lumOff val="75000"/>
              </a:schemeClr>
            </a:fgClr>
            <a:bgClr>
              <a:schemeClr val="bg1"/>
            </a:bgClr>
          </a:pattFill>
          <a:effectLst>
            <a:outerShdw blurRad="254000" dist="38100" dir="5400000" algn="t" rotWithShape="0">
              <a:prstClr val="black">
                <a:alpha val="30000"/>
              </a:prstClr>
            </a:outerShdw>
          </a:effectLst>
        </p:spPr>
        <p:txBody>
          <a:bodyPr anchor="ctr"/>
          <a:lstStyle>
            <a:lvl1pPr marL="0" indent="0" algn="ctr">
              <a:buNone/>
              <a:defRPr sz="2400"/>
            </a:lvl1pPr>
          </a:lstStyle>
          <a:p>
            <a:r>
              <a:rPr lang="en-US" dirty="0"/>
              <a:t>I</a:t>
            </a:r>
            <a:r>
              <a:rPr lang="en-MY" dirty="0" err="1"/>
              <a:t>nsert</a:t>
            </a:r>
            <a:r>
              <a:rPr lang="en-MY" dirty="0"/>
              <a:t> your image here</a:t>
            </a:r>
          </a:p>
        </p:txBody>
      </p:sp>
      <p:sp>
        <p:nvSpPr>
          <p:cNvPr id="7" name="Picture Placeholder 5">
            <a:extLst>
              <a:ext uri="{FF2B5EF4-FFF2-40B4-BE49-F238E27FC236}">
                <a16:creationId xmlns:a16="http://schemas.microsoft.com/office/drawing/2014/main" id="{9DD69CA5-05E0-4BA8-9AF4-06E3A5241075}"/>
              </a:ext>
            </a:extLst>
          </p:cNvPr>
          <p:cNvSpPr>
            <a:spLocks noGrp="1"/>
          </p:cNvSpPr>
          <p:nvPr>
            <p:ph type="pic" sz="quarter" idx="12" hasCustomPrompt="1"/>
          </p:nvPr>
        </p:nvSpPr>
        <p:spPr>
          <a:xfrm>
            <a:off x="2538045" y="2349872"/>
            <a:ext cx="1975104" cy="4133088"/>
          </a:xfrm>
          <a:prstGeom prst="rect">
            <a:avLst/>
          </a:prstGeom>
          <a:pattFill prst="wdDnDiag">
            <a:fgClr>
              <a:schemeClr val="tx1">
                <a:lumMod val="25000"/>
                <a:lumOff val="75000"/>
              </a:schemeClr>
            </a:fgClr>
            <a:bgClr>
              <a:schemeClr val="bg1"/>
            </a:bgClr>
          </a:pattFill>
          <a:effectLst>
            <a:outerShdw blurRad="254000" dist="38100" dir="5400000" algn="t" rotWithShape="0">
              <a:prstClr val="black">
                <a:alpha val="30000"/>
              </a:prstClr>
            </a:outerShdw>
          </a:effectLst>
        </p:spPr>
        <p:txBody>
          <a:bodyPr anchor="ctr"/>
          <a:lstStyle>
            <a:lvl1pPr marL="0" indent="0" algn="ctr">
              <a:buNone/>
              <a:defRPr sz="2400"/>
            </a:lvl1pPr>
          </a:lstStyle>
          <a:p>
            <a:r>
              <a:rPr lang="en-US" dirty="0"/>
              <a:t>I</a:t>
            </a:r>
            <a:r>
              <a:rPr lang="en-MY" dirty="0" err="1"/>
              <a:t>nsert</a:t>
            </a:r>
            <a:r>
              <a:rPr lang="en-MY" dirty="0"/>
              <a:t> your image here</a:t>
            </a:r>
          </a:p>
        </p:txBody>
      </p:sp>
      <p:sp>
        <p:nvSpPr>
          <p:cNvPr id="3" name="Title 1">
            <a:extLst>
              <a:ext uri="{FF2B5EF4-FFF2-40B4-BE49-F238E27FC236}">
                <a16:creationId xmlns:a16="http://schemas.microsoft.com/office/drawing/2014/main" id="{586B0A44-C28F-4A11-8B5D-8E3838A0900C}"/>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4" name="Subtitle 2">
            <a:extLst>
              <a:ext uri="{FF2B5EF4-FFF2-40B4-BE49-F238E27FC236}">
                <a16:creationId xmlns:a16="http://schemas.microsoft.com/office/drawing/2014/main" id="{45C18F5C-6002-4930-B5D3-8193C946F9C7}"/>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6" name="Picture Placeholder 5">
            <a:extLst>
              <a:ext uri="{FF2B5EF4-FFF2-40B4-BE49-F238E27FC236}">
                <a16:creationId xmlns:a16="http://schemas.microsoft.com/office/drawing/2014/main" id="{861F926F-0F2B-4D4A-9DDB-F5B19FF50A52}"/>
              </a:ext>
            </a:extLst>
          </p:cNvPr>
          <p:cNvSpPr>
            <a:spLocks noGrp="1"/>
          </p:cNvSpPr>
          <p:nvPr>
            <p:ph type="pic" sz="quarter" idx="11" hasCustomPrompt="1"/>
          </p:nvPr>
        </p:nvSpPr>
        <p:spPr>
          <a:xfrm>
            <a:off x="3774195" y="2166958"/>
            <a:ext cx="1975104" cy="4133088"/>
          </a:xfrm>
          <a:prstGeom prst="rect">
            <a:avLst/>
          </a:prstGeom>
          <a:pattFill prst="wdDnDiag">
            <a:fgClr>
              <a:schemeClr val="tx1">
                <a:lumMod val="25000"/>
                <a:lumOff val="75000"/>
              </a:schemeClr>
            </a:fgClr>
            <a:bgClr>
              <a:schemeClr val="bg1"/>
            </a:bgClr>
          </a:pattFill>
          <a:effectLst>
            <a:outerShdw blurRad="254000" dist="38100" dir="5400000" algn="t" rotWithShape="0">
              <a:prstClr val="black">
                <a:alpha val="30000"/>
              </a:prstClr>
            </a:outerShdw>
          </a:effectLst>
        </p:spPr>
        <p:txBody>
          <a:bodyPr anchor="ctr"/>
          <a:lstStyle>
            <a:lvl1pPr marL="0" indent="0" algn="ctr">
              <a:buNone/>
              <a:defRPr sz="2400"/>
            </a:lvl1pPr>
          </a:lstStyle>
          <a:p>
            <a:r>
              <a:rPr lang="en-US" dirty="0"/>
              <a:t>I</a:t>
            </a:r>
            <a:r>
              <a:rPr lang="en-MY" dirty="0" err="1"/>
              <a:t>nsert</a:t>
            </a:r>
            <a:r>
              <a:rPr lang="en-MY" dirty="0"/>
              <a:t> your image here</a:t>
            </a:r>
          </a:p>
        </p:txBody>
      </p:sp>
      <p:sp>
        <p:nvSpPr>
          <p:cNvPr id="10" name="Picture Placeholder 5">
            <a:extLst>
              <a:ext uri="{FF2B5EF4-FFF2-40B4-BE49-F238E27FC236}">
                <a16:creationId xmlns:a16="http://schemas.microsoft.com/office/drawing/2014/main" id="{5B5C0050-E4B2-4439-AAE8-AA7EB1302843}"/>
              </a:ext>
            </a:extLst>
          </p:cNvPr>
          <p:cNvSpPr>
            <a:spLocks noGrp="1"/>
          </p:cNvSpPr>
          <p:nvPr>
            <p:ph type="pic" sz="quarter" idx="14" hasCustomPrompt="1"/>
          </p:nvPr>
        </p:nvSpPr>
        <p:spPr>
          <a:xfrm>
            <a:off x="9033120" y="2532786"/>
            <a:ext cx="1975104" cy="4133088"/>
          </a:xfrm>
          <a:prstGeom prst="rect">
            <a:avLst/>
          </a:prstGeom>
          <a:pattFill prst="wdDnDiag">
            <a:fgClr>
              <a:schemeClr val="tx1">
                <a:lumMod val="25000"/>
                <a:lumOff val="75000"/>
              </a:schemeClr>
            </a:fgClr>
            <a:bgClr>
              <a:schemeClr val="bg1"/>
            </a:bgClr>
          </a:pattFill>
          <a:effectLst>
            <a:outerShdw blurRad="254000" dist="38100" dir="5400000" algn="t" rotWithShape="0">
              <a:prstClr val="black">
                <a:alpha val="30000"/>
              </a:prstClr>
            </a:outerShdw>
          </a:effectLst>
        </p:spPr>
        <p:txBody>
          <a:bodyPr anchor="ctr"/>
          <a:lstStyle>
            <a:lvl1pPr marL="0" indent="0" algn="ctr">
              <a:buNone/>
              <a:defRPr sz="2400"/>
            </a:lvl1pPr>
          </a:lstStyle>
          <a:p>
            <a:r>
              <a:rPr lang="en-US" dirty="0"/>
              <a:t>I</a:t>
            </a:r>
            <a:r>
              <a:rPr lang="en-MY" dirty="0" err="1"/>
              <a:t>nsert</a:t>
            </a:r>
            <a:r>
              <a:rPr lang="en-MY" dirty="0"/>
              <a:t> your image here</a:t>
            </a:r>
          </a:p>
        </p:txBody>
      </p:sp>
      <p:sp>
        <p:nvSpPr>
          <p:cNvPr id="11" name="Picture Placeholder 5">
            <a:extLst>
              <a:ext uri="{FF2B5EF4-FFF2-40B4-BE49-F238E27FC236}">
                <a16:creationId xmlns:a16="http://schemas.microsoft.com/office/drawing/2014/main" id="{95611465-68F1-4C57-81BD-77DA7708DFD6}"/>
              </a:ext>
            </a:extLst>
          </p:cNvPr>
          <p:cNvSpPr>
            <a:spLocks noGrp="1"/>
          </p:cNvSpPr>
          <p:nvPr>
            <p:ph type="pic" sz="quarter" idx="15" hasCustomPrompt="1"/>
          </p:nvPr>
        </p:nvSpPr>
        <p:spPr>
          <a:xfrm>
            <a:off x="7692195" y="2349872"/>
            <a:ext cx="1975104" cy="4133088"/>
          </a:xfrm>
          <a:prstGeom prst="rect">
            <a:avLst/>
          </a:prstGeom>
          <a:pattFill prst="wdDnDiag">
            <a:fgClr>
              <a:schemeClr val="tx1">
                <a:lumMod val="25000"/>
                <a:lumOff val="75000"/>
              </a:schemeClr>
            </a:fgClr>
            <a:bgClr>
              <a:schemeClr val="bg1"/>
            </a:bgClr>
          </a:pattFill>
          <a:effectLst>
            <a:outerShdw blurRad="254000" dist="38100" dir="5400000" algn="t" rotWithShape="0">
              <a:prstClr val="black">
                <a:alpha val="30000"/>
              </a:prstClr>
            </a:outerShdw>
          </a:effectLst>
        </p:spPr>
        <p:txBody>
          <a:bodyPr anchor="ctr"/>
          <a:lstStyle>
            <a:lvl1pPr marL="0" indent="0" algn="ctr">
              <a:buNone/>
              <a:defRPr sz="2400"/>
            </a:lvl1pPr>
          </a:lstStyle>
          <a:p>
            <a:r>
              <a:rPr lang="en-US" dirty="0"/>
              <a:t>I</a:t>
            </a:r>
            <a:r>
              <a:rPr lang="en-MY" dirty="0" err="1"/>
              <a:t>nsert</a:t>
            </a:r>
            <a:r>
              <a:rPr lang="en-MY" dirty="0"/>
              <a:t> your image here</a:t>
            </a:r>
          </a:p>
        </p:txBody>
      </p:sp>
      <p:sp>
        <p:nvSpPr>
          <p:cNvPr id="12" name="Picture Placeholder 5">
            <a:extLst>
              <a:ext uri="{FF2B5EF4-FFF2-40B4-BE49-F238E27FC236}">
                <a16:creationId xmlns:a16="http://schemas.microsoft.com/office/drawing/2014/main" id="{A0761463-0D06-425A-A629-15FCC342DCC4}"/>
              </a:ext>
            </a:extLst>
          </p:cNvPr>
          <p:cNvSpPr>
            <a:spLocks noGrp="1"/>
          </p:cNvSpPr>
          <p:nvPr>
            <p:ph type="pic" sz="quarter" idx="16" hasCustomPrompt="1"/>
          </p:nvPr>
        </p:nvSpPr>
        <p:spPr>
          <a:xfrm>
            <a:off x="6351270" y="2166958"/>
            <a:ext cx="1975104" cy="4133088"/>
          </a:xfrm>
          <a:prstGeom prst="rect">
            <a:avLst/>
          </a:prstGeom>
          <a:pattFill prst="wdDnDiag">
            <a:fgClr>
              <a:schemeClr val="tx1">
                <a:lumMod val="25000"/>
                <a:lumOff val="75000"/>
              </a:schemeClr>
            </a:fgClr>
            <a:bgClr>
              <a:schemeClr val="bg1"/>
            </a:bgClr>
          </a:pattFill>
          <a:effectLst>
            <a:outerShdw blurRad="254000" dist="38100" dir="5400000" algn="t" rotWithShape="0">
              <a:prstClr val="black">
                <a:alpha val="30000"/>
              </a:prstClr>
            </a:outerShdw>
          </a:effectLst>
        </p:spPr>
        <p:txBody>
          <a:bodyPr anchor="ctr"/>
          <a:lstStyle>
            <a:lvl1pPr marL="0" indent="0" algn="ctr">
              <a:buNone/>
              <a:defRPr sz="2400"/>
            </a:lvl1pPr>
          </a:lstStyle>
          <a:p>
            <a:r>
              <a:rPr lang="en-US" dirty="0"/>
              <a:t>I</a:t>
            </a:r>
            <a:r>
              <a:rPr lang="en-MY" dirty="0" err="1"/>
              <a:t>nsert</a:t>
            </a:r>
            <a:r>
              <a:rPr lang="en-MY" dirty="0"/>
              <a:t> your image here</a:t>
            </a:r>
          </a:p>
        </p:txBody>
      </p:sp>
      <p:sp>
        <p:nvSpPr>
          <p:cNvPr id="5" name="Picture Placeholder 5">
            <a:extLst>
              <a:ext uri="{FF2B5EF4-FFF2-40B4-BE49-F238E27FC236}">
                <a16:creationId xmlns:a16="http://schemas.microsoft.com/office/drawing/2014/main" id="{23511C02-1EBF-48D6-B2A8-83C169F41A8D}"/>
              </a:ext>
            </a:extLst>
          </p:cNvPr>
          <p:cNvSpPr>
            <a:spLocks noGrp="1"/>
          </p:cNvSpPr>
          <p:nvPr>
            <p:ph type="pic" sz="quarter" idx="10" hasCustomPrompt="1"/>
          </p:nvPr>
        </p:nvSpPr>
        <p:spPr>
          <a:xfrm>
            <a:off x="5115120" y="1937794"/>
            <a:ext cx="1975104" cy="4133088"/>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lvl1pPr>
          </a:lstStyle>
          <a:p>
            <a:r>
              <a:rPr lang="en-US" dirty="0"/>
              <a:t>I</a:t>
            </a:r>
            <a:r>
              <a:rPr lang="en-MY" dirty="0" err="1"/>
              <a:t>nsert</a:t>
            </a:r>
            <a:r>
              <a:rPr lang="en-MY" dirty="0"/>
              <a:t> your image here</a:t>
            </a:r>
          </a:p>
        </p:txBody>
      </p:sp>
    </p:spTree>
    <p:extLst>
      <p:ext uri="{BB962C8B-B14F-4D97-AF65-F5344CB8AC3E}">
        <p14:creationId xmlns:p14="http://schemas.microsoft.com/office/powerpoint/2010/main" val="2386446338"/>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Device Mockup - Page Title 4">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586B0A44-C28F-4A11-8B5D-8E3838A0900C}"/>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4" name="Subtitle 2">
            <a:extLst>
              <a:ext uri="{FF2B5EF4-FFF2-40B4-BE49-F238E27FC236}">
                <a16:creationId xmlns:a16="http://schemas.microsoft.com/office/drawing/2014/main" id="{45C18F5C-6002-4930-B5D3-8193C946F9C7}"/>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7" name="Picture Placeholder 5">
            <a:extLst>
              <a:ext uri="{FF2B5EF4-FFF2-40B4-BE49-F238E27FC236}">
                <a16:creationId xmlns:a16="http://schemas.microsoft.com/office/drawing/2014/main" id="{7F2E118E-2583-47EF-903D-65DD9E429755}"/>
              </a:ext>
            </a:extLst>
          </p:cNvPr>
          <p:cNvSpPr>
            <a:spLocks noGrp="1"/>
          </p:cNvSpPr>
          <p:nvPr>
            <p:ph type="pic" sz="quarter" idx="11" hasCustomPrompt="1"/>
          </p:nvPr>
        </p:nvSpPr>
        <p:spPr>
          <a:xfrm>
            <a:off x="5108448" y="1779684"/>
            <a:ext cx="1975104" cy="4259165"/>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solidFill>
                  <a:schemeClr val="tx1"/>
                </a:solidFill>
              </a:defRPr>
            </a:lvl1pPr>
          </a:lstStyle>
          <a:p>
            <a:r>
              <a:rPr lang="en-US" dirty="0"/>
              <a:t>I</a:t>
            </a:r>
            <a:r>
              <a:rPr lang="en-MY" dirty="0" err="1"/>
              <a:t>nsert</a:t>
            </a:r>
            <a:r>
              <a:rPr lang="en-MY" dirty="0"/>
              <a:t> your image here</a:t>
            </a:r>
          </a:p>
        </p:txBody>
      </p:sp>
    </p:spTree>
    <p:extLst>
      <p:ext uri="{BB962C8B-B14F-4D97-AF65-F5344CB8AC3E}">
        <p14:creationId xmlns:p14="http://schemas.microsoft.com/office/powerpoint/2010/main" val="217272009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Device Mockup - Page Title 4.1">
    <p:spTree>
      <p:nvGrpSpPr>
        <p:cNvPr id="1" name=""/>
        <p:cNvGrpSpPr/>
        <p:nvPr/>
      </p:nvGrpSpPr>
      <p:grpSpPr>
        <a:xfrm>
          <a:off x="0" y="0"/>
          <a:ext cx="0" cy="0"/>
          <a:chOff x="0" y="0"/>
          <a:chExt cx="0" cy="0"/>
        </a:xfrm>
      </p:grpSpPr>
      <p:sp>
        <p:nvSpPr>
          <p:cNvPr id="7" name="Picture Placeholder 5">
            <a:extLst>
              <a:ext uri="{FF2B5EF4-FFF2-40B4-BE49-F238E27FC236}">
                <a16:creationId xmlns:a16="http://schemas.microsoft.com/office/drawing/2014/main" id="{7F2E118E-2583-47EF-903D-65DD9E429755}"/>
              </a:ext>
            </a:extLst>
          </p:cNvPr>
          <p:cNvSpPr>
            <a:spLocks noGrp="1"/>
          </p:cNvSpPr>
          <p:nvPr>
            <p:ph type="pic" sz="quarter" idx="11" hasCustomPrompt="1"/>
          </p:nvPr>
        </p:nvSpPr>
        <p:spPr>
          <a:xfrm>
            <a:off x="3830100" y="1780747"/>
            <a:ext cx="4531800" cy="10154505"/>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solidFill>
                  <a:schemeClr val="tx1"/>
                </a:solidFill>
              </a:defRPr>
            </a:lvl1pPr>
          </a:lstStyle>
          <a:p>
            <a:r>
              <a:rPr lang="en-US" dirty="0"/>
              <a:t>I</a:t>
            </a:r>
            <a:r>
              <a:rPr lang="en-MY" dirty="0" err="1"/>
              <a:t>nsert</a:t>
            </a:r>
            <a:r>
              <a:rPr lang="en-MY" dirty="0"/>
              <a:t> your image here</a:t>
            </a:r>
          </a:p>
        </p:txBody>
      </p:sp>
    </p:spTree>
    <p:extLst>
      <p:ext uri="{BB962C8B-B14F-4D97-AF65-F5344CB8AC3E}">
        <p14:creationId xmlns:p14="http://schemas.microsoft.com/office/powerpoint/2010/main" val="323860193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extLst>
    <p:ext uri="{DCECCB84-F9BA-43D5-87BE-67443E8EF086}">
      <p15:sldGuideLst xmlns:p15="http://schemas.microsoft.com/office/powerpoint/2012/main"/>
    </p:ext>
  </p:extLst>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Device Mockup - Page Title 4.2">
    <p:spTree>
      <p:nvGrpSpPr>
        <p:cNvPr id="1" name=""/>
        <p:cNvGrpSpPr/>
        <p:nvPr/>
      </p:nvGrpSpPr>
      <p:grpSpPr>
        <a:xfrm>
          <a:off x="0" y="0"/>
          <a:ext cx="0" cy="0"/>
          <a:chOff x="0" y="0"/>
          <a:chExt cx="0" cy="0"/>
        </a:xfrm>
      </p:grpSpPr>
      <p:sp>
        <p:nvSpPr>
          <p:cNvPr id="7" name="Picture Placeholder 5">
            <a:extLst>
              <a:ext uri="{FF2B5EF4-FFF2-40B4-BE49-F238E27FC236}">
                <a16:creationId xmlns:a16="http://schemas.microsoft.com/office/drawing/2014/main" id="{7F2E118E-2583-47EF-903D-65DD9E429755}"/>
              </a:ext>
            </a:extLst>
          </p:cNvPr>
          <p:cNvSpPr>
            <a:spLocks noGrp="1"/>
          </p:cNvSpPr>
          <p:nvPr>
            <p:ph type="pic" sz="quarter" idx="11" hasCustomPrompt="1"/>
          </p:nvPr>
        </p:nvSpPr>
        <p:spPr>
          <a:xfrm>
            <a:off x="3830100" y="-5058203"/>
            <a:ext cx="4531800" cy="10154505"/>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solidFill>
                  <a:schemeClr val="tx1"/>
                </a:solidFill>
              </a:defRPr>
            </a:lvl1pPr>
          </a:lstStyle>
          <a:p>
            <a:r>
              <a:rPr lang="en-US" dirty="0"/>
              <a:t>I</a:t>
            </a:r>
            <a:r>
              <a:rPr lang="en-MY" dirty="0" err="1"/>
              <a:t>nsert</a:t>
            </a:r>
            <a:r>
              <a:rPr lang="en-MY" dirty="0"/>
              <a:t> your image here</a:t>
            </a:r>
          </a:p>
        </p:txBody>
      </p:sp>
    </p:spTree>
    <p:extLst>
      <p:ext uri="{BB962C8B-B14F-4D97-AF65-F5344CB8AC3E}">
        <p14:creationId xmlns:p14="http://schemas.microsoft.com/office/powerpoint/2010/main" val="412929042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extLst>
    <p:ext uri="{DCECCB84-F9BA-43D5-87BE-67443E8EF086}">
      <p15:sldGuideLst xmlns:p15="http://schemas.microsoft.com/office/powerpoint/2012/main"/>
    </p:ext>
  </p:extLst>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Device Mockup - Page Title 5">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DB41066C-5C2C-4794-8102-70BFABC21422}"/>
              </a:ext>
            </a:extLst>
          </p:cNvPr>
          <p:cNvSpPr>
            <a:spLocks noGrp="1"/>
          </p:cNvSpPr>
          <p:nvPr>
            <p:ph type="pic" sz="quarter" idx="10" hasCustomPrompt="1"/>
          </p:nvPr>
        </p:nvSpPr>
        <p:spPr>
          <a:xfrm>
            <a:off x="2665032" y="1779685"/>
            <a:ext cx="1900800" cy="41364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solidFill>
                  <a:schemeClr val="tx1"/>
                </a:solidFill>
              </a:defRPr>
            </a:lvl1pPr>
          </a:lstStyle>
          <a:p>
            <a:r>
              <a:rPr lang="en-US" dirty="0"/>
              <a:t>I</a:t>
            </a:r>
            <a:r>
              <a:rPr lang="en-MY" dirty="0" err="1"/>
              <a:t>nsert</a:t>
            </a:r>
            <a:r>
              <a:rPr lang="en-MY" dirty="0"/>
              <a:t> your image here</a:t>
            </a:r>
          </a:p>
        </p:txBody>
      </p:sp>
      <p:sp>
        <p:nvSpPr>
          <p:cNvPr id="3" name="Title 1">
            <a:extLst>
              <a:ext uri="{FF2B5EF4-FFF2-40B4-BE49-F238E27FC236}">
                <a16:creationId xmlns:a16="http://schemas.microsoft.com/office/drawing/2014/main" id="{586B0A44-C28F-4A11-8B5D-8E3838A0900C}"/>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4" name="Subtitle 2">
            <a:extLst>
              <a:ext uri="{FF2B5EF4-FFF2-40B4-BE49-F238E27FC236}">
                <a16:creationId xmlns:a16="http://schemas.microsoft.com/office/drawing/2014/main" id="{45C18F5C-6002-4930-B5D3-8193C946F9C7}"/>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7" name="Picture Placeholder 5">
            <a:extLst>
              <a:ext uri="{FF2B5EF4-FFF2-40B4-BE49-F238E27FC236}">
                <a16:creationId xmlns:a16="http://schemas.microsoft.com/office/drawing/2014/main" id="{7F2E118E-2583-47EF-903D-65DD9E429755}"/>
              </a:ext>
            </a:extLst>
          </p:cNvPr>
          <p:cNvSpPr>
            <a:spLocks noGrp="1"/>
          </p:cNvSpPr>
          <p:nvPr>
            <p:ph type="pic" sz="quarter" idx="11" hasCustomPrompt="1"/>
          </p:nvPr>
        </p:nvSpPr>
        <p:spPr>
          <a:xfrm>
            <a:off x="5145600" y="1779685"/>
            <a:ext cx="1900800" cy="41364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solidFill>
                  <a:schemeClr val="tx1"/>
                </a:solidFill>
              </a:defRPr>
            </a:lvl1pPr>
          </a:lstStyle>
          <a:p>
            <a:r>
              <a:rPr lang="en-US" dirty="0"/>
              <a:t>I</a:t>
            </a:r>
            <a:r>
              <a:rPr lang="en-MY" dirty="0" err="1"/>
              <a:t>nsert</a:t>
            </a:r>
            <a:r>
              <a:rPr lang="en-MY" dirty="0"/>
              <a:t> your image here</a:t>
            </a:r>
          </a:p>
        </p:txBody>
      </p:sp>
      <p:sp>
        <p:nvSpPr>
          <p:cNvPr id="8" name="Picture Placeholder 5">
            <a:extLst>
              <a:ext uri="{FF2B5EF4-FFF2-40B4-BE49-F238E27FC236}">
                <a16:creationId xmlns:a16="http://schemas.microsoft.com/office/drawing/2014/main" id="{97216045-2641-4344-B68B-E6E37D1D7AC7}"/>
              </a:ext>
            </a:extLst>
          </p:cNvPr>
          <p:cNvSpPr>
            <a:spLocks noGrp="1"/>
          </p:cNvSpPr>
          <p:nvPr>
            <p:ph type="pic" sz="quarter" idx="12" hasCustomPrompt="1"/>
          </p:nvPr>
        </p:nvSpPr>
        <p:spPr>
          <a:xfrm>
            <a:off x="7626168" y="1779685"/>
            <a:ext cx="1900800" cy="41364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solidFill>
                  <a:schemeClr val="tx1"/>
                </a:solidFill>
              </a:defRPr>
            </a:lvl1pPr>
          </a:lstStyle>
          <a:p>
            <a:r>
              <a:rPr lang="en-US" dirty="0"/>
              <a:t>I</a:t>
            </a:r>
            <a:r>
              <a:rPr lang="en-MY" dirty="0" err="1"/>
              <a:t>nsert</a:t>
            </a:r>
            <a:r>
              <a:rPr lang="en-MY" dirty="0"/>
              <a:t> your image here</a:t>
            </a:r>
          </a:p>
        </p:txBody>
      </p:sp>
    </p:spTree>
    <p:extLst>
      <p:ext uri="{BB962C8B-B14F-4D97-AF65-F5344CB8AC3E}">
        <p14:creationId xmlns:p14="http://schemas.microsoft.com/office/powerpoint/2010/main" val="114802641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Page Image 4">
    <p:spTree>
      <p:nvGrpSpPr>
        <p:cNvPr id="1" name=""/>
        <p:cNvGrpSpPr/>
        <p:nvPr/>
      </p:nvGrpSpPr>
      <p:grpSpPr>
        <a:xfrm>
          <a:off x="0" y="0"/>
          <a:ext cx="0" cy="0"/>
          <a:chOff x="0" y="0"/>
          <a:chExt cx="0" cy="0"/>
        </a:xfrm>
      </p:grpSpPr>
      <p:sp>
        <p:nvSpPr>
          <p:cNvPr id="97" name="Picture Placeholder 7">
            <a:extLst>
              <a:ext uri="{FF2B5EF4-FFF2-40B4-BE49-F238E27FC236}">
                <a16:creationId xmlns:a16="http://schemas.microsoft.com/office/drawing/2014/main" id="{4636F8ED-A2C9-482E-A652-4011809EF4E5}"/>
              </a:ext>
            </a:extLst>
          </p:cNvPr>
          <p:cNvSpPr>
            <a:spLocks noGrp="1"/>
          </p:cNvSpPr>
          <p:nvPr>
            <p:ph type="pic" sz="quarter" idx="10" hasCustomPrompt="1"/>
          </p:nvPr>
        </p:nvSpPr>
        <p:spPr>
          <a:xfrm rot="1800000">
            <a:off x="334963" y="-523873"/>
            <a:ext cx="2160000" cy="2520000"/>
          </a:xfrm>
          <a:prstGeom prst="roundRect">
            <a:avLst>
              <a:gd name="adj" fmla="val 3087"/>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marL="0" indent="0" algn="ctr">
              <a:buNone/>
              <a:defRPr/>
            </a:lvl1pPr>
          </a:lstStyle>
          <a:p>
            <a:r>
              <a:rPr lang="en-MY" dirty="0"/>
              <a:t>Insert your image here</a:t>
            </a:r>
          </a:p>
        </p:txBody>
      </p:sp>
      <p:sp>
        <p:nvSpPr>
          <p:cNvPr id="98" name="Picture Placeholder 7">
            <a:extLst>
              <a:ext uri="{FF2B5EF4-FFF2-40B4-BE49-F238E27FC236}">
                <a16:creationId xmlns:a16="http://schemas.microsoft.com/office/drawing/2014/main" id="{02A753F5-B831-4BE0-AC0A-64917EECF516}"/>
              </a:ext>
            </a:extLst>
          </p:cNvPr>
          <p:cNvSpPr>
            <a:spLocks noGrp="1"/>
          </p:cNvSpPr>
          <p:nvPr>
            <p:ph type="pic" sz="quarter" idx="11" hasCustomPrompt="1"/>
          </p:nvPr>
        </p:nvSpPr>
        <p:spPr>
          <a:xfrm rot="1800000">
            <a:off x="1735592" y="-2891192"/>
            <a:ext cx="2160000" cy="2520000"/>
          </a:xfrm>
          <a:prstGeom prst="roundRect">
            <a:avLst>
              <a:gd name="adj" fmla="val 3087"/>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marL="0" indent="0" algn="ctr">
              <a:buNone/>
              <a:defRPr/>
            </a:lvl1pPr>
          </a:lstStyle>
          <a:p>
            <a:r>
              <a:rPr lang="en-MY" dirty="0"/>
              <a:t>Insert your image here</a:t>
            </a:r>
          </a:p>
        </p:txBody>
      </p:sp>
      <p:sp>
        <p:nvSpPr>
          <p:cNvPr id="99" name="Picture Placeholder 7">
            <a:extLst>
              <a:ext uri="{FF2B5EF4-FFF2-40B4-BE49-F238E27FC236}">
                <a16:creationId xmlns:a16="http://schemas.microsoft.com/office/drawing/2014/main" id="{67949C05-A13D-4662-B54F-2F252D34CAA8}"/>
              </a:ext>
            </a:extLst>
          </p:cNvPr>
          <p:cNvSpPr>
            <a:spLocks noGrp="1"/>
          </p:cNvSpPr>
          <p:nvPr>
            <p:ph type="pic" sz="quarter" idx="12" hasCustomPrompt="1"/>
          </p:nvPr>
        </p:nvSpPr>
        <p:spPr>
          <a:xfrm rot="1800000">
            <a:off x="-1065666" y="1843447"/>
            <a:ext cx="2160000" cy="2520000"/>
          </a:xfrm>
          <a:prstGeom prst="roundRect">
            <a:avLst>
              <a:gd name="adj" fmla="val 3087"/>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marL="0" indent="0" algn="ctr">
              <a:buNone/>
              <a:defRPr/>
            </a:lvl1pPr>
          </a:lstStyle>
          <a:p>
            <a:r>
              <a:rPr lang="en-MY" dirty="0"/>
              <a:t>Insert your image here</a:t>
            </a:r>
          </a:p>
        </p:txBody>
      </p:sp>
      <p:sp>
        <p:nvSpPr>
          <p:cNvPr id="100" name="Picture Placeholder 7">
            <a:extLst>
              <a:ext uri="{FF2B5EF4-FFF2-40B4-BE49-F238E27FC236}">
                <a16:creationId xmlns:a16="http://schemas.microsoft.com/office/drawing/2014/main" id="{419DF66E-3B5B-43D8-B683-A337F29E9717}"/>
              </a:ext>
            </a:extLst>
          </p:cNvPr>
          <p:cNvSpPr>
            <a:spLocks noGrp="1"/>
          </p:cNvSpPr>
          <p:nvPr>
            <p:ph type="pic" sz="quarter" idx="13" hasCustomPrompt="1"/>
          </p:nvPr>
        </p:nvSpPr>
        <p:spPr>
          <a:xfrm rot="1800000">
            <a:off x="-2466295" y="4210768"/>
            <a:ext cx="2160000" cy="2520000"/>
          </a:xfrm>
          <a:prstGeom prst="roundRect">
            <a:avLst>
              <a:gd name="adj" fmla="val 3087"/>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marL="0" indent="0" algn="ctr">
              <a:buNone/>
              <a:defRPr/>
            </a:lvl1pPr>
          </a:lstStyle>
          <a:p>
            <a:r>
              <a:rPr lang="en-MY" dirty="0"/>
              <a:t>Insert your image here</a:t>
            </a:r>
          </a:p>
        </p:txBody>
      </p:sp>
      <p:sp>
        <p:nvSpPr>
          <p:cNvPr id="101" name="Picture Placeholder 7">
            <a:extLst>
              <a:ext uri="{FF2B5EF4-FFF2-40B4-BE49-F238E27FC236}">
                <a16:creationId xmlns:a16="http://schemas.microsoft.com/office/drawing/2014/main" id="{C331EE80-4E13-4593-A20A-6EA0A91B3ECF}"/>
              </a:ext>
            </a:extLst>
          </p:cNvPr>
          <p:cNvSpPr>
            <a:spLocks noGrp="1"/>
          </p:cNvSpPr>
          <p:nvPr>
            <p:ph type="pic" sz="quarter" idx="15" hasCustomPrompt="1"/>
          </p:nvPr>
        </p:nvSpPr>
        <p:spPr>
          <a:xfrm rot="1800000">
            <a:off x="2475820" y="673556"/>
            <a:ext cx="2160000" cy="2520000"/>
          </a:xfrm>
          <a:prstGeom prst="roundRect">
            <a:avLst>
              <a:gd name="adj" fmla="val 3087"/>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marL="0" indent="0" algn="ctr">
              <a:buNone/>
              <a:defRPr/>
            </a:lvl1pPr>
          </a:lstStyle>
          <a:p>
            <a:r>
              <a:rPr lang="en-MY" dirty="0"/>
              <a:t>Insert your image here</a:t>
            </a:r>
          </a:p>
        </p:txBody>
      </p:sp>
      <p:sp>
        <p:nvSpPr>
          <p:cNvPr id="102" name="Picture Placeholder 7">
            <a:extLst>
              <a:ext uri="{FF2B5EF4-FFF2-40B4-BE49-F238E27FC236}">
                <a16:creationId xmlns:a16="http://schemas.microsoft.com/office/drawing/2014/main" id="{04C355EC-1E61-4068-B41A-6A9139B9789B}"/>
              </a:ext>
            </a:extLst>
          </p:cNvPr>
          <p:cNvSpPr>
            <a:spLocks noGrp="1"/>
          </p:cNvSpPr>
          <p:nvPr>
            <p:ph type="pic" sz="quarter" idx="16" hasCustomPrompt="1"/>
          </p:nvPr>
        </p:nvSpPr>
        <p:spPr>
          <a:xfrm rot="1800000">
            <a:off x="3876449" y="-1693763"/>
            <a:ext cx="2160000" cy="2520000"/>
          </a:xfrm>
          <a:prstGeom prst="roundRect">
            <a:avLst>
              <a:gd name="adj" fmla="val 3087"/>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marL="0" indent="0" algn="ctr">
              <a:buNone/>
              <a:defRPr/>
            </a:lvl1pPr>
          </a:lstStyle>
          <a:p>
            <a:r>
              <a:rPr lang="en-MY" dirty="0"/>
              <a:t>Insert your image here</a:t>
            </a:r>
          </a:p>
        </p:txBody>
      </p:sp>
      <p:sp>
        <p:nvSpPr>
          <p:cNvPr id="103" name="Picture Placeholder 7">
            <a:extLst>
              <a:ext uri="{FF2B5EF4-FFF2-40B4-BE49-F238E27FC236}">
                <a16:creationId xmlns:a16="http://schemas.microsoft.com/office/drawing/2014/main" id="{848B7DEA-9FD7-43C7-B2C6-01FE8145BE90}"/>
              </a:ext>
            </a:extLst>
          </p:cNvPr>
          <p:cNvSpPr>
            <a:spLocks noGrp="1"/>
          </p:cNvSpPr>
          <p:nvPr>
            <p:ph type="pic" sz="quarter" idx="17" hasCustomPrompt="1"/>
          </p:nvPr>
        </p:nvSpPr>
        <p:spPr>
          <a:xfrm rot="1800000">
            <a:off x="1075191" y="3040876"/>
            <a:ext cx="2160000" cy="2520000"/>
          </a:xfrm>
          <a:prstGeom prst="roundRect">
            <a:avLst>
              <a:gd name="adj" fmla="val 3087"/>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marL="0" indent="0" algn="ctr">
              <a:buNone/>
              <a:defRPr/>
            </a:lvl1pPr>
          </a:lstStyle>
          <a:p>
            <a:r>
              <a:rPr lang="en-MY" dirty="0"/>
              <a:t>Insert your image here</a:t>
            </a:r>
          </a:p>
        </p:txBody>
      </p:sp>
      <p:sp>
        <p:nvSpPr>
          <p:cNvPr id="104" name="Picture Placeholder 7">
            <a:extLst>
              <a:ext uri="{FF2B5EF4-FFF2-40B4-BE49-F238E27FC236}">
                <a16:creationId xmlns:a16="http://schemas.microsoft.com/office/drawing/2014/main" id="{1A8EA2A4-2D72-42C6-BD28-A87BF7C3C6A7}"/>
              </a:ext>
            </a:extLst>
          </p:cNvPr>
          <p:cNvSpPr>
            <a:spLocks noGrp="1"/>
          </p:cNvSpPr>
          <p:nvPr>
            <p:ph type="pic" sz="quarter" idx="18" hasCustomPrompt="1"/>
          </p:nvPr>
        </p:nvSpPr>
        <p:spPr>
          <a:xfrm rot="1800000">
            <a:off x="-325438" y="5408197"/>
            <a:ext cx="2160000" cy="2520000"/>
          </a:xfrm>
          <a:prstGeom prst="roundRect">
            <a:avLst>
              <a:gd name="adj" fmla="val 3087"/>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marL="0" indent="0" algn="ctr">
              <a:buNone/>
              <a:defRPr/>
            </a:lvl1pPr>
          </a:lstStyle>
          <a:p>
            <a:r>
              <a:rPr lang="en-MY" dirty="0"/>
              <a:t>Insert your image here</a:t>
            </a:r>
          </a:p>
        </p:txBody>
      </p:sp>
      <p:sp>
        <p:nvSpPr>
          <p:cNvPr id="105" name="Picture Placeholder 7">
            <a:extLst>
              <a:ext uri="{FF2B5EF4-FFF2-40B4-BE49-F238E27FC236}">
                <a16:creationId xmlns:a16="http://schemas.microsoft.com/office/drawing/2014/main" id="{05B2C7D7-2941-417F-B5F5-5E3C0450F0D8}"/>
              </a:ext>
            </a:extLst>
          </p:cNvPr>
          <p:cNvSpPr>
            <a:spLocks noGrp="1"/>
          </p:cNvSpPr>
          <p:nvPr>
            <p:ph type="pic" sz="quarter" idx="20" hasCustomPrompt="1"/>
          </p:nvPr>
        </p:nvSpPr>
        <p:spPr>
          <a:xfrm rot="1800000">
            <a:off x="4616677" y="1870985"/>
            <a:ext cx="2160000" cy="2520000"/>
          </a:xfrm>
          <a:prstGeom prst="roundRect">
            <a:avLst>
              <a:gd name="adj" fmla="val 3087"/>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marL="0" indent="0" algn="ctr">
              <a:buNone/>
              <a:defRPr/>
            </a:lvl1pPr>
          </a:lstStyle>
          <a:p>
            <a:r>
              <a:rPr lang="en-MY" dirty="0"/>
              <a:t>Insert your image here</a:t>
            </a:r>
          </a:p>
        </p:txBody>
      </p:sp>
      <p:sp>
        <p:nvSpPr>
          <p:cNvPr id="106" name="Picture Placeholder 7">
            <a:extLst>
              <a:ext uri="{FF2B5EF4-FFF2-40B4-BE49-F238E27FC236}">
                <a16:creationId xmlns:a16="http://schemas.microsoft.com/office/drawing/2014/main" id="{55C2D786-48B7-4945-A59D-75866BFE2945}"/>
              </a:ext>
            </a:extLst>
          </p:cNvPr>
          <p:cNvSpPr>
            <a:spLocks noGrp="1"/>
          </p:cNvSpPr>
          <p:nvPr>
            <p:ph type="pic" sz="quarter" idx="21" hasCustomPrompt="1"/>
          </p:nvPr>
        </p:nvSpPr>
        <p:spPr>
          <a:xfrm rot="1800000">
            <a:off x="6017306" y="-496334"/>
            <a:ext cx="2160000" cy="2520000"/>
          </a:xfrm>
          <a:prstGeom prst="roundRect">
            <a:avLst>
              <a:gd name="adj" fmla="val 3087"/>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marL="0" indent="0" algn="ctr">
              <a:buNone/>
              <a:defRPr/>
            </a:lvl1pPr>
          </a:lstStyle>
          <a:p>
            <a:r>
              <a:rPr lang="en-MY" dirty="0"/>
              <a:t>Insert your image here</a:t>
            </a:r>
          </a:p>
        </p:txBody>
      </p:sp>
      <p:sp>
        <p:nvSpPr>
          <p:cNvPr id="107" name="Picture Placeholder 7">
            <a:extLst>
              <a:ext uri="{FF2B5EF4-FFF2-40B4-BE49-F238E27FC236}">
                <a16:creationId xmlns:a16="http://schemas.microsoft.com/office/drawing/2014/main" id="{93FEB123-467F-47E6-B1DF-9FA62DF676B9}"/>
              </a:ext>
            </a:extLst>
          </p:cNvPr>
          <p:cNvSpPr>
            <a:spLocks noGrp="1"/>
          </p:cNvSpPr>
          <p:nvPr>
            <p:ph type="pic" sz="quarter" idx="22" hasCustomPrompt="1"/>
          </p:nvPr>
        </p:nvSpPr>
        <p:spPr>
          <a:xfrm rot="1800000">
            <a:off x="3216048" y="4238305"/>
            <a:ext cx="2160000" cy="2520000"/>
          </a:xfrm>
          <a:prstGeom prst="roundRect">
            <a:avLst>
              <a:gd name="adj" fmla="val 3087"/>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marL="0" indent="0" algn="ctr">
              <a:buNone/>
              <a:defRPr/>
            </a:lvl1pPr>
          </a:lstStyle>
          <a:p>
            <a:r>
              <a:rPr lang="en-MY" dirty="0"/>
              <a:t>Insert your image here</a:t>
            </a:r>
          </a:p>
        </p:txBody>
      </p:sp>
      <p:sp>
        <p:nvSpPr>
          <p:cNvPr id="108" name="Picture Placeholder 7">
            <a:extLst>
              <a:ext uri="{FF2B5EF4-FFF2-40B4-BE49-F238E27FC236}">
                <a16:creationId xmlns:a16="http://schemas.microsoft.com/office/drawing/2014/main" id="{FC6BE29C-4F41-411F-8B1C-059C37196DF1}"/>
              </a:ext>
            </a:extLst>
          </p:cNvPr>
          <p:cNvSpPr>
            <a:spLocks noGrp="1"/>
          </p:cNvSpPr>
          <p:nvPr>
            <p:ph type="pic" sz="quarter" idx="23" hasCustomPrompt="1"/>
          </p:nvPr>
        </p:nvSpPr>
        <p:spPr>
          <a:xfrm rot="1800000">
            <a:off x="1815419" y="6605626"/>
            <a:ext cx="2160000" cy="2520000"/>
          </a:xfrm>
          <a:prstGeom prst="roundRect">
            <a:avLst>
              <a:gd name="adj" fmla="val 3087"/>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marL="0" indent="0" algn="ctr">
              <a:buNone/>
              <a:defRPr/>
            </a:lvl1pPr>
          </a:lstStyle>
          <a:p>
            <a:r>
              <a:rPr lang="en-MY" dirty="0"/>
              <a:t>Insert your image here</a:t>
            </a:r>
          </a:p>
        </p:txBody>
      </p:sp>
      <p:sp>
        <p:nvSpPr>
          <p:cNvPr id="109" name="Picture Placeholder 7">
            <a:extLst>
              <a:ext uri="{FF2B5EF4-FFF2-40B4-BE49-F238E27FC236}">
                <a16:creationId xmlns:a16="http://schemas.microsoft.com/office/drawing/2014/main" id="{67BFBAB7-D6C2-4890-907C-75AF981500F2}"/>
              </a:ext>
            </a:extLst>
          </p:cNvPr>
          <p:cNvSpPr>
            <a:spLocks noGrp="1"/>
          </p:cNvSpPr>
          <p:nvPr>
            <p:ph type="pic" sz="quarter" idx="25" hasCustomPrompt="1"/>
          </p:nvPr>
        </p:nvSpPr>
        <p:spPr>
          <a:xfrm rot="1800000">
            <a:off x="6757534" y="3068414"/>
            <a:ext cx="2160000" cy="2520000"/>
          </a:xfrm>
          <a:prstGeom prst="roundRect">
            <a:avLst>
              <a:gd name="adj" fmla="val 3087"/>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marL="0" indent="0" algn="ctr">
              <a:buNone/>
              <a:defRPr/>
            </a:lvl1pPr>
          </a:lstStyle>
          <a:p>
            <a:r>
              <a:rPr lang="en-MY" dirty="0"/>
              <a:t>Insert your image here</a:t>
            </a:r>
          </a:p>
        </p:txBody>
      </p:sp>
      <p:sp>
        <p:nvSpPr>
          <p:cNvPr id="110" name="Picture Placeholder 7">
            <a:extLst>
              <a:ext uri="{FF2B5EF4-FFF2-40B4-BE49-F238E27FC236}">
                <a16:creationId xmlns:a16="http://schemas.microsoft.com/office/drawing/2014/main" id="{001744D7-CA39-4AC8-ADFB-36BAB6D7836D}"/>
              </a:ext>
            </a:extLst>
          </p:cNvPr>
          <p:cNvSpPr>
            <a:spLocks noGrp="1"/>
          </p:cNvSpPr>
          <p:nvPr>
            <p:ph type="pic" sz="quarter" idx="26" hasCustomPrompt="1"/>
          </p:nvPr>
        </p:nvSpPr>
        <p:spPr>
          <a:xfrm rot="1800000">
            <a:off x="8158163" y="701095"/>
            <a:ext cx="2160000" cy="2520000"/>
          </a:xfrm>
          <a:prstGeom prst="roundRect">
            <a:avLst>
              <a:gd name="adj" fmla="val 3087"/>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marL="0" indent="0" algn="ctr">
              <a:buNone/>
              <a:defRPr/>
            </a:lvl1pPr>
          </a:lstStyle>
          <a:p>
            <a:r>
              <a:rPr lang="en-MY" dirty="0"/>
              <a:t>Insert your image here</a:t>
            </a:r>
          </a:p>
        </p:txBody>
      </p:sp>
      <p:sp>
        <p:nvSpPr>
          <p:cNvPr id="111" name="Picture Placeholder 7">
            <a:extLst>
              <a:ext uri="{FF2B5EF4-FFF2-40B4-BE49-F238E27FC236}">
                <a16:creationId xmlns:a16="http://schemas.microsoft.com/office/drawing/2014/main" id="{56C1555B-AD07-4BD3-84E5-3001542713F5}"/>
              </a:ext>
            </a:extLst>
          </p:cNvPr>
          <p:cNvSpPr>
            <a:spLocks noGrp="1"/>
          </p:cNvSpPr>
          <p:nvPr>
            <p:ph type="pic" sz="quarter" idx="27" hasCustomPrompt="1"/>
          </p:nvPr>
        </p:nvSpPr>
        <p:spPr>
          <a:xfrm rot="1800000">
            <a:off x="5356905" y="5435734"/>
            <a:ext cx="2160000" cy="2520000"/>
          </a:xfrm>
          <a:prstGeom prst="roundRect">
            <a:avLst>
              <a:gd name="adj" fmla="val 3087"/>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marL="0" indent="0" algn="ctr">
              <a:buNone/>
              <a:defRPr/>
            </a:lvl1pPr>
          </a:lstStyle>
          <a:p>
            <a:r>
              <a:rPr lang="en-MY" dirty="0"/>
              <a:t>Insert your image here</a:t>
            </a:r>
          </a:p>
        </p:txBody>
      </p:sp>
      <p:sp>
        <p:nvSpPr>
          <p:cNvPr id="112" name="Picture Placeholder 7">
            <a:extLst>
              <a:ext uri="{FF2B5EF4-FFF2-40B4-BE49-F238E27FC236}">
                <a16:creationId xmlns:a16="http://schemas.microsoft.com/office/drawing/2014/main" id="{A12204A5-6682-492D-987B-2D475B6CF17C}"/>
              </a:ext>
            </a:extLst>
          </p:cNvPr>
          <p:cNvSpPr>
            <a:spLocks noGrp="1"/>
          </p:cNvSpPr>
          <p:nvPr>
            <p:ph type="pic" sz="quarter" idx="30" hasCustomPrompt="1"/>
          </p:nvPr>
        </p:nvSpPr>
        <p:spPr>
          <a:xfrm rot="1800000">
            <a:off x="8898391" y="4265843"/>
            <a:ext cx="2160000" cy="2520000"/>
          </a:xfrm>
          <a:prstGeom prst="roundRect">
            <a:avLst>
              <a:gd name="adj" fmla="val 3087"/>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marL="0" indent="0" algn="ctr">
              <a:buNone/>
              <a:defRPr/>
            </a:lvl1pPr>
          </a:lstStyle>
          <a:p>
            <a:r>
              <a:rPr lang="en-MY" dirty="0"/>
              <a:t>Insert your image here</a:t>
            </a:r>
          </a:p>
        </p:txBody>
      </p:sp>
      <p:sp>
        <p:nvSpPr>
          <p:cNvPr id="113" name="Picture Placeholder 7">
            <a:extLst>
              <a:ext uri="{FF2B5EF4-FFF2-40B4-BE49-F238E27FC236}">
                <a16:creationId xmlns:a16="http://schemas.microsoft.com/office/drawing/2014/main" id="{9BB253D3-4377-4270-8A00-6466F186C347}"/>
              </a:ext>
            </a:extLst>
          </p:cNvPr>
          <p:cNvSpPr>
            <a:spLocks noGrp="1"/>
          </p:cNvSpPr>
          <p:nvPr>
            <p:ph type="pic" sz="quarter" idx="31" hasCustomPrompt="1"/>
          </p:nvPr>
        </p:nvSpPr>
        <p:spPr>
          <a:xfrm rot="1800000">
            <a:off x="10299020" y="1898524"/>
            <a:ext cx="2160000" cy="2520000"/>
          </a:xfrm>
          <a:prstGeom prst="roundRect">
            <a:avLst>
              <a:gd name="adj" fmla="val 3087"/>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marL="0" indent="0" algn="ctr">
              <a:buNone/>
              <a:defRPr/>
            </a:lvl1pPr>
          </a:lstStyle>
          <a:p>
            <a:r>
              <a:rPr lang="en-MY" dirty="0"/>
              <a:t>Insert your image here</a:t>
            </a:r>
          </a:p>
        </p:txBody>
      </p:sp>
      <p:sp>
        <p:nvSpPr>
          <p:cNvPr id="114" name="Picture Placeholder 7">
            <a:extLst>
              <a:ext uri="{FF2B5EF4-FFF2-40B4-BE49-F238E27FC236}">
                <a16:creationId xmlns:a16="http://schemas.microsoft.com/office/drawing/2014/main" id="{C2EF00CF-C1A4-482A-B138-F373D1098E20}"/>
              </a:ext>
            </a:extLst>
          </p:cNvPr>
          <p:cNvSpPr>
            <a:spLocks noGrp="1"/>
          </p:cNvSpPr>
          <p:nvPr>
            <p:ph type="pic" sz="quarter" idx="32" hasCustomPrompt="1"/>
          </p:nvPr>
        </p:nvSpPr>
        <p:spPr>
          <a:xfrm rot="1800000">
            <a:off x="7497762" y="6633163"/>
            <a:ext cx="2160000" cy="2520000"/>
          </a:xfrm>
          <a:prstGeom prst="roundRect">
            <a:avLst>
              <a:gd name="adj" fmla="val 3087"/>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marL="0" indent="0" algn="ctr">
              <a:buNone/>
              <a:defRPr/>
            </a:lvl1pPr>
          </a:lstStyle>
          <a:p>
            <a:r>
              <a:rPr lang="en-MY" dirty="0"/>
              <a:t>Insert your image here</a:t>
            </a:r>
          </a:p>
        </p:txBody>
      </p:sp>
      <p:sp>
        <p:nvSpPr>
          <p:cNvPr id="115" name="Picture Placeholder 7">
            <a:extLst>
              <a:ext uri="{FF2B5EF4-FFF2-40B4-BE49-F238E27FC236}">
                <a16:creationId xmlns:a16="http://schemas.microsoft.com/office/drawing/2014/main" id="{7B918AF3-73B8-474F-B068-BB5143E931FC}"/>
              </a:ext>
            </a:extLst>
          </p:cNvPr>
          <p:cNvSpPr>
            <a:spLocks noGrp="1"/>
          </p:cNvSpPr>
          <p:nvPr>
            <p:ph type="pic" sz="quarter" idx="35" hasCustomPrompt="1"/>
          </p:nvPr>
        </p:nvSpPr>
        <p:spPr>
          <a:xfrm rot="1800000">
            <a:off x="11039248" y="5463272"/>
            <a:ext cx="2160000" cy="2520000"/>
          </a:xfrm>
          <a:prstGeom prst="roundRect">
            <a:avLst>
              <a:gd name="adj" fmla="val 3087"/>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marL="0" indent="0" algn="ctr">
              <a:buNone/>
              <a:defRPr/>
            </a:lvl1pPr>
          </a:lstStyle>
          <a:p>
            <a:r>
              <a:rPr lang="en-MY" dirty="0"/>
              <a:t>Insert your image here</a:t>
            </a:r>
          </a:p>
        </p:txBody>
      </p:sp>
      <p:sp>
        <p:nvSpPr>
          <p:cNvPr id="116" name="Picture Placeholder 7">
            <a:extLst>
              <a:ext uri="{FF2B5EF4-FFF2-40B4-BE49-F238E27FC236}">
                <a16:creationId xmlns:a16="http://schemas.microsoft.com/office/drawing/2014/main" id="{53424D2D-32EF-416F-AD15-A14300258436}"/>
              </a:ext>
            </a:extLst>
          </p:cNvPr>
          <p:cNvSpPr>
            <a:spLocks noGrp="1"/>
          </p:cNvSpPr>
          <p:nvPr>
            <p:ph type="pic" sz="quarter" idx="36" hasCustomPrompt="1"/>
          </p:nvPr>
        </p:nvSpPr>
        <p:spPr>
          <a:xfrm rot="1800000">
            <a:off x="12439877" y="3095953"/>
            <a:ext cx="2160000" cy="2520000"/>
          </a:xfrm>
          <a:prstGeom prst="roundRect">
            <a:avLst>
              <a:gd name="adj" fmla="val 3087"/>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marL="0" indent="0" algn="ctr">
              <a:buNone/>
              <a:defRPr/>
            </a:lvl1pPr>
          </a:lstStyle>
          <a:p>
            <a:r>
              <a:rPr lang="en-MY" dirty="0"/>
              <a:t>Insert your image here</a:t>
            </a:r>
          </a:p>
        </p:txBody>
      </p:sp>
      <p:sp>
        <p:nvSpPr>
          <p:cNvPr id="117" name="Picture Placeholder 7">
            <a:extLst>
              <a:ext uri="{FF2B5EF4-FFF2-40B4-BE49-F238E27FC236}">
                <a16:creationId xmlns:a16="http://schemas.microsoft.com/office/drawing/2014/main" id="{B99417A4-C103-4D8B-A289-BD9946642546}"/>
              </a:ext>
            </a:extLst>
          </p:cNvPr>
          <p:cNvSpPr>
            <a:spLocks noGrp="1"/>
          </p:cNvSpPr>
          <p:nvPr>
            <p:ph type="pic" sz="quarter" idx="40" hasCustomPrompt="1"/>
          </p:nvPr>
        </p:nvSpPr>
        <p:spPr>
          <a:xfrm rot="1800000">
            <a:off x="9558792" y="-1670861"/>
            <a:ext cx="2160000" cy="2520000"/>
          </a:xfrm>
          <a:prstGeom prst="roundRect">
            <a:avLst>
              <a:gd name="adj" fmla="val 3087"/>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marL="0" indent="0" algn="ctr">
              <a:buNone/>
              <a:defRPr/>
            </a:lvl1pPr>
          </a:lstStyle>
          <a:p>
            <a:r>
              <a:rPr lang="en-MY" dirty="0"/>
              <a:t>Insert your image here</a:t>
            </a:r>
          </a:p>
        </p:txBody>
      </p:sp>
      <p:sp>
        <p:nvSpPr>
          <p:cNvPr id="118" name="Picture Placeholder 7">
            <a:extLst>
              <a:ext uri="{FF2B5EF4-FFF2-40B4-BE49-F238E27FC236}">
                <a16:creationId xmlns:a16="http://schemas.microsoft.com/office/drawing/2014/main" id="{09DE20D0-F694-473C-8E51-D4CF04C810A8}"/>
              </a:ext>
            </a:extLst>
          </p:cNvPr>
          <p:cNvSpPr>
            <a:spLocks noGrp="1"/>
          </p:cNvSpPr>
          <p:nvPr>
            <p:ph type="pic" sz="quarter" idx="41" hasCustomPrompt="1"/>
          </p:nvPr>
        </p:nvSpPr>
        <p:spPr>
          <a:xfrm rot="1800000">
            <a:off x="11699649" y="-508456"/>
            <a:ext cx="2160000" cy="2520000"/>
          </a:xfrm>
          <a:prstGeom prst="roundRect">
            <a:avLst>
              <a:gd name="adj" fmla="val 3087"/>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marL="0" indent="0" algn="ctr">
              <a:buNone/>
              <a:defRPr/>
            </a:lvl1pPr>
          </a:lstStyle>
          <a:p>
            <a:r>
              <a:rPr lang="en-MY" dirty="0"/>
              <a:t>Insert your image here</a:t>
            </a:r>
          </a:p>
        </p:txBody>
      </p:sp>
      <p:sp>
        <p:nvSpPr>
          <p:cNvPr id="119" name="Picture Placeholder 7">
            <a:extLst>
              <a:ext uri="{FF2B5EF4-FFF2-40B4-BE49-F238E27FC236}">
                <a16:creationId xmlns:a16="http://schemas.microsoft.com/office/drawing/2014/main" id="{44BAE2D1-B628-4691-A677-ADB0E964E747}"/>
              </a:ext>
            </a:extLst>
          </p:cNvPr>
          <p:cNvSpPr>
            <a:spLocks noGrp="1"/>
          </p:cNvSpPr>
          <p:nvPr>
            <p:ph type="pic" sz="quarter" idx="42" hasCustomPrompt="1"/>
          </p:nvPr>
        </p:nvSpPr>
        <p:spPr>
          <a:xfrm rot="1800000">
            <a:off x="7400663" y="-2836117"/>
            <a:ext cx="2160000" cy="2520000"/>
          </a:xfrm>
          <a:prstGeom prst="roundRect">
            <a:avLst>
              <a:gd name="adj" fmla="val 3087"/>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marL="0" indent="0" algn="ctr">
              <a:buNone/>
              <a:defRPr/>
            </a:lvl1pPr>
          </a:lstStyle>
          <a:p>
            <a:r>
              <a:rPr lang="en-MY" dirty="0"/>
              <a:t>Insert your image here</a:t>
            </a:r>
          </a:p>
        </p:txBody>
      </p:sp>
      <p:sp>
        <p:nvSpPr>
          <p:cNvPr id="120" name="Picture Placeholder 7">
            <a:extLst>
              <a:ext uri="{FF2B5EF4-FFF2-40B4-BE49-F238E27FC236}">
                <a16:creationId xmlns:a16="http://schemas.microsoft.com/office/drawing/2014/main" id="{B6FB8B2D-7EE5-497D-A5B6-71DE6A30D4F1}"/>
              </a:ext>
            </a:extLst>
          </p:cNvPr>
          <p:cNvSpPr>
            <a:spLocks noGrp="1"/>
          </p:cNvSpPr>
          <p:nvPr>
            <p:ph type="pic" sz="quarter" idx="43" hasCustomPrompt="1"/>
          </p:nvPr>
        </p:nvSpPr>
        <p:spPr>
          <a:xfrm rot="1800000">
            <a:off x="-1788622" y="-1721302"/>
            <a:ext cx="2160000" cy="2520000"/>
          </a:xfrm>
          <a:prstGeom prst="roundRect">
            <a:avLst>
              <a:gd name="adj" fmla="val 3087"/>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marL="0" indent="0" algn="ctr">
              <a:buNone/>
              <a:defRPr/>
            </a:lvl1pPr>
          </a:lstStyle>
          <a:p>
            <a:r>
              <a:rPr lang="en-MY" dirty="0"/>
              <a:t>Insert your image here</a:t>
            </a:r>
          </a:p>
        </p:txBody>
      </p:sp>
    </p:spTree>
    <p:extLst>
      <p:ext uri="{BB962C8B-B14F-4D97-AF65-F5344CB8AC3E}">
        <p14:creationId xmlns:p14="http://schemas.microsoft.com/office/powerpoint/2010/main" val="164174219"/>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Device Mockup - 5.1">
    <p:spTree>
      <p:nvGrpSpPr>
        <p:cNvPr id="1" name=""/>
        <p:cNvGrpSpPr/>
        <p:nvPr/>
      </p:nvGrpSpPr>
      <p:grpSpPr>
        <a:xfrm>
          <a:off x="0" y="0"/>
          <a:ext cx="0" cy="0"/>
          <a:chOff x="0" y="0"/>
          <a:chExt cx="0" cy="0"/>
        </a:xfrm>
      </p:grpSpPr>
      <p:sp>
        <p:nvSpPr>
          <p:cNvPr id="3" name="Picture Placeholder 5">
            <a:extLst>
              <a:ext uri="{FF2B5EF4-FFF2-40B4-BE49-F238E27FC236}">
                <a16:creationId xmlns:a16="http://schemas.microsoft.com/office/drawing/2014/main" id="{0D29D6E3-BF9D-44FC-B94A-FE34BFB57C71}"/>
              </a:ext>
            </a:extLst>
          </p:cNvPr>
          <p:cNvSpPr>
            <a:spLocks noGrp="1"/>
          </p:cNvSpPr>
          <p:nvPr>
            <p:ph type="pic" sz="quarter" idx="10" hasCustomPrompt="1"/>
          </p:nvPr>
        </p:nvSpPr>
        <p:spPr>
          <a:xfrm>
            <a:off x="-4954968" y="1779685"/>
            <a:ext cx="1900800" cy="41364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lvl1pPr>
          </a:lstStyle>
          <a:p>
            <a:r>
              <a:rPr lang="en-US" dirty="0"/>
              <a:t>I</a:t>
            </a:r>
            <a:r>
              <a:rPr lang="en-MY" dirty="0" err="1"/>
              <a:t>nsert</a:t>
            </a:r>
            <a:r>
              <a:rPr lang="en-MY" dirty="0"/>
              <a:t> your image here</a:t>
            </a:r>
          </a:p>
        </p:txBody>
      </p:sp>
      <p:sp>
        <p:nvSpPr>
          <p:cNvPr id="4" name="Picture Placeholder 5">
            <a:extLst>
              <a:ext uri="{FF2B5EF4-FFF2-40B4-BE49-F238E27FC236}">
                <a16:creationId xmlns:a16="http://schemas.microsoft.com/office/drawing/2014/main" id="{DCA142FF-9DE6-40DB-AD54-ECDEC83E2324}"/>
              </a:ext>
            </a:extLst>
          </p:cNvPr>
          <p:cNvSpPr>
            <a:spLocks noGrp="1"/>
          </p:cNvSpPr>
          <p:nvPr>
            <p:ph type="pic" sz="quarter" idx="11" hasCustomPrompt="1"/>
          </p:nvPr>
        </p:nvSpPr>
        <p:spPr>
          <a:xfrm>
            <a:off x="-2474400" y="1779685"/>
            <a:ext cx="1900800" cy="41364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lvl1pPr>
          </a:lstStyle>
          <a:p>
            <a:r>
              <a:rPr lang="en-US" dirty="0"/>
              <a:t>I</a:t>
            </a:r>
            <a:r>
              <a:rPr lang="en-MY" dirty="0" err="1"/>
              <a:t>nsert</a:t>
            </a:r>
            <a:r>
              <a:rPr lang="en-MY" dirty="0"/>
              <a:t> your image here</a:t>
            </a:r>
          </a:p>
        </p:txBody>
      </p:sp>
      <p:sp>
        <p:nvSpPr>
          <p:cNvPr id="6" name="Picture Placeholder 5">
            <a:extLst>
              <a:ext uri="{FF2B5EF4-FFF2-40B4-BE49-F238E27FC236}">
                <a16:creationId xmlns:a16="http://schemas.microsoft.com/office/drawing/2014/main" id="{E91330D2-75F1-4855-868C-BFD0C307B826}"/>
              </a:ext>
            </a:extLst>
          </p:cNvPr>
          <p:cNvSpPr>
            <a:spLocks noGrp="1"/>
          </p:cNvSpPr>
          <p:nvPr>
            <p:ph type="pic" sz="quarter" idx="12" hasCustomPrompt="1"/>
          </p:nvPr>
        </p:nvSpPr>
        <p:spPr>
          <a:xfrm>
            <a:off x="2482668" y="1779685"/>
            <a:ext cx="1900800" cy="41364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lvl1pPr>
          </a:lstStyle>
          <a:p>
            <a:r>
              <a:rPr lang="en-US" dirty="0"/>
              <a:t>I</a:t>
            </a:r>
            <a:r>
              <a:rPr lang="en-MY" dirty="0" err="1"/>
              <a:t>nsert</a:t>
            </a:r>
            <a:r>
              <a:rPr lang="en-MY" dirty="0"/>
              <a:t> your image here</a:t>
            </a:r>
          </a:p>
        </p:txBody>
      </p:sp>
    </p:spTree>
    <p:extLst>
      <p:ext uri="{BB962C8B-B14F-4D97-AF65-F5344CB8AC3E}">
        <p14:creationId xmlns:p14="http://schemas.microsoft.com/office/powerpoint/2010/main" val="29906502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Device Mockup - 5.2">
    <p:spTree>
      <p:nvGrpSpPr>
        <p:cNvPr id="1" name=""/>
        <p:cNvGrpSpPr/>
        <p:nvPr/>
      </p:nvGrpSpPr>
      <p:grpSpPr>
        <a:xfrm>
          <a:off x="0" y="0"/>
          <a:ext cx="0" cy="0"/>
          <a:chOff x="0" y="0"/>
          <a:chExt cx="0" cy="0"/>
        </a:xfrm>
      </p:grpSpPr>
      <p:sp>
        <p:nvSpPr>
          <p:cNvPr id="5" name="Picture Placeholder 5">
            <a:extLst>
              <a:ext uri="{FF2B5EF4-FFF2-40B4-BE49-F238E27FC236}">
                <a16:creationId xmlns:a16="http://schemas.microsoft.com/office/drawing/2014/main" id="{15E1BC57-A422-442E-9A45-C3B86505EA87}"/>
              </a:ext>
            </a:extLst>
          </p:cNvPr>
          <p:cNvSpPr>
            <a:spLocks noGrp="1"/>
          </p:cNvSpPr>
          <p:nvPr>
            <p:ph type="pic" sz="quarter" idx="10" hasCustomPrompt="1"/>
          </p:nvPr>
        </p:nvSpPr>
        <p:spPr>
          <a:xfrm>
            <a:off x="-4954968" y="1779685"/>
            <a:ext cx="1900800" cy="41364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lvl1pPr>
          </a:lstStyle>
          <a:p>
            <a:r>
              <a:rPr lang="en-US" dirty="0"/>
              <a:t>I</a:t>
            </a:r>
            <a:r>
              <a:rPr lang="en-MY" dirty="0" err="1"/>
              <a:t>nsert</a:t>
            </a:r>
            <a:r>
              <a:rPr lang="en-MY" dirty="0"/>
              <a:t> your image here</a:t>
            </a:r>
          </a:p>
        </p:txBody>
      </p:sp>
      <p:sp>
        <p:nvSpPr>
          <p:cNvPr id="7" name="Picture Placeholder 5">
            <a:extLst>
              <a:ext uri="{FF2B5EF4-FFF2-40B4-BE49-F238E27FC236}">
                <a16:creationId xmlns:a16="http://schemas.microsoft.com/office/drawing/2014/main" id="{ABC43775-2615-4373-BF08-E72F4BC0BEB0}"/>
              </a:ext>
            </a:extLst>
          </p:cNvPr>
          <p:cNvSpPr>
            <a:spLocks noGrp="1"/>
          </p:cNvSpPr>
          <p:nvPr>
            <p:ph type="pic" sz="quarter" idx="11" hasCustomPrompt="1"/>
          </p:nvPr>
        </p:nvSpPr>
        <p:spPr>
          <a:xfrm>
            <a:off x="2482668" y="1779685"/>
            <a:ext cx="1900800" cy="41364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lvl1pPr>
          </a:lstStyle>
          <a:p>
            <a:r>
              <a:rPr lang="en-US" dirty="0"/>
              <a:t>I</a:t>
            </a:r>
            <a:r>
              <a:rPr lang="en-MY" dirty="0" err="1"/>
              <a:t>nsert</a:t>
            </a:r>
            <a:r>
              <a:rPr lang="en-MY" dirty="0"/>
              <a:t> your image here</a:t>
            </a:r>
          </a:p>
        </p:txBody>
      </p:sp>
      <p:sp>
        <p:nvSpPr>
          <p:cNvPr id="8" name="Picture Placeholder 5">
            <a:extLst>
              <a:ext uri="{FF2B5EF4-FFF2-40B4-BE49-F238E27FC236}">
                <a16:creationId xmlns:a16="http://schemas.microsoft.com/office/drawing/2014/main" id="{67FDD856-D0CB-4A6C-9C74-7B87BF796E0C}"/>
              </a:ext>
            </a:extLst>
          </p:cNvPr>
          <p:cNvSpPr>
            <a:spLocks noGrp="1"/>
          </p:cNvSpPr>
          <p:nvPr>
            <p:ph type="pic" sz="quarter" idx="12" hasCustomPrompt="1"/>
          </p:nvPr>
        </p:nvSpPr>
        <p:spPr>
          <a:xfrm>
            <a:off x="12788718" y="1779685"/>
            <a:ext cx="1900800" cy="41364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lvl1pPr>
          </a:lstStyle>
          <a:p>
            <a:r>
              <a:rPr lang="en-US" dirty="0"/>
              <a:t>I</a:t>
            </a:r>
            <a:r>
              <a:rPr lang="en-MY" dirty="0" err="1"/>
              <a:t>nsert</a:t>
            </a:r>
            <a:r>
              <a:rPr lang="en-MY" dirty="0"/>
              <a:t> your image here</a:t>
            </a:r>
          </a:p>
        </p:txBody>
      </p:sp>
    </p:spTree>
    <p:extLst>
      <p:ext uri="{BB962C8B-B14F-4D97-AF65-F5344CB8AC3E}">
        <p14:creationId xmlns:p14="http://schemas.microsoft.com/office/powerpoint/2010/main" val="232768338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Device Mockup - 5.3">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A90D42CE-21D7-46F7-A4E6-43081B64FDC4}"/>
              </a:ext>
            </a:extLst>
          </p:cNvPr>
          <p:cNvSpPr>
            <a:spLocks noGrp="1"/>
          </p:cNvSpPr>
          <p:nvPr>
            <p:ph type="pic" sz="quarter" idx="10" hasCustomPrompt="1"/>
          </p:nvPr>
        </p:nvSpPr>
        <p:spPr>
          <a:xfrm>
            <a:off x="2482668" y="1779685"/>
            <a:ext cx="1900800" cy="41364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lvl1pPr>
          </a:lstStyle>
          <a:p>
            <a:r>
              <a:rPr lang="en-US" dirty="0"/>
              <a:t>I</a:t>
            </a:r>
            <a:r>
              <a:rPr lang="en-MY" dirty="0" err="1"/>
              <a:t>nsert</a:t>
            </a:r>
            <a:r>
              <a:rPr lang="en-MY" dirty="0"/>
              <a:t> your image here</a:t>
            </a:r>
          </a:p>
        </p:txBody>
      </p:sp>
      <p:sp>
        <p:nvSpPr>
          <p:cNvPr id="9" name="Picture Placeholder 5">
            <a:extLst>
              <a:ext uri="{FF2B5EF4-FFF2-40B4-BE49-F238E27FC236}">
                <a16:creationId xmlns:a16="http://schemas.microsoft.com/office/drawing/2014/main" id="{8CE3B082-8160-40B0-B3D4-F103A2E6EC92}"/>
              </a:ext>
            </a:extLst>
          </p:cNvPr>
          <p:cNvSpPr>
            <a:spLocks noGrp="1"/>
          </p:cNvSpPr>
          <p:nvPr>
            <p:ph type="pic" sz="quarter" idx="11" hasCustomPrompt="1"/>
          </p:nvPr>
        </p:nvSpPr>
        <p:spPr>
          <a:xfrm>
            <a:off x="12754686" y="1779685"/>
            <a:ext cx="1900800" cy="41364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lvl1pPr>
          </a:lstStyle>
          <a:p>
            <a:r>
              <a:rPr lang="en-US" dirty="0"/>
              <a:t>I</a:t>
            </a:r>
            <a:r>
              <a:rPr lang="en-MY" dirty="0" err="1"/>
              <a:t>nsert</a:t>
            </a:r>
            <a:r>
              <a:rPr lang="en-MY" dirty="0"/>
              <a:t> your image here</a:t>
            </a:r>
          </a:p>
        </p:txBody>
      </p:sp>
      <p:sp>
        <p:nvSpPr>
          <p:cNvPr id="10" name="Picture Placeholder 5">
            <a:extLst>
              <a:ext uri="{FF2B5EF4-FFF2-40B4-BE49-F238E27FC236}">
                <a16:creationId xmlns:a16="http://schemas.microsoft.com/office/drawing/2014/main" id="{0955B990-90AC-4D32-9646-D9BAAD64C8A3}"/>
              </a:ext>
            </a:extLst>
          </p:cNvPr>
          <p:cNvSpPr>
            <a:spLocks noGrp="1"/>
          </p:cNvSpPr>
          <p:nvPr>
            <p:ph type="pic" sz="quarter" idx="12" hasCustomPrompt="1"/>
          </p:nvPr>
        </p:nvSpPr>
        <p:spPr>
          <a:xfrm>
            <a:off x="15017568" y="1779685"/>
            <a:ext cx="1900800" cy="41364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lvl1pPr>
          </a:lstStyle>
          <a:p>
            <a:r>
              <a:rPr lang="en-US" dirty="0"/>
              <a:t>I</a:t>
            </a:r>
            <a:r>
              <a:rPr lang="en-MY" dirty="0" err="1"/>
              <a:t>nsert</a:t>
            </a:r>
            <a:r>
              <a:rPr lang="en-MY" dirty="0"/>
              <a:t> your image here</a:t>
            </a:r>
          </a:p>
        </p:txBody>
      </p:sp>
    </p:spTree>
    <p:extLst>
      <p:ext uri="{BB962C8B-B14F-4D97-AF65-F5344CB8AC3E}">
        <p14:creationId xmlns:p14="http://schemas.microsoft.com/office/powerpoint/2010/main" val="393131837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Device Mockup - Page Title 6">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DB41066C-5C2C-4794-8102-70BFABC21422}"/>
              </a:ext>
            </a:extLst>
          </p:cNvPr>
          <p:cNvSpPr>
            <a:spLocks noGrp="1"/>
          </p:cNvSpPr>
          <p:nvPr>
            <p:ph type="pic" sz="quarter" idx="10" hasCustomPrompt="1"/>
          </p:nvPr>
        </p:nvSpPr>
        <p:spPr>
          <a:xfrm>
            <a:off x="1524000" y="1779685"/>
            <a:ext cx="1900800" cy="41364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solidFill>
                  <a:schemeClr val="tx1"/>
                </a:solidFill>
              </a:defRPr>
            </a:lvl1pPr>
          </a:lstStyle>
          <a:p>
            <a:r>
              <a:rPr lang="en-US" dirty="0"/>
              <a:t>I</a:t>
            </a:r>
            <a:r>
              <a:rPr lang="en-MY" dirty="0" err="1"/>
              <a:t>nsert</a:t>
            </a:r>
            <a:r>
              <a:rPr lang="en-MY" dirty="0"/>
              <a:t> your image here</a:t>
            </a:r>
          </a:p>
        </p:txBody>
      </p:sp>
      <p:sp>
        <p:nvSpPr>
          <p:cNvPr id="3" name="Title 1">
            <a:extLst>
              <a:ext uri="{FF2B5EF4-FFF2-40B4-BE49-F238E27FC236}">
                <a16:creationId xmlns:a16="http://schemas.microsoft.com/office/drawing/2014/main" id="{586B0A44-C28F-4A11-8B5D-8E3838A0900C}"/>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4" name="Subtitle 2">
            <a:extLst>
              <a:ext uri="{FF2B5EF4-FFF2-40B4-BE49-F238E27FC236}">
                <a16:creationId xmlns:a16="http://schemas.microsoft.com/office/drawing/2014/main" id="{45C18F5C-6002-4930-B5D3-8193C946F9C7}"/>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7" name="Picture Placeholder 5">
            <a:extLst>
              <a:ext uri="{FF2B5EF4-FFF2-40B4-BE49-F238E27FC236}">
                <a16:creationId xmlns:a16="http://schemas.microsoft.com/office/drawing/2014/main" id="{7F2E118E-2583-47EF-903D-65DD9E429755}"/>
              </a:ext>
            </a:extLst>
          </p:cNvPr>
          <p:cNvSpPr>
            <a:spLocks noGrp="1"/>
          </p:cNvSpPr>
          <p:nvPr>
            <p:ph type="pic" sz="quarter" idx="11" hasCustomPrompt="1"/>
          </p:nvPr>
        </p:nvSpPr>
        <p:spPr>
          <a:xfrm>
            <a:off x="3928368" y="1779685"/>
            <a:ext cx="1900800" cy="41364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solidFill>
                  <a:schemeClr val="tx1"/>
                </a:solidFill>
              </a:defRPr>
            </a:lvl1pPr>
          </a:lstStyle>
          <a:p>
            <a:r>
              <a:rPr lang="en-US" dirty="0"/>
              <a:t>I</a:t>
            </a:r>
            <a:r>
              <a:rPr lang="en-MY" dirty="0" err="1"/>
              <a:t>nsert</a:t>
            </a:r>
            <a:r>
              <a:rPr lang="en-MY" dirty="0"/>
              <a:t> your image here</a:t>
            </a:r>
          </a:p>
        </p:txBody>
      </p:sp>
      <p:sp>
        <p:nvSpPr>
          <p:cNvPr id="8" name="Picture Placeholder 5">
            <a:extLst>
              <a:ext uri="{FF2B5EF4-FFF2-40B4-BE49-F238E27FC236}">
                <a16:creationId xmlns:a16="http://schemas.microsoft.com/office/drawing/2014/main" id="{97216045-2641-4344-B68B-E6E37D1D7AC7}"/>
              </a:ext>
            </a:extLst>
          </p:cNvPr>
          <p:cNvSpPr>
            <a:spLocks noGrp="1"/>
          </p:cNvSpPr>
          <p:nvPr>
            <p:ph type="pic" sz="quarter" idx="12" hasCustomPrompt="1"/>
          </p:nvPr>
        </p:nvSpPr>
        <p:spPr>
          <a:xfrm>
            <a:off x="6332736" y="1779685"/>
            <a:ext cx="1900800" cy="41364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solidFill>
                  <a:schemeClr val="tx1"/>
                </a:solidFill>
              </a:defRPr>
            </a:lvl1pPr>
          </a:lstStyle>
          <a:p>
            <a:r>
              <a:rPr lang="en-US" dirty="0"/>
              <a:t>I</a:t>
            </a:r>
            <a:r>
              <a:rPr lang="en-MY" dirty="0" err="1"/>
              <a:t>nsert</a:t>
            </a:r>
            <a:r>
              <a:rPr lang="en-MY" dirty="0"/>
              <a:t> your image here</a:t>
            </a:r>
          </a:p>
        </p:txBody>
      </p:sp>
      <p:sp>
        <p:nvSpPr>
          <p:cNvPr id="9" name="Picture Placeholder 5">
            <a:extLst>
              <a:ext uri="{FF2B5EF4-FFF2-40B4-BE49-F238E27FC236}">
                <a16:creationId xmlns:a16="http://schemas.microsoft.com/office/drawing/2014/main" id="{79A91F3C-9111-4296-A6C1-542F2B1DBF36}"/>
              </a:ext>
            </a:extLst>
          </p:cNvPr>
          <p:cNvSpPr>
            <a:spLocks noGrp="1"/>
          </p:cNvSpPr>
          <p:nvPr>
            <p:ph type="pic" sz="quarter" idx="13" hasCustomPrompt="1"/>
          </p:nvPr>
        </p:nvSpPr>
        <p:spPr>
          <a:xfrm>
            <a:off x="8737104" y="1779685"/>
            <a:ext cx="1900800" cy="41364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solidFill>
                  <a:schemeClr val="tx1"/>
                </a:solidFill>
              </a:defRPr>
            </a:lvl1pPr>
          </a:lstStyle>
          <a:p>
            <a:r>
              <a:rPr lang="en-US" dirty="0"/>
              <a:t>I</a:t>
            </a:r>
            <a:r>
              <a:rPr lang="en-MY" dirty="0" err="1"/>
              <a:t>nsert</a:t>
            </a:r>
            <a:r>
              <a:rPr lang="en-MY" dirty="0"/>
              <a:t> your image here</a:t>
            </a:r>
          </a:p>
        </p:txBody>
      </p:sp>
    </p:spTree>
    <p:extLst>
      <p:ext uri="{BB962C8B-B14F-4D97-AF65-F5344CB8AC3E}">
        <p14:creationId xmlns:p14="http://schemas.microsoft.com/office/powerpoint/2010/main" val="2066661161"/>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Device Mockup - Page Title 7">
    <p:spTree>
      <p:nvGrpSpPr>
        <p:cNvPr id="1" name=""/>
        <p:cNvGrpSpPr/>
        <p:nvPr/>
      </p:nvGrpSpPr>
      <p:grpSpPr>
        <a:xfrm>
          <a:off x="0" y="0"/>
          <a:ext cx="0" cy="0"/>
          <a:chOff x="0" y="0"/>
          <a:chExt cx="0" cy="0"/>
        </a:xfrm>
      </p:grpSpPr>
      <p:sp>
        <p:nvSpPr>
          <p:cNvPr id="17" name="Picture Placeholder 4">
            <a:extLst>
              <a:ext uri="{FF2B5EF4-FFF2-40B4-BE49-F238E27FC236}">
                <a16:creationId xmlns:a16="http://schemas.microsoft.com/office/drawing/2014/main" id="{8CD1EA07-F28B-4EE2-975A-12EE7F6D65FA}"/>
              </a:ext>
            </a:extLst>
          </p:cNvPr>
          <p:cNvSpPr>
            <a:spLocks noGrp="1"/>
          </p:cNvSpPr>
          <p:nvPr>
            <p:ph type="pic" sz="quarter" idx="12" hasCustomPrompt="1"/>
          </p:nvPr>
        </p:nvSpPr>
        <p:spPr>
          <a:xfrm>
            <a:off x="7821419" y="1990628"/>
            <a:ext cx="2332800" cy="5416012"/>
          </a:xfrm>
          <a:prstGeom prst="roundRect">
            <a:avLst>
              <a:gd name="adj" fmla="val 14489"/>
            </a:avLst>
          </a:prstGeom>
          <a:pattFill prst="wdDnDiag">
            <a:fgClr>
              <a:schemeClr val="tx1">
                <a:lumMod val="25000"/>
                <a:lumOff val="75000"/>
              </a:schemeClr>
            </a:fgClr>
            <a:bgClr>
              <a:schemeClr val="bg1"/>
            </a:bgClr>
          </a:pattFill>
          <a:scene3d>
            <a:camera prst="orthographicFront">
              <a:rot lat="2399998" lon="2400003" rev="3599998"/>
            </a:camera>
            <a:lightRig rig="threePt" dir="t"/>
          </a:scene3d>
        </p:spPr>
        <p:txBody>
          <a:bodyPr anchor="ctr"/>
          <a:lstStyle>
            <a:lvl1pPr marL="0" indent="0" algn="ctr">
              <a:buNone/>
              <a:defRPr/>
            </a:lvl1pPr>
          </a:lstStyle>
          <a:p>
            <a:r>
              <a:rPr lang="en-US" dirty="0"/>
              <a:t>Insert your image here</a:t>
            </a:r>
            <a:endParaRPr lang="en-MY" dirty="0"/>
          </a:p>
        </p:txBody>
      </p:sp>
      <p:sp>
        <p:nvSpPr>
          <p:cNvPr id="12" name="Picture Placeholder 4">
            <a:extLst>
              <a:ext uri="{FF2B5EF4-FFF2-40B4-BE49-F238E27FC236}">
                <a16:creationId xmlns:a16="http://schemas.microsoft.com/office/drawing/2014/main" id="{92D5C748-ED9B-4E7F-BF0A-6DE00637AEB9}"/>
              </a:ext>
            </a:extLst>
          </p:cNvPr>
          <p:cNvSpPr>
            <a:spLocks noGrp="1"/>
          </p:cNvSpPr>
          <p:nvPr>
            <p:ph type="pic" sz="quarter" idx="13" hasCustomPrompt="1"/>
          </p:nvPr>
        </p:nvSpPr>
        <p:spPr>
          <a:xfrm>
            <a:off x="5488619" y="3463828"/>
            <a:ext cx="2332800" cy="5416012"/>
          </a:xfrm>
          <a:prstGeom prst="roundRect">
            <a:avLst>
              <a:gd name="adj" fmla="val 14489"/>
            </a:avLst>
          </a:prstGeom>
          <a:pattFill prst="wdDnDiag">
            <a:fgClr>
              <a:schemeClr val="tx1">
                <a:lumMod val="25000"/>
                <a:lumOff val="75000"/>
              </a:schemeClr>
            </a:fgClr>
            <a:bgClr>
              <a:schemeClr val="bg1"/>
            </a:bgClr>
          </a:pattFill>
          <a:scene3d>
            <a:camera prst="orthographicFront">
              <a:rot lat="2399998" lon="2400003" rev="3599998"/>
            </a:camera>
            <a:lightRig rig="threePt" dir="t"/>
          </a:scene3d>
        </p:spPr>
        <p:txBody>
          <a:bodyPr anchor="ctr"/>
          <a:lstStyle>
            <a:lvl1pPr marL="0" indent="0" algn="ctr">
              <a:buNone/>
              <a:defRPr/>
            </a:lvl1pPr>
          </a:lstStyle>
          <a:p>
            <a:r>
              <a:rPr lang="en-US" dirty="0"/>
              <a:t>Insert your image here</a:t>
            </a:r>
            <a:endParaRPr lang="en-MY" dirty="0"/>
          </a:p>
        </p:txBody>
      </p:sp>
      <p:sp>
        <p:nvSpPr>
          <p:cNvPr id="13" name="Picture Placeholder 4">
            <a:extLst>
              <a:ext uri="{FF2B5EF4-FFF2-40B4-BE49-F238E27FC236}">
                <a16:creationId xmlns:a16="http://schemas.microsoft.com/office/drawing/2014/main" id="{66F3F48E-458C-42E6-9F48-D59A965C7F44}"/>
              </a:ext>
            </a:extLst>
          </p:cNvPr>
          <p:cNvSpPr>
            <a:spLocks noGrp="1"/>
          </p:cNvSpPr>
          <p:nvPr>
            <p:ph type="pic" sz="quarter" idx="14" hasCustomPrompt="1"/>
          </p:nvPr>
        </p:nvSpPr>
        <p:spPr>
          <a:xfrm>
            <a:off x="3155819" y="4937028"/>
            <a:ext cx="2332800" cy="5416012"/>
          </a:xfrm>
          <a:prstGeom prst="roundRect">
            <a:avLst>
              <a:gd name="adj" fmla="val 14489"/>
            </a:avLst>
          </a:prstGeom>
          <a:pattFill prst="wdDnDiag">
            <a:fgClr>
              <a:schemeClr val="tx1">
                <a:lumMod val="25000"/>
                <a:lumOff val="75000"/>
              </a:schemeClr>
            </a:fgClr>
            <a:bgClr>
              <a:schemeClr val="bg1"/>
            </a:bgClr>
          </a:pattFill>
          <a:scene3d>
            <a:camera prst="orthographicFront">
              <a:rot lat="2399998" lon="2400003" rev="3599998"/>
            </a:camera>
            <a:lightRig rig="threePt" dir="t"/>
          </a:scene3d>
        </p:spPr>
        <p:txBody>
          <a:bodyPr anchor="ctr"/>
          <a:lstStyle>
            <a:lvl1pPr marL="0" indent="0" algn="ctr">
              <a:buNone/>
              <a:defRPr/>
            </a:lvl1pPr>
          </a:lstStyle>
          <a:p>
            <a:r>
              <a:rPr lang="en-US" dirty="0"/>
              <a:t>Insert your image here</a:t>
            </a:r>
            <a:endParaRPr lang="en-MY" dirty="0"/>
          </a:p>
        </p:txBody>
      </p:sp>
      <p:sp>
        <p:nvSpPr>
          <p:cNvPr id="14" name="Picture Placeholder 4">
            <a:extLst>
              <a:ext uri="{FF2B5EF4-FFF2-40B4-BE49-F238E27FC236}">
                <a16:creationId xmlns:a16="http://schemas.microsoft.com/office/drawing/2014/main" id="{D3367E99-B49F-4A00-BF2F-3F240242FAB8}"/>
              </a:ext>
            </a:extLst>
          </p:cNvPr>
          <p:cNvSpPr>
            <a:spLocks noGrp="1"/>
          </p:cNvSpPr>
          <p:nvPr>
            <p:ph type="pic" sz="quarter" idx="15" hasCustomPrompt="1"/>
          </p:nvPr>
        </p:nvSpPr>
        <p:spPr>
          <a:xfrm>
            <a:off x="12367800" y="-890883"/>
            <a:ext cx="2332800" cy="5416012"/>
          </a:xfrm>
          <a:prstGeom prst="roundRect">
            <a:avLst>
              <a:gd name="adj" fmla="val 14489"/>
            </a:avLst>
          </a:prstGeom>
          <a:pattFill prst="wdDnDiag">
            <a:fgClr>
              <a:schemeClr val="tx1">
                <a:lumMod val="25000"/>
                <a:lumOff val="75000"/>
              </a:schemeClr>
            </a:fgClr>
            <a:bgClr>
              <a:schemeClr val="bg1"/>
            </a:bgClr>
          </a:pattFill>
          <a:scene3d>
            <a:camera prst="orthographicFront">
              <a:rot lat="2399998" lon="2400003" rev="3599998"/>
            </a:camera>
            <a:lightRig rig="threePt" dir="t"/>
          </a:scene3d>
        </p:spPr>
        <p:txBody>
          <a:bodyPr anchor="ctr"/>
          <a:lstStyle>
            <a:lvl1pPr marL="0" indent="0" algn="ctr">
              <a:buNone/>
              <a:defRPr/>
            </a:lvl1pPr>
          </a:lstStyle>
          <a:p>
            <a:r>
              <a:rPr lang="en-US" dirty="0"/>
              <a:t>Insert your image here</a:t>
            </a:r>
            <a:endParaRPr lang="en-MY" dirty="0"/>
          </a:p>
        </p:txBody>
      </p:sp>
      <p:sp>
        <p:nvSpPr>
          <p:cNvPr id="15" name="Picture Placeholder 4">
            <a:extLst>
              <a:ext uri="{FF2B5EF4-FFF2-40B4-BE49-F238E27FC236}">
                <a16:creationId xmlns:a16="http://schemas.microsoft.com/office/drawing/2014/main" id="{E5D4C8A0-AEBE-45FA-A01B-97A334E8D45C}"/>
              </a:ext>
            </a:extLst>
          </p:cNvPr>
          <p:cNvSpPr>
            <a:spLocks noGrp="1"/>
          </p:cNvSpPr>
          <p:nvPr>
            <p:ph type="pic" sz="quarter" idx="16" hasCustomPrompt="1"/>
          </p:nvPr>
        </p:nvSpPr>
        <p:spPr>
          <a:xfrm>
            <a:off x="10035000" y="582317"/>
            <a:ext cx="2332800" cy="5416012"/>
          </a:xfrm>
          <a:prstGeom prst="roundRect">
            <a:avLst>
              <a:gd name="adj" fmla="val 14489"/>
            </a:avLst>
          </a:prstGeom>
          <a:pattFill prst="wdDnDiag">
            <a:fgClr>
              <a:schemeClr val="tx1">
                <a:lumMod val="25000"/>
                <a:lumOff val="75000"/>
              </a:schemeClr>
            </a:fgClr>
            <a:bgClr>
              <a:schemeClr val="bg1"/>
            </a:bgClr>
          </a:pattFill>
          <a:scene3d>
            <a:camera prst="orthographicFront">
              <a:rot lat="2399998" lon="2400003" rev="3599998"/>
            </a:camera>
            <a:lightRig rig="threePt" dir="t"/>
          </a:scene3d>
        </p:spPr>
        <p:txBody>
          <a:bodyPr anchor="ctr"/>
          <a:lstStyle>
            <a:lvl1pPr marL="0" indent="0" algn="ctr">
              <a:buNone/>
              <a:defRPr/>
            </a:lvl1pPr>
          </a:lstStyle>
          <a:p>
            <a:r>
              <a:rPr lang="en-US" dirty="0"/>
              <a:t>Insert your image here</a:t>
            </a:r>
            <a:endParaRPr lang="en-MY" dirty="0"/>
          </a:p>
        </p:txBody>
      </p:sp>
      <p:sp>
        <p:nvSpPr>
          <p:cNvPr id="3" name="Title 1">
            <a:extLst>
              <a:ext uri="{FF2B5EF4-FFF2-40B4-BE49-F238E27FC236}">
                <a16:creationId xmlns:a16="http://schemas.microsoft.com/office/drawing/2014/main" id="{586B0A44-C28F-4A11-8B5D-8E3838A0900C}"/>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4" name="Subtitle 2">
            <a:extLst>
              <a:ext uri="{FF2B5EF4-FFF2-40B4-BE49-F238E27FC236}">
                <a16:creationId xmlns:a16="http://schemas.microsoft.com/office/drawing/2014/main" id="{45C18F5C-6002-4930-B5D3-8193C946F9C7}"/>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Tree>
    <p:extLst>
      <p:ext uri="{BB962C8B-B14F-4D97-AF65-F5344CB8AC3E}">
        <p14:creationId xmlns:p14="http://schemas.microsoft.com/office/powerpoint/2010/main" val="1066173666"/>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Device Mockup - Page Title 8">
    <p:spTree>
      <p:nvGrpSpPr>
        <p:cNvPr id="1" name=""/>
        <p:cNvGrpSpPr/>
        <p:nvPr/>
      </p:nvGrpSpPr>
      <p:grpSpPr>
        <a:xfrm>
          <a:off x="0" y="0"/>
          <a:ext cx="0" cy="0"/>
          <a:chOff x="0" y="0"/>
          <a:chExt cx="0" cy="0"/>
        </a:xfrm>
      </p:grpSpPr>
      <p:sp>
        <p:nvSpPr>
          <p:cNvPr id="7" name="Picture Placeholder 4">
            <a:extLst>
              <a:ext uri="{FF2B5EF4-FFF2-40B4-BE49-F238E27FC236}">
                <a16:creationId xmlns:a16="http://schemas.microsoft.com/office/drawing/2014/main" id="{07631D78-AAE0-4EB5-B1C8-F41FC0A50E9F}"/>
              </a:ext>
            </a:extLst>
          </p:cNvPr>
          <p:cNvSpPr>
            <a:spLocks noGrp="1"/>
          </p:cNvSpPr>
          <p:nvPr>
            <p:ph type="pic" sz="quarter" idx="16" hasCustomPrompt="1"/>
          </p:nvPr>
        </p:nvSpPr>
        <p:spPr>
          <a:xfrm>
            <a:off x="2477735" y="1487624"/>
            <a:ext cx="2276196" cy="5284594"/>
          </a:xfrm>
          <a:prstGeom prst="roundRect">
            <a:avLst>
              <a:gd name="adj" fmla="val 14489"/>
            </a:avLst>
          </a:prstGeom>
          <a:pattFill prst="wdDnDiag">
            <a:fgClr>
              <a:schemeClr val="tx1">
                <a:lumMod val="25000"/>
                <a:lumOff val="75000"/>
              </a:schemeClr>
            </a:fgClr>
            <a:bgClr>
              <a:schemeClr val="bg1"/>
            </a:bgClr>
          </a:pattFill>
          <a:scene3d>
            <a:camera prst="orthographicFront">
              <a:rot lat="2399998" lon="2400003" rev="3599998"/>
            </a:camera>
            <a:lightRig rig="threePt" dir="t"/>
          </a:scene3d>
        </p:spPr>
        <p:txBody>
          <a:bodyPr anchor="ctr"/>
          <a:lstStyle>
            <a:lvl1pPr marL="0" indent="0" algn="ctr">
              <a:buNone/>
              <a:defRPr/>
            </a:lvl1pPr>
          </a:lstStyle>
          <a:p>
            <a:r>
              <a:rPr lang="en-US" dirty="0"/>
              <a:t>Insert your image here</a:t>
            </a:r>
            <a:endParaRPr lang="en-MY" dirty="0"/>
          </a:p>
        </p:txBody>
      </p:sp>
      <p:sp>
        <p:nvSpPr>
          <p:cNvPr id="3" name="Title 1">
            <a:extLst>
              <a:ext uri="{FF2B5EF4-FFF2-40B4-BE49-F238E27FC236}">
                <a16:creationId xmlns:a16="http://schemas.microsoft.com/office/drawing/2014/main" id="{586B0A44-C28F-4A11-8B5D-8E3838A0900C}"/>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4" name="Subtitle 2">
            <a:extLst>
              <a:ext uri="{FF2B5EF4-FFF2-40B4-BE49-F238E27FC236}">
                <a16:creationId xmlns:a16="http://schemas.microsoft.com/office/drawing/2014/main" id="{45C18F5C-6002-4930-B5D3-8193C946F9C7}"/>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11" name="Picture Placeholder 4">
            <a:extLst>
              <a:ext uri="{FF2B5EF4-FFF2-40B4-BE49-F238E27FC236}">
                <a16:creationId xmlns:a16="http://schemas.microsoft.com/office/drawing/2014/main" id="{6BD782CA-19B8-4FA0-B94A-A3422513A284}"/>
              </a:ext>
            </a:extLst>
          </p:cNvPr>
          <p:cNvSpPr>
            <a:spLocks noGrp="1"/>
          </p:cNvSpPr>
          <p:nvPr>
            <p:ph type="pic" sz="quarter" idx="19" hasCustomPrompt="1"/>
          </p:nvPr>
        </p:nvSpPr>
        <p:spPr>
          <a:xfrm>
            <a:off x="2477735" y="815094"/>
            <a:ext cx="2276196" cy="5284594"/>
          </a:xfrm>
          <a:prstGeom prst="roundRect">
            <a:avLst>
              <a:gd name="adj" fmla="val 14489"/>
            </a:avLst>
          </a:prstGeom>
          <a:pattFill prst="wdDnDiag">
            <a:fgClr>
              <a:schemeClr val="tx1">
                <a:lumMod val="25000"/>
                <a:lumOff val="75000"/>
              </a:schemeClr>
            </a:fgClr>
            <a:bgClr>
              <a:schemeClr val="bg1"/>
            </a:bgClr>
          </a:pattFill>
          <a:effectLst>
            <a:outerShdw blurRad="368300" dist="101600" dir="8520000" sx="102000" sy="102000" algn="ctr" rotWithShape="0">
              <a:prstClr val="black">
                <a:alpha val="30000"/>
              </a:prstClr>
            </a:outerShdw>
          </a:effectLst>
          <a:scene3d>
            <a:camera prst="orthographicFront">
              <a:rot lat="2399998" lon="2400003" rev="3599998"/>
            </a:camera>
            <a:lightRig rig="threePt" dir="t"/>
          </a:scene3d>
        </p:spPr>
        <p:txBody>
          <a:bodyPr anchor="ctr"/>
          <a:lstStyle>
            <a:lvl1pPr marL="0" indent="0" algn="ctr">
              <a:buNone/>
              <a:defRPr/>
            </a:lvl1pPr>
          </a:lstStyle>
          <a:p>
            <a:r>
              <a:rPr lang="en-US" dirty="0"/>
              <a:t>Insert your image here</a:t>
            </a:r>
            <a:endParaRPr lang="en-MY" dirty="0"/>
          </a:p>
        </p:txBody>
      </p:sp>
      <p:sp>
        <p:nvSpPr>
          <p:cNvPr id="12" name="Picture Placeholder 4">
            <a:extLst>
              <a:ext uri="{FF2B5EF4-FFF2-40B4-BE49-F238E27FC236}">
                <a16:creationId xmlns:a16="http://schemas.microsoft.com/office/drawing/2014/main" id="{9416638E-A45F-48FC-BB3B-3FF1FA548F58}"/>
              </a:ext>
            </a:extLst>
          </p:cNvPr>
          <p:cNvSpPr>
            <a:spLocks noGrp="1"/>
          </p:cNvSpPr>
          <p:nvPr>
            <p:ph type="pic" sz="quarter" idx="20" hasCustomPrompt="1"/>
          </p:nvPr>
        </p:nvSpPr>
        <p:spPr>
          <a:xfrm>
            <a:off x="2477735" y="142564"/>
            <a:ext cx="2276196" cy="5284594"/>
          </a:xfrm>
          <a:prstGeom prst="roundRect">
            <a:avLst>
              <a:gd name="adj" fmla="val 14489"/>
            </a:avLst>
          </a:prstGeom>
          <a:pattFill prst="wdDnDiag">
            <a:fgClr>
              <a:schemeClr val="tx1">
                <a:lumMod val="25000"/>
                <a:lumOff val="75000"/>
              </a:schemeClr>
            </a:fgClr>
            <a:bgClr>
              <a:schemeClr val="bg1"/>
            </a:bgClr>
          </a:pattFill>
          <a:effectLst>
            <a:outerShdw blurRad="368300" dist="101600" dir="8520000" sx="102000" sy="102000" algn="ctr" rotWithShape="0">
              <a:prstClr val="black">
                <a:alpha val="30000"/>
              </a:prstClr>
            </a:outerShdw>
          </a:effectLst>
          <a:scene3d>
            <a:camera prst="orthographicFront">
              <a:rot lat="2399998" lon="2400003" rev="3599998"/>
            </a:camera>
            <a:lightRig rig="threePt" dir="t"/>
          </a:scene3d>
        </p:spPr>
        <p:txBody>
          <a:bodyPr anchor="ctr"/>
          <a:lstStyle>
            <a:lvl1pPr marL="0" indent="0" algn="ctr">
              <a:buNone/>
              <a:defRPr/>
            </a:lvl1pPr>
          </a:lstStyle>
          <a:p>
            <a:r>
              <a:rPr lang="en-US" dirty="0"/>
              <a:t>Insert your image here</a:t>
            </a:r>
            <a:endParaRPr lang="en-MY" dirty="0"/>
          </a:p>
        </p:txBody>
      </p:sp>
    </p:spTree>
    <p:extLst>
      <p:ext uri="{BB962C8B-B14F-4D97-AF65-F5344CB8AC3E}">
        <p14:creationId xmlns:p14="http://schemas.microsoft.com/office/powerpoint/2010/main" val="3258911459"/>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Device Mockup - Page Title 9">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DA4C2440-9867-45A5-A7B9-82F1D3CF53BB}"/>
              </a:ext>
            </a:extLst>
          </p:cNvPr>
          <p:cNvSpPr>
            <a:spLocks noGrp="1"/>
          </p:cNvSpPr>
          <p:nvPr>
            <p:ph type="pic" sz="quarter" idx="10" hasCustomPrompt="1"/>
          </p:nvPr>
        </p:nvSpPr>
        <p:spPr>
          <a:xfrm>
            <a:off x="791899" y="2036890"/>
            <a:ext cx="4243087" cy="5718148"/>
          </a:xfrm>
          <a:prstGeom prst="rect">
            <a:avLst/>
          </a:prstGeom>
          <a:pattFill prst="wdDnDiag">
            <a:fgClr>
              <a:schemeClr val="tx1">
                <a:lumMod val="25000"/>
                <a:lumOff val="75000"/>
              </a:schemeClr>
            </a:fgClr>
            <a:bgClr>
              <a:schemeClr val="bg1"/>
            </a:bgClr>
          </a:pattFill>
        </p:spPr>
        <p:txBody>
          <a:bodyPr anchor="ctr"/>
          <a:lstStyle>
            <a:lvl1pPr marL="0" indent="0" algn="ctr">
              <a:buNone/>
              <a:defRPr sz="2800">
                <a:solidFill>
                  <a:schemeClr val="tx1"/>
                </a:solidFill>
              </a:defRPr>
            </a:lvl1pPr>
          </a:lstStyle>
          <a:p>
            <a:r>
              <a:rPr lang="en-US" dirty="0"/>
              <a:t>I</a:t>
            </a:r>
            <a:r>
              <a:rPr lang="en-MY" dirty="0" err="1"/>
              <a:t>nsert</a:t>
            </a:r>
            <a:r>
              <a:rPr lang="en-MY" dirty="0"/>
              <a:t> your image here</a:t>
            </a:r>
          </a:p>
        </p:txBody>
      </p:sp>
      <p:sp>
        <p:nvSpPr>
          <p:cNvPr id="3" name="Title 1">
            <a:extLst>
              <a:ext uri="{FF2B5EF4-FFF2-40B4-BE49-F238E27FC236}">
                <a16:creationId xmlns:a16="http://schemas.microsoft.com/office/drawing/2014/main" id="{586B0A44-C28F-4A11-8B5D-8E3838A0900C}"/>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4" name="Subtitle 2">
            <a:extLst>
              <a:ext uri="{FF2B5EF4-FFF2-40B4-BE49-F238E27FC236}">
                <a16:creationId xmlns:a16="http://schemas.microsoft.com/office/drawing/2014/main" id="{45C18F5C-6002-4930-B5D3-8193C946F9C7}"/>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Tree>
    <p:extLst>
      <p:ext uri="{BB962C8B-B14F-4D97-AF65-F5344CB8AC3E}">
        <p14:creationId xmlns:p14="http://schemas.microsoft.com/office/powerpoint/2010/main" val="3001748752"/>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Device Mockup - Page Title 9.1">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586B0A44-C28F-4A11-8B5D-8E3838A0900C}"/>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4" name="Subtitle 2">
            <a:extLst>
              <a:ext uri="{FF2B5EF4-FFF2-40B4-BE49-F238E27FC236}">
                <a16:creationId xmlns:a16="http://schemas.microsoft.com/office/drawing/2014/main" id="{45C18F5C-6002-4930-B5D3-8193C946F9C7}"/>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8" name="Picture Placeholder 4">
            <a:extLst>
              <a:ext uri="{FF2B5EF4-FFF2-40B4-BE49-F238E27FC236}">
                <a16:creationId xmlns:a16="http://schemas.microsoft.com/office/drawing/2014/main" id="{958B12F0-DFC4-448A-9151-2B66E71E1926}"/>
              </a:ext>
            </a:extLst>
          </p:cNvPr>
          <p:cNvSpPr>
            <a:spLocks noGrp="1"/>
          </p:cNvSpPr>
          <p:nvPr>
            <p:ph type="pic" sz="quarter" idx="10" hasCustomPrompt="1"/>
          </p:nvPr>
        </p:nvSpPr>
        <p:spPr>
          <a:xfrm rot="1800000">
            <a:off x="7131560" y="545639"/>
            <a:ext cx="5189913" cy="6668400"/>
          </a:xfrm>
          <a:prstGeom prst="rect">
            <a:avLst/>
          </a:prstGeom>
          <a:pattFill prst="wdDnDiag">
            <a:fgClr>
              <a:schemeClr val="tx1">
                <a:lumMod val="25000"/>
                <a:lumOff val="75000"/>
              </a:schemeClr>
            </a:fgClr>
            <a:bgClr>
              <a:schemeClr val="bg1"/>
            </a:bgClr>
          </a:pattFill>
        </p:spPr>
        <p:txBody>
          <a:bodyPr anchor="ctr"/>
          <a:lstStyle>
            <a:lvl1pPr marL="0" indent="0" algn="ctr">
              <a:buNone/>
              <a:defRPr sz="2800">
                <a:solidFill>
                  <a:schemeClr val="tx1"/>
                </a:solidFill>
              </a:defRPr>
            </a:lvl1pPr>
          </a:lstStyle>
          <a:p>
            <a:r>
              <a:rPr lang="en-US" dirty="0"/>
              <a:t>I</a:t>
            </a:r>
            <a:r>
              <a:rPr lang="en-MY" dirty="0" err="1"/>
              <a:t>nsert</a:t>
            </a:r>
            <a:r>
              <a:rPr lang="en-MY" dirty="0"/>
              <a:t> your image here</a:t>
            </a:r>
          </a:p>
        </p:txBody>
      </p:sp>
    </p:spTree>
    <p:extLst>
      <p:ext uri="{BB962C8B-B14F-4D97-AF65-F5344CB8AC3E}">
        <p14:creationId xmlns:p14="http://schemas.microsoft.com/office/powerpoint/2010/main" val="2584237489"/>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Device Mockup - Page Title 9.2">
    <p:spTree>
      <p:nvGrpSpPr>
        <p:cNvPr id="1" name=""/>
        <p:cNvGrpSpPr/>
        <p:nvPr/>
      </p:nvGrpSpPr>
      <p:grpSpPr>
        <a:xfrm>
          <a:off x="0" y="0"/>
          <a:ext cx="0" cy="0"/>
          <a:chOff x="0" y="0"/>
          <a:chExt cx="0" cy="0"/>
        </a:xfrm>
      </p:grpSpPr>
      <p:sp>
        <p:nvSpPr>
          <p:cNvPr id="8" name="Picture Placeholder 4">
            <a:extLst>
              <a:ext uri="{FF2B5EF4-FFF2-40B4-BE49-F238E27FC236}">
                <a16:creationId xmlns:a16="http://schemas.microsoft.com/office/drawing/2014/main" id="{958B12F0-DFC4-448A-9151-2B66E71E1926}"/>
              </a:ext>
            </a:extLst>
          </p:cNvPr>
          <p:cNvSpPr>
            <a:spLocks noGrp="1"/>
          </p:cNvSpPr>
          <p:nvPr>
            <p:ph type="pic" sz="quarter" idx="10" hasCustomPrompt="1"/>
          </p:nvPr>
        </p:nvSpPr>
        <p:spPr>
          <a:xfrm>
            <a:off x="4032431" y="2306320"/>
            <a:ext cx="4126050" cy="3057538"/>
          </a:xfrm>
          <a:prstGeom prst="rect">
            <a:avLst/>
          </a:prstGeom>
          <a:pattFill prst="wdDnDiag">
            <a:fgClr>
              <a:schemeClr val="tx1">
                <a:lumMod val="25000"/>
                <a:lumOff val="75000"/>
              </a:schemeClr>
            </a:fgClr>
            <a:bgClr>
              <a:schemeClr val="bg1"/>
            </a:bgClr>
          </a:pattFill>
        </p:spPr>
        <p:txBody>
          <a:bodyPr anchor="ctr"/>
          <a:lstStyle>
            <a:lvl1pPr marL="0" indent="0" algn="ctr">
              <a:buNone/>
              <a:defRPr sz="2800">
                <a:solidFill>
                  <a:schemeClr val="tx1"/>
                </a:solidFill>
              </a:defRPr>
            </a:lvl1pPr>
          </a:lstStyle>
          <a:p>
            <a:r>
              <a:rPr lang="en-US" dirty="0"/>
              <a:t>I</a:t>
            </a:r>
            <a:r>
              <a:rPr lang="en-MY" dirty="0" err="1"/>
              <a:t>nsert</a:t>
            </a:r>
            <a:r>
              <a:rPr lang="en-MY" dirty="0"/>
              <a:t> your image here</a:t>
            </a:r>
          </a:p>
        </p:txBody>
      </p:sp>
      <p:sp>
        <p:nvSpPr>
          <p:cNvPr id="3" name="Title 1">
            <a:extLst>
              <a:ext uri="{FF2B5EF4-FFF2-40B4-BE49-F238E27FC236}">
                <a16:creationId xmlns:a16="http://schemas.microsoft.com/office/drawing/2014/main" id="{586B0A44-C28F-4A11-8B5D-8E3838A0900C}"/>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4" name="Subtitle 2">
            <a:extLst>
              <a:ext uri="{FF2B5EF4-FFF2-40B4-BE49-F238E27FC236}">
                <a16:creationId xmlns:a16="http://schemas.microsoft.com/office/drawing/2014/main" id="{45C18F5C-6002-4930-B5D3-8193C946F9C7}"/>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Tree>
    <p:extLst>
      <p:ext uri="{BB962C8B-B14F-4D97-AF65-F5344CB8AC3E}">
        <p14:creationId xmlns:p14="http://schemas.microsoft.com/office/powerpoint/2010/main" val="3437737336"/>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Device Mockup - Page Title 10">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586B0A44-C28F-4A11-8B5D-8E3838A0900C}"/>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4" name="Subtitle 2">
            <a:extLst>
              <a:ext uri="{FF2B5EF4-FFF2-40B4-BE49-F238E27FC236}">
                <a16:creationId xmlns:a16="http://schemas.microsoft.com/office/drawing/2014/main" id="{45C18F5C-6002-4930-B5D3-8193C946F9C7}"/>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5" name="Picture Placeholder 4">
            <a:extLst>
              <a:ext uri="{FF2B5EF4-FFF2-40B4-BE49-F238E27FC236}">
                <a16:creationId xmlns:a16="http://schemas.microsoft.com/office/drawing/2014/main" id="{CDC30AC0-F60B-48F3-AF96-3C76B04353FE}"/>
              </a:ext>
            </a:extLst>
          </p:cNvPr>
          <p:cNvSpPr>
            <a:spLocks noGrp="1"/>
          </p:cNvSpPr>
          <p:nvPr>
            <p:ph type="pic" sz="quarter" idx="10" hasCustomPrompt="1"/>
          </p:nvPr>
        </p:nvSpPr>
        <p:spPr>
          <a:xfrm>
            <a:off x="6424573" y="1937794"/>
            <a:ext cx="4928400" cy="2782800"/>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US" dirty="0"/>
              <a:t>Insert your image here</a:t>
            </a:r>
            <a:endParaRPr lang="en-MY" dirty="0"/>
          </a:p>
        </p:txBody>
      </p:sp>
    </p:spTree>
    <p:extLst>
      <p:ext uri="{BB962C8B-B14F-4D97-AF65-F5344CB8AC3E}">
        <p14:creationId xmlns:p14="http://schemas.microsoft.com/office/powerpoint/2010/main" val="32046898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mage Subtitl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8FB51009-964A-4B73-BA49-5F305CC09299}"/>
              </a:ext>
            </a:extLst>
          </p:cNvPr>
          <p:cNvSpPr>
            <a:spLocks noGrp="1"/>
          </p:cNvSpPr>
          <p:nvPr>
            <p:ph type="pic" sz="quarter" idx="10" hasCustomPrompt="1"/>
          </p:nvPr>
        </p:nvSpPr>
        <p:spPr>
          <a:xfrm>
            <a:off x="0" y="2002970"/>
            <a:ext cx="11125200" cy="2895601"/>
          </a:xfrm>
          <a:prstGeom prst="rect">
            <a:avLst/>
          </a:prstGeom>
          <a:pattFill prst="wdDnDiag">
            <a:fgClr>
              <a:schemeClr val="tx1">
                <a:lumMod val="25000"/>
                <a:lumOff val="75000"/>
              </a:schemeClr>
            </a:fgClr>
            <a:bgClr>
              <a:schemeClr val="bg1"/>
            </a:bgClr>
          </a:pattFill>
        </p:spPr>
        <p:txBody>
          <a:bodyPr anchor="ctr"/>
          <a:lstStyle>
            <a:lvl1pPr marL="0" marR="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				Insert your image here</a:t>
            </a:r>
          </a:p>
        </p:txBody>
      </p:sp>
    </p:spTree>
    <p:extLst>
      <p:ext uri="{BB962C8B-B14F-4D97-AF65-F5344CB8AC3E}">
        <p14:creationId xmlns:p14="http://schemas.microsoft.com/office/powerpoint/2010/main" val="3582769892"/>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Device Mockup - 10.1">
    <p:spTree>
      <p:nvGrpSpPr>
        <p:cNvPr id="1" name=""/>
        <p:cNvGrpSpPr/>
        <p:nvPr/>
      </p:nvGrpSpPr>
      <p:grpSpPr>
        <a:xfrm>
          <a:off x="0" y="0"/>
          <a:ext cx="0" cy="0"/>
          <a:chOff x="0" y="0"/>
          <a:chExt cx="0" cy="0"/>
        </a:xfrm>
      </p:grpSpPr>
      <p:sp>
        <p:nvSpPr>
          <p:cNvPr id="7" name="Picture Placeholder 4">
            <a:extLst>
              <a:ext uri="{FF2B5EF4-FFF2-40B4-BE49-F238E27FC236}">
                <a16:creationId xmlns:a16="http://schemas.microsoft.com/office/drawing/2014/main" id="{70F20B31-E928-4527-A463-5E89188AFBED}"/>
              </a:ext>
            </a:extLst>
          </p:cNvPr>
          <p:cNvSpPr>
            <a:spLocks noGrp="1"/>
          </p:cNvSpPr>
          <p:nvPr>
            <p:ph type="pic" sz="quarter" idx="11" hasCustomPrompt="1"/>
          </p:nvPr>
        </p:nvSpPr>
        <p:spPr>
          <a:xfrm>
            <a:off x="2137635" y="3180136"/>
            <a:ext cx="7954368" cy="4491400"/>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US" dirty="0"/>
              <a:t>Insert your image here</a:t>
            </a:r>
            <a:endParaRPr lang="en-MY" dirty="0"/>
          </a:p>
        </p:txBody>
      </p:sp>
    </p:spTree>
    <p:extLst>
      <p:ext uri="{BB962C8B-B14F-4D97-AF65-F5344CB8AC3E}">
        <p14:creationId xmlns:p14="http://schemas.microsoft.com/office/powerpoint/2010/main" val="3261849941"/>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Device Mockup - Page Title 11">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CDC30AC0-F60B-48F3-AF96-3C76B04353FE}"/>
              </a:ext>
            </a:extLst>
          </p:cNvPr>
          <p:cNvSpPr>
            <a:spLocks noGrp="1"/>
          </p:cNvSpPr>
          <p:nvPr>
            <p:ph type="pic" sz="quarter" idx="10" hasCustomPrompt="1"/>
          </p:nvPr>
        </p:nvSpPr>
        <p:spPr>
          <a:xfrm>
            <a:off x="1361440" y="2264311"/>
            <a:ext cx="4653279" cy="3060044"/>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US" dirty="0"/>
              <a:t>Insert your image here</a:t>
            </a:r>
            <a:endParaRPr lang="en-MY" dirty="0"/>
          </a:p>
        </p:txBody>
      </p:sp>
      <p:sp>
        <p:nvSpPr>
          <p:cNvPr id="3" name="Title 1">
            <a:extLst>
              <a:ext uri="{FF2B5EF4-FFF2-40B4-BE49-F238E27FC236}">
                <a16:creationId xmlns:a16="http://schemas.microsoft.com/office/drawing/2014/main" id="{586B0A44-C28F-4A11-8B5D-8E3838A0900C}"/>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4" name="Subtitle 2">
            <a:extLst>
              <a:ext uri="{FF2B5EF4-FFF2-40B4-BE49-F238E27FC236}">
                <a16:creationId xmlns:a16="http://schemas.microsoft.com/office/drawing/2014/main" id="{45C18F5C-6002-4930-B5D3-8193C946F9C7}"/>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Tree>
    <p:extLst>
      <p:ext uri="{BB962C8B-B14F-4D97-AF65-F5344CB8AC3E}">
        <p14:creationId xmlns:p14="http://schemas.microsoft.com/office/powerpoint/2010/main" val="1232586661"/>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Device Mockup - Page Title 122">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CDC30AC0-F60B-48F3-AF96-3C76B04353FE}"/>
              </a:ext>
            </a:extLst>
          </p:cNvPr>
          <p:cNvSpPr>
            <a:spLocks noGrp="1"/>
          </p:cNvSpPr>
          <p:nvPr>
            <p:ph type="pic" sz="quarter" idx="10" hasCustomPrompt="1"/>
          </p:nvPr>
        </p:nvSpPr>
        <p:spPr>
          <a:xfrm>
            <a:off x="1524000" y="1773750"/>
            <a:ext cx="1905000" cy="4112700"/>
          </a:xfrm>
          <a:prstGeom prst="roundRect">
            <a:avLst>
              <a:gd name="adj" fmla="val 10167"/>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US" dirty="0"/>
              <a:t>Insert your image here</a:t>
            </a:r>
            <a:endParaRPr lang="en-MY" dirty="0"/>
          </a:p>
        </p:txBody>
      </p:sp>
      <p:sp>
        <p:nvSpPr>
          <p:cNvPr id="3" name="Title 1">
            <a:extLst>
              <a:ext uri="{FF2B5EF4-FFF2-40B4-BE49-F238E27FC236}">
                <a16:creationId xmlns:a16="http://schemas.microsoft.com/office/drawing/2014/main" id="{586B0A44-C28F-4A11-8B5D-8E3838A0900C}"/>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4" name="Subtitle 2">
            <a:extLst>
              <a:ext uri="{FF2B5EF4-FFF2-40B4-BE49-F238E27FC236}">
                <a16:creationId xmlns:a16="http://schemas.microsoft.com/office/drawing/2014/main" id="{45C18F5C-6002-4930-B5D3-8193C946F9C7}"/>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Tree>
    <p:extLst>
      <p:ext uri="{BB962C8B-B14F-4D97-AF65-F5344CB8AC3E}">
        <p14:creationId xmlns:p14="http://schemas.microsoft.com/office/powerpoint/2010/main" val="387719802"/>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Device Mockup - Page Title 14">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CDC30AC0-F60B-48F3-AF96-3C76B04353FE}"/>
              </a:ext>
            </a:extLst>
          </p:cNvPr>
          <p:cNvSpPr>
            <a:spLocks noGrp="1"/>
          </p:cNvSpPr>
          <p:nvPr>
            <p:ph type="pic" sz="quarter" idx="10" hasCustomPrompt="1"/>
          </p:nvPr>
        </p:nvSpPr>
        <p:spPr>
          <a:xfrm>
            <a:off x="1312350" y="1773750"/>
            <a:ext cx="1905000" cy="4112700"/>
          </a:xfrm>
          <a:prstGeom prst="roundRect">
            <a:avLst>
              <a:gd name="adj" fmla="val 10167"/>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US" dirty="0"/>
              <a:t>Insert your image here</a:t>
            </a:r>
            <a:endParaRPr lang="en-MY" dirty="0"/>
          </a:p>
        </p:txBody>
      </p:sp>
      <p:sp>
        <p:nvSpPr>
          <p:cNvPr id="10" name="Picture Placeholder 4">
            <a:extLst>
              <a:ext uri="{FF2B5EF4-FFF2-40B4-BE49-F238E27FC236}">
                <a16:creationId xmlns:a16="http://schemas.microsoft.com/office/drawing/2014/main" id="{CBD1EE7E-E7B4-4CEE-9767-31BC297DDAEE}"/>
              </a:ext>
            </a:extLst>
          </p:cNvPr>
          <p:cNvSpPr>
            <a:spLocks noGrp="1"/>
          </p:cNvSpPr>
          <p:nvPr>
            <p:ph type="pic" sz="quarter" idx="11" hasCustomPrompt="1"/>
          </p:nvPr>
        </p:nvSpPr>
        <p:spPr>
          <a:xfrm>
            <a:off x="3885533" y="1773750"/>
            <a:ext cx="1905000" cy="4112700"/>
          </a:xfrm>
          <a:prstGeom prst="roundRect">
            <a:avLst>
              <a:gd name="adj" fmla="val 10167"/>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US" dirty="0"/>
              <a:t>Insert your image here</a:t>
            </a:r>
            <a:endParaRPr lang="en-MY" dirty="0"/>
          </a:p>
        </p:txBody>
      </p:sp>
      <p:sp>
        <p:nvSpPr>
          <p:cNvPr id="11" name="Picture Placeholder 4">
            <a:extLst>
              <a:ext uri="{FF2B5EF4-FFF2-40B4-BE49-F238E27FC236}">
                <a16:creationId xmlns:a16="http://schemas.microsoft.com/office/drawing/2014/main" id="{F16F9E1D-04FC-4B5F-9BF8-E774DF885BD5}"/>
              </a:ext>
            </a:extLst>
          </p:cNvPr>
          <p:cNvSpPr>
            <a:spLocks noGrp="1"/>
          </p:cNvSpPr>
          <p:nvPr>
            <p:ph type="pic" sz="quarter" idx="12" hasCustomPrompt="1"/>
          </p:nvPr>
        </p:nvSpPr>
        <p:spPr>
          <a:xfrm>
            <a:off x="6458716" y="1773750"/>
            <a:ext cx="1905000" cy="4112700"/>
          </a:xfrm>
          <a:prstGeom prst="roundRect">
            <a:avLst>
              <a:gd name="adj" fmla="val 10167"/>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US" dirty="0"/>
              <a:t>Insert your image here</a:t>
            </a:r>
            <a:endParaRPr lang="en-MY" dirty="0"/>
          </a:p>
        </p:txBody>
      </p:sp>
      <p:sp>
        <p:nvSpPr>
          <p:cNvPr id="12" name="Picture Placeholder 4">
            <a:extLst>
              <a:ext uri="{FF2B5EF4-FFF2-40B4-BE49-F238E27FC236}">
                <a16:creationId xmlns:a16="http://schemas.microsoft.com/office/drawing/2014/main" id="{E3BB0BE5-7BD6-4163-BB00-6E829D56C2CE}"/>
              </a:ext>
            </a:extLst>
          </p:cNvPr>
          <p:cNvSpPr>
            <a:spLocks noGrp="1"/>
          </p:cNvSpPr>
          <p:nvPr>
            <p:ph type="pic" sz="quarter" idx="13" hasCustomPrompt="1"/>
          </p:nvPr>
        </p:nvSpPr>
        <p:spPr>
          <a:xfrm>
            <a:off x="9031899" y="1773750"/>
            <a:ext cx="1905000" cy="4112700"/>
          </a:xfrm>
          <a:prstGeom prst="roundRect">
            <a:avLst>
              <a:gd name="adj" fmla="val 10167"/>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US" dirty="0"/>
              <a:t>Insert your image here</a:t>
            </a:r>
            <a:endParaRPr lang="en-MY" dirty="0"/>
          </a:p>
        </p:txBody>
      </p:sp>
      <p:sp>
        <p:nvSpPr>
          <p:cNvPr id="3" name="Title 1">
            <a:extLst>
              <a:ext uri="{FF2B5EF4-FFF2-40B4-BE49-F238E27FC236}">
                <a16:creationId xmlns:a16="http://schemas.microsoft.com/office/drawing/2014/main" id="{586B0A44-C28F-4A11-8B5D-8E3838A0900C}"/>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4" name="Subtitle 2">
            <a:extLst>
              <a:ext uri="{FF2B5EF4-FFF2-40B4-BE49-F238E27FC236}">
                <a16:creationId xmlns:a16="http://schemas.microsoft.com/office/drawing/2014/main" id="{45C18F5C-6002-4930-B5D3-8193C946F9C7}"/>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Tree>
    <p:extLst>
      <p:ext uri="{BB962C8B-B14F-4D97-AF65-F5344CB8AC3E}">
        <p14:creationId xmlns:p14="http://schemas.microsoft.com/office/powerpoint/2010/main" val="3534283011"/>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Device Mockup - Page Title 15">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CDC30AC0-F60B-48F3-AF96-3C76B04353FE}"/>
              </a:ext>
            </a:extLst>
          </p:cNvPr>
          <p:cNvSpPr>
            <a:spLocks noGrp="1"/>
          </p:cNvSpPr>
          <p:nvPr>
            <p:ph type="pic" sz="quarter" idx="10" hasCustomPrompt="1"/>
          </p:nvPr>
        </p:nvSpPr>
        <p:spPr>
          <a:xfrm>
            <a:off x="2933033" y="1952625"/>
            <a:ext cx="6334792" cy="2952750"/>
          </a:xfrm>
          <a:prstGeom prst="roundRect">
            <a:avLst>
              <a:gd name="adj" fmla="val 10167"/>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US" dirty="0"/>
              <a:t>Insert your image here</a:t>
            </a:r>
            <a:endParaRPr lang="en-MY" dirty="0"/>
          </a:p>
        </p:txBody>
      </p:sp>
      <p:sp>
        <p:nvSpPr>
          <p:cNvPr id="3" name="Title 1">
            <a:extLst>
              <a:ext uri="{FF2B5EF4-FFF2-40B4-BE49-F238E27FC236}">
                <a16:creationId xmlns:a16="http://schemas.microsoft.com/office/drawing/2014/main" id="{586B0A44-C28F-4A11-8B5D-8E3838A0900C}"/>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4" name="Subtitle 2">
            <a:extLst>
              <a:ext uri="{FF2B5EF4-FFF2-40B4-BE49-F238E27FC236}">
                <a16:creationId xmlns:a16="http://schemas.microsoft.com/office/drawing/2014/main" id="{45C18F5C-6002-4930-B5D3-8193C946F9C7}"/>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Tree>
    <p:extLst>
      <p:ext uri="{BB962C8B-B14F-4D97-AF65-F5344CB8AC3E}">
        <p14:creationId xmlns:p14="http://schemas.microsoft.com/office/powerpoint/2010/main" val="3855158318"/>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Device Mockup - Page Title 16">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CDC30AC0-F60B-48F3-AF96-3C76B04353FE}"/>
              </a:ext>
            </a:extLst>
          </p:cNvPr>
          <p:cNvSpPr>
            <a:spLocks noGrp="1"/>
          </p:cNvSpPr>
          <p:nvPr>
            <p:ph type="pic" sz="quarter" idx="10" hasCustomPrompt="1"/>
          </p:nvPr>
        </p:nvSpPr>
        <p:spPr>
          <a:xfrm>
            <a:off x="2031333" y="1831452"/>
            <a:ext cx="2557716" cy="5521848"/>
          </a:xfrm>
          <a:prstGeom prst="roundRect">
            <a:avLst>
              <a:gd name="adj" fmla="val 10167"/>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US" dirty="0"/>
              <a:t>Insert your image here</a:t>
            </a:r>
            <a:endParaRPr lang="en-MY" dirty="0"/>
          </a:p>
        </p:txBody>
      </p:sp>
      <p:sp>
        <p:nvSpPr>
          <p:cNvPr id="13" name="Picture Placeholder 4">
            <a:extLst>
              <a:ext uri="{FF2B5EF4-FFF2-40B4-BE49-F238E27FC236}">
                <a16:creationId xmlns:a16="http://schemas.microsoft.com/office/drawing/2014/main" id="{871859FF-4745-4B4E-B23E-22791E900464}"/>
              </a:ext>
            </a:extLst>
          </p:cNvPr>
          <p:cNvSpPr>
            <a:spLocks noGrp="1"/>
          </p:cNvSpPr>
          <p:nvPr>
            <p:ph type="pic" sz="quarter" idx="11" hasCustomPrompt="1"/>
          </p:nvPr>
        </p:nvSpPr>
        <p:spPr>
          <a:xfrm>
            <a:off x="7644054" y="1831452"/>
            <a:ext cx="2557716" cy="5521848"/>
          </a:xfrm>
          <a:prstGeom prst="roundRect">
            <a:avLst>
              <a:gd name="adj" fmla="val 10167"/>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US" dirty="0"/>
              <a:t>Insert your image here</a:t>
            </a:r>
            <a:endParaRPr lang="en-MY" dirty="0"/>
          </a:p>
        </p:txBody>
      </p:sp>
      <p:sp>
        <p:nvSpPr>
          <p:cNvPr id="3" name="Title 1">
            <a:extLst>
              <a:ext uri="{FF2B5EF4-FFF2-40B4-BE49-F238E27FC236}">
                <a16:creationId xmlns:a16="http://schemas.microsoft.com/office/drawing/2014/main" id="{586B0A44-C28F-4A11-8B5D-8E3838A0900C}"/>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4" name="Subtitle 2">
            <a:extLst>
              <a:ext uri="{FF2B5EF4-FFF2-40B4-BE49-F238E27FC236}">
                <a16:creationId xmlns:a16="http://schemas.microsoft.com/office/drawing/2014/main" id="{45C18F5C-6002-4930-B5D3-8193C946F9C7}"/>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Tree>
    <p:extLst>
      <p:ext uri="{BB962C8B-B14F-4D97-AF65-F5344CB8AC3E}">
        <p14:creationId xmlns:p14="http://schemas.microsoft.com/office/powerpoint/2010/main" val="3988101990"/>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Device Mockup - Page Title 17">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CDC30AC0-F60B-48F3-AF96-3C76B04353FE}"/>
              </a:ext>
            </a:extLst>
          </p:cNvPr>
          <p:cNvSpPr>
            <a:spLocks noGrp="1"/>
          </p:cNvSpPr>
          <p:nvPr>
            <p:ph type="pic" sz="quarter" idx="10" hasCustomPrompt="1"/>
          </p:nvPr>
        </p:nvSpPr>
        <p:spPr>
          <a:xfrm>
            <a:off x="1015332" y="1886993"/>
            <a:ext cx="3937667" cy="8501021"/>
          </a:xfrm>
          <a:prstGeom prst="roundRect">
            <a:avLst>
              <a:gd name="adj" fmla="val 10167"/>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US" dirty="0"/>
              <a:t>Insert your image here</a:t>
            </a:r>
            <a:endParaRPr lang="en-MY" dirty="0"/>
          </a:p>
        </p:txBody>
      </p:sp>
      <p:sp>
        <p:nvSpPr>
          <p:cNvPr id="3" name="Title 1">
            <a:extLst>
              <a:ext uri="{FF2B5EF4-FFF2-40B4-BE49-F238E27FC236}">
                <a16:creationId xmlns:a16="http://schemas.microsoft.com/office/drawing/2014/main" id="{586B0A44-C28F-4A11-8B5D-8E3838A0900C}"/>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4" name="Subtitle 2">
            <a:extLst>
              <a:ext uri="{FF2B5EF4-FFF2-40B4-BE49-F238E27FC236}">
                <a16:creationId xmlns:a16="http://schemas.microsoft.com/office/drawing/2014/main" id="{45C18F5C-6002-4930-B5D3-8193C946F9C7}"/>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Tree>
    <p:extLst>
      <p:ext uri="{BB962C8B-B14F-4D97-AF65-F5344CB8AC3E}">
        <p14:creationId xmlns:p14="http://schemas.microsoft.com/office/powerpoint/2010/main" val="102846648"/>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Device Mockup - Page Title 18">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CDC30AC0-F60B-48F3-AF96-3C76B04353FE}"/>
              </a:ext>
            </a:extLst>
          </p:cNvPr>
          <p:cNvSpPr>
            <a:spLocks noGrp="1"/>
          </p:cNvSpPr>
          <p:nvPr>
            <p:ph type="pic" sz="quarter" idx="10" hasCustomPrompt="1"/>
          </p:nvPr>
        </p:nvSpPr>
        <p:spPr>
          <a:xfrm>
            <a:off x="3428332" y="919504"/>
            <a:ext cx="5347368" cy="3398496"/>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US" dirty="0"/>
              <a:t>Insert your image here</a:t>
            </a:r>
            <a:endParaRPr lang="en-MY" dirty="0"/>
          </a:p>
        </p:txBody>
      </p:sp>
    </p:spTree>
    <p:extLst>
      <p:ext uri="{BB962C8B-B14F-4D97-AF65-F5344CB8AC3E}">
        <p14:creationId xmlns:p14="http://schemas.microsoft.com/office/powerpoint/2010/main" val="1596305099"/>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Device Mockup - Page Title 19">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CDC30AC0-F60B-48F3-AF96-3C76B04353FE}"/>
              </a:ext>
            </a:extLst>
          </p:cNvPr>
          <p:cNvSpPr>
            <a:spLocks noGrp="1"/>
          </p:cNvSpPr>
          <p:nvPr>
            <p:ph type="pic" sz="quarter" idx="10" hasCustomPrompt="1"/>
          </p:nvPr>
        </p:nvSpPr>
        <p:spPr>
          <a:xfrm>
            <a:off x="-1842168" y="1591190"/>
            <a:ext cx="6363368" cy="4044210"/>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US" dirty="0"/>
              <a:t>Insert your image here</a:t>
            </a:r>
            <a:endParaRPr lang="en-MY" dirty="0"/>
          </a:p>
        </p:txBody>
      </p:sp>
    </p:spTree>
    <p:extLst>
      <p:ext uri="{BB962C8B-B14F-4D97-AF65-F5344CB8AC3E}">
        <p14:creationId xmlns:p14="http://schemas.microsoft.com/office/powerpoint/2010/main" val="207414403"/>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Device Mockup - Page Title 20">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CDC30AC0-F60B-48F3-AF96-3C76B04353FE}"/>
              </a:ext>
            </a:extLst>
          </p:cNvPr>
          <p:cNvSpPr>
            <a:spLocks noGrp="1"/>
          </p:cNvSpPr>
          <p:nvPr>
            <p:ph type="pic" sz="quarter" idx="10" hasCustomPrompt="1"/>
          </p:nvPr>
        </p:nvSpPr>
        <p:spPr>
          <a:xfrm>
            <a:off x="3568032" y="2276990"/>
            <a:ext cx="5029868" cy="3196710"/>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US" dirty="0"/>
              <a:t>Insert your image here</a:t>
            </a:r>
            <a:endParaRPr lang="en-MY" dirty="0"/>
          </a:p>
        </p:txBody>
      </p:sp>
      <p:sp>
        <p:nvSpPr>
          <p:cNvPr id="6" name="Title 1">
            <a:extLst>
              <a:ext uri="{FF2B5EF4-FFF2-40B4-BE49-F238E27FC236}">
                <a16:creationId xmlns:a16="http://schemas.microsoft.com/office/drawing/2014/main" id="{82E17C15-FFFF-44DC-A4EF-80C163813D27}"/>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7" name="Subtitle 2">
            <a:extLst>
              <a:ext uri="{FF2B5EF4-FFF2-40B4-BE49-F238E27FC236}">
                <a16:creationId xmlns:a16="http://schemas.microsoft.com/office/drawing/2014/main" id="{4665E4DE-2F35-4EAF-9BCE-E8152CFBF5AF}"/>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Tree>
    <p:extLst>
      <p:ext uri="{BB962C8B-B14F-4D97-AF65-F5344CB8AC3E}">
        <p14:creationId xmlns:p14="http://schemas.microsoft.com/office/powerpoint/2010/main" val="21231047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with Right Imag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8FB51009-964A-4B73-BA49-5F305CC09299}"/>
              </a:ext>
            </a:extLst>
          </p:cNvPr>
          <p:cNvSpPr>
            <a:spLocks noGrp="1"/>
          </p:cNvSpPr>
          <p:nvPr>
            <p:ph type="pic" sz="quarter" idx="10" hasCustomPrompt="1"/>
          </p:nvPr>
        </p:nvSpPr>
        <p:spPr>
          <a:xfrm>
            <a:off x="6096000" y="0"/>
            <a:ext cx="6096000" cy="68580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	Insert your image here</a:t>
            </a:r>
          </a:p>
        </p:txBody>
      </p:sp>
    </p:spTree>
    <p:extLst>
      <p:ext uri="{BB962C8B-B14F-4D97-AF65-F5344CB8AC3E}">
        <p14:creationId xmlns:p14="http://schemas.microsoft.com/office/powerpoint/2010/main" val="2333605687"/>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Device Mockup - Page Title 21">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CDC30AC0-F60B-48F3-AF96-3C76B04353FE}"/>
              </a:ext>
            </a:extLst>
          </p:cNvPr>
          <p:cNvSpPr>
            <a:spLocks noGrp="1"/>
          </p:cNvSpPr>
          <p:nvPr>
            <p:ph type="pic" sz="quarter" idx="10" hasCustomPrompt="1"/>
          </p:nvPr>
        </p:nvSpPr>
        <p:spPr>
          <a:xfrm>
            <a:off x="1320134" y="2035019"/>
            <a:ext cx="3899566" cy="2478352"/>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US" dirty="0"/>
              <a:t>Insert your image here</a:t>
            </a:r>
            <a:endParaRPr lang="en-MY" dirty="0"/>
          </a:p>
        </p:txBody>
      </p:sp>
      <p:sp>
        <p:nvSpPr>
          <p:cNvPr id="6" name="Title 1">
            <a:extLst>
              <a:ext uri="{FF2B5EF4-FFF2-40B4-BE49-F238E27FC236}">
                <a16:creationId xmlns:a16="http://schemas.microsoft.com/office/drawing/2014/main" id="{82E17C15-FFFF-44DC-A4EF-80C163813D27}"/>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7" name="Subtitle 2">
            <a:extLst>
              <a:ext uri="{FF2B5EF4-FFF2-40B4-BE49-F238E27FC236}">
                <a16:creationId xmlns:a16="http://schemas.microsoft.com/office/drawing/2014/main" id="{4665E4DE-2F35-4EAF-9BCE-E8152CFBF5AF}"/>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10" name="Picture Placeholder 4">
            <a:extLst>
              <a:ext uri="{FF2B5EF4-FFF2-40B4-BE49-F238E27FC236}">
                <a16:creationId xmlns:a16="http://schemas.microsoft.com/office/drawing/2014/main" id="{F5C40E58-FFE4-4E62-90CB-83D9EA220E1F}"/>
              </a:ext>
            </a:extLst>
          </p:cNvPr>
          <p:cNvSpPr>
            <a:spLocks noGrp="1"/>
          </p:cNvSpPr>
          <p:nvPr>
            <p:ph type="pic" sz="quarter" idx="11" hasCustomPrompt="1"/>
          </p:nvPr>
        </p:nvSpPr>
        <p:spPr>
          <a:xfrm>
            <a:off x="6972300" y="2035019"/>
            <a:ext cx="3899566" cy="2478352"/>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US" dirty="0"/>
              <a:t>Insert your image here</a:t>
            </a:r>
            <a:endParaRPr lang="en-MY" dirty="0"/>
          </a:p>
        </p:txBody>
      </p:sp>
    </p:spTree>
    <p:extLst>
      <p:ext uri="{BB962C8B-B14F-4D97-AF65-F5344CB8AC3E}">
        <p14:creationId xmlns:p14="http://schemas.microsoft.com/office/powerpoint/2010/main" val="1964366303"/>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Device Mockup - Page Title 22">
    <p:spTree>
      <p:nvGrpSpPr>
        <p:cNvPr id="1" name=""/>
        <p:cNvGrpSpPr/>
        <p:nvPr/>
      </p:nvGrpSpPr>
      <p:grpSpPr>
        <a:xfrm>
          <a:off x="0" y="0"/>
          <a:ext cx="0" cy="0"/>
          <a:chOff x="0" y="0"/>
          <a:chExt cx="0" cy="0"/>
        </a:xfrm>
      </p:grpSpPr>
      <p:sp>
        <p:nvSpPr>
          <p:cNvPr id="10" name="Picture Placeholder 4">
            <a:extLst>
              <a:ext uri="{FF2B5EF4-FFF2-40B4-BE49-F238E27FC236}">
                <a16:creationId xmlns:a16="http://schemas.microsoft.com/office/drawing/2014/main" id="{F5C40E58-FFE4-4E62-90CB-83D9EA220E1F}"/>
              </a:ext>
            </a:extLst>
          </p:cNvPr>
          <p:cNvSpPr>
            <a:spLocks noGrp="1"/>
          </p:cNvSpPr>
          <p:nvPr>
            <p:ph type="pic" sz="quarter" idx="11" hasCustomPrompt="1"/>
          </p:nvPr>
        </p:nvSpPr>
        <p:spPr>
          <a:xfrm>
            <a:off x="5867399" y="2073118"/>
            <a:ext cx="5410597" cy="3438681"/>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US" dirty="0"/>
              <a:t>Insert your image here</a:t>
            </a:r>
            <a:endParaRPr lang="en-MY" dirty="0"/>
          </a:p>
        </p:txBody>
      </p:sp>
      <p:sp>
        <p:nvSpPr>
          <p:cNvPr id="6" name="Title 1">
            <a:extLst>
              <a:ext uri="{FF2B5EF4-FFF2-40B4-BE49-F238E27FC236}">
                <a16:creationId xmlns:a16="http://schemas.microsoft.com/office/drawing/2014/main" id="{82E17C15-FFFF-44DC-A4EF-80C163813D27}"/>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7" name="Subtitle 2">
            <a:extLst>
              <a:ext uri="{FF2B5EF4-FFF2-40B4-BE49-F238E27FC236}">
                <a16:creationId xmlns:a16="http://schemas.microsoft.com/office/drawing/2014/main" id="{4665E4DE-2F35-4EAF-9BCE-E8152CFBF5AF}"/>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Tree>
    <p:extLst>
      <p:ext uri="{BB962C8B-B14F-4D97-AF65-F5344CB8AC3E}">
        <p14:creationId xmlns:p14="http://schemas.microsoft.com/office/powerpoint/2010/main" val="1992946659"/>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Watch Mockup">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586B0A44-C28F-4A11-8B5D-8E3838A0900C}"/>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4" name="Subtitle 2">
            <a:extLst>
              <a:ext uri="{FF2B5EF4-FFF2-40B4-BE49-F238E27FC236}">
                <a16:creationId xmlns:a16="http://schemas.microsoft.com/office/drawing/2014/main" id="{45C18F5C-6002-4930-B5D3-8193C946F9C7}"/>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25" name="Picture Placeholder 24">
            <a:extLst>
              <a:ext uri="{FF2B5EF4-FFF2-40B4-BE49-F238E27FC236}">
                <a16:creationId xmlns:a16="http://schemas.microsoft.com/office/drawing/2014/main" id="{BDAC8895-349F-4412-ADA2-C933204DF6BC}"/>
              </a:ext>
            </a:extLst>
          </p:cNvPr>
          <p:cNvSpPr>
            <a:spLocks noGrp="1"/>
          </p:cNvSpPr>
          <p:nvPr>
            <p:ph type="pic" sz="quarter" idx="10" hasCustomPrompt="1"/>
          </p:nvPr>
        </p:nvSpPr>
        <p:spPr>
          <a:xfrm>
            <a:off x="1029677" y="2724486"/>
            <a:ext cx="1463040" cy="1783080"/>
          </a:xfrm>
          <a:custGeom>
            <a:avLst/>
            <a:gdLst>
              <a:gd name="connsiteX0" fmla="*/ 227885 w 1463040"/>
              <a:gd name="connsiteY0" fmla="*/ 0 h 1783080"/>
              <a:gd name="connsiteX1" fmla="*/ 1235155 w 1463040"/>
              <a:gd name="connsiteY1" fmla="*/ 0 h 1783080"/>
              <a:gd name="connsiteX2" fmla="*/ 1265711 w 1463040"/>
              <a:gd name="connsiteY2" fmla="*/ 3080 h 1783080"/>
              <a:gd name="connsiteX3" fmla="*/ 1458566 w 1463040"/>
              <a:gd name="connsiteY3" fmla="*/ 195936 h 1783080"/>
              <a:gd name="connsiteX4" fmla="*/ 1463040 w 1463040"/>
              <a:gd name="connsiteY4" fmla="*/ 240319 h 1783080"/>
              <a:gd name="connsiteX5" fmla="*/ 1463040 w 1463040"/>
              <a:gd name="connsiteY5" fmla="*/ 1542761 h 1783080"/>
              <a:gd name="connsiteX6" fmla="*/ 1458566 w 1463040"/>
              <a:gd name="connsiteY6" fmla="*/ 1587144 h 1783080"/>
              <a:gd name="connsiteX7" fmla="*/ 1265711 w 1463040"/>
              <a:gd name="connsiteY7" fmla="*/ 1780000 h 1783080"/>
              <a:gd name="connsiteX8" fmla="*/ 1235155 w 1463040"/>
              <a:gd name="connsiteY8" fmla="*/ 1783080 h 1783080"/>
              <a:gd name="connsiteX9" fmla="*/ 227885 w 1463040"/>
              <a:gd name="connsiteY9" fmla="*/ 1783080 h 1783080"/>
              <a:gd name="connsiteX10" fmla="*/ 197330 w 1463040"/>
              <a:gd name="connsiteY10" fmla="*/ 1780000 h 1783080"/>
              <a:gd name="connsiteX11" fmla="*/ 4474 w 1463040"/>
              <a:gd name="connsiteY11" fmla="*/ 1587144 h 1783080"/>
              <a:gd name="connsiteX12" fmla="*/ 0 w 1463040"/>
              <a:gd name="connsiteY12" fmla="*/ 1542761 h 1783080"/>
              <a:gd name="connsiteX13" fmla="*/ 0 w 1463040"/>
              <a:gd name="connsiteY13" fmla="*/ 240319 h 1783080"/>
              <a:gd name="connsiteX14" fmla="*/ 4474 w 1463040"/>
              <a:gd name="connsiteY14" fmla="*/ 195936 h 1783080"/>
              <a:gd name="connsiteX15" fmla="*/ 197330 w 1463040"/>
              <a:gd name="connsiteY15" fmla="*/ 3080 h 1783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63040" h="1783080">
                <a:moveTo>
                  <a:pt x="227885" y="0"/>
                </a:moveTo>
                <a:lnTo>
                  <a:pt x="1235155" y="0"/>
                </a:lnTo>
                <a:lnTo>
                  <a:pt x="1265711" y="3080"/>
                </a:lnTo>
                <a:cubicBezTo>
                  <a:pt x="1362513" y="22889"/>
                  <a:pt x="1438757" y="99133"/>
                  <a:pt x="1458566" y="195936"/>
                </a:cubicBezTo>
                <a:lnTo>
                  <a:pt x="1463040" y="240319"/>
                </a:lnTo>
                <a:lnTo>
                  <a:pt x="1463040" y="1542761"/>
                </a:lnTo>
                <a:lnTo>
                  <a:pt x="1458566" y="1587144"/>
                </a:lnTo>
                <a:cubicBezTo>
                  <a:pt x="1438757" y="1683947"/>
                  <a:pt x="1362513" y="1760191"/>
                  <a:pt x="1265711" y="1780000"/>
                </a:cubicBezTo>
                <a:lnTo>
                  <a:pt x="1235155" y="1783080"/>
                </a:lnTo>
                <a:lnTo>
                  <a:pt x="227885" y="1783080"/>
                </a:lnTo>
                <a:lnTo>
                  <a:pt x="197330" y="1780000"/>
                </a:lnTo>
                <a:cubicBezTo>
                  <a:pt x="100527" y="1760191"/>
                  <a:pt x="24283" y="1683947"/>
                  <a:pt x="4474" y="1587144"/>
                </a:cubicBezTo>
                <a:lnTo>
                  <a:pt x="0" y="1542761"/>
                </a:lnTo>
                <a:lnTo>
                  <a:pt x="0" y="240319"/>
                </a:lnTo>
                <a:lnTo>
                  <a:pt x="4474" y="195936"/>
                </a:lnTo>
                <a:cubicBezTo>
                  <a:pt x="24283" y="99133"/>
                  <a:pt x="100527" y="22889"/>
                  <a:pt x="197330" y="308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600">
                <a:solidFill>
                  <a:schemeClr val="tx1"/>
                </a:solidFill>
              </a:defRPr>
            </a:lvl1pPr>
          </a:lstStyle>
          <a:p>
            <a:r>
              <a:rPr lang="en-US" dirty="0"/>
              <a:t>Insert your image here</a:t>
            </a:r>
            <a:endParaRPr lang="en-MY" dirty="0"/>
          </a:p>
        </p:txBody>
      </p:sp>
      <p:sp>
        <p:nvSpPr>
          <p:cNvPr id="26" name="Picture Placeholder 25">
            <a:extLst>
              <a:ext uri="{FF2B5EF4-FFF2-40B4-BE49-F238E27FC236}">
                <a16:creationId xmlns:a16="http://schemas.microsoft.com/office/drawing/2014/main" id="{E1A3559F-4A5C-4B81-9640-31BF6C96A65A}"/>
              </a:ext>
            </a:extLst>
          </p:cNvPr>
          <p:cNvSpPr>
            <a:spLocks noGrp="1"/>
          </p:cNvSpPr>
          <p:nvPr>
            <p:ph type="pic" sz="quarter" idx="11" hasCustomPrompt="1"/>
          </p:nvPr>
        </p:nvSpPr>
        <p:spPr>
          <a:xfrm>
            <a:off x="3827671" y="2724486"/>
            <a:ext cx="1463040" cy="1783080"/>
          </a:xfrm>
          <a:custGeom>
            <a:avLst/>
            <a:gdLst>
              <a:gd name="connsiteX0" fmla="*/ 227885 w 1463040"/>
              <a:gd name="connsiteY0" fmla="*/ 0 h 1783080"/>
              <a:gd name="connsiteX1" fmla="*/ 1235155 w 1463040"/>
              <a:gd name="connsiteY1" fmla="*/ 0 h 1783080"/>
              <a:gd name="connsiteX2" fmla="*/ 1265711 w 1463040"/>
              <a:gd name="connsiteY2" fmla="*/ 3080 h 1783080"/>
              <a:gd name="connsiteX3" fmla="*/ 1458566 w 1463040"/>
              <a:gd name="connsiteY3" fmla="*/ 195936 h 1783080"/>
              <a:gd name="connsiteX4" fmla="*/ 1463040 w 1463040"/>
              <a:gd name="connsiteY4" fmla="*/ 240319 h 1783080"/>
              <a:gd name="connsiteX5" fmla="*/ 1463040 w 1463040"/>
              <a:gd name="connsiteY5" fmla="*/ 1542761 h 1783080"/>
              <a:gd name="connsiteX6" fmla="*/ 1458566 w 1463040"/>
              <a:gd name="connsiteY6" fmla="*/ 1587144 h 1783080"/>
              <a:gd name="connsiteX7" fmla="*/ 1265711 w 1463040"/>
              <a:gd name="connsiteY7" fmla="*/ 1780000 h 1783080"/>
              <a:gd name="connsiteX8" fmla="*/ 1235155 w 1463040"/>
              <a:gd name="connsiteY8" fmla="*/ 1783080 h 1783080"/>
              <a:gd name="connsiteX9" fmla="*/ 227885 w 1463040"/>
              <a:gd name="connsiteY9" fmla="*/ 1783080 h 1783080"/>
              <a:gd name="connsiteX10" fmla="*/ 197330 w 1463040"/>
              <a:gd name="connsiteY10" fmla="*/ 1780000 h 1783080"/>
              <a:gd name="connsiteX11" fmla="*/ 4474 w 1463040"/>
              <a:gd name="connsiteY11" fmla="*/ 1587144 h 1783080"/>
              <a:gd name="connsiteX12" fmla="*/ 0 w 1463040"/>
              <a:gd name="connsiteY12" fmla="*/ 1542761 h 1783080"/>
              <a:gd name="connsiteX13" fmla="*/ 0 w 1463040"/>
              <a:gd name="connsiteY13" fmla="*/ 240319 h 1783080"/>
              <a:gd name="connsiteX14" fmla="*/ 4474 w 1463040"/>
              <a:gd name="connsiteY14" fmla="*/ 195936 h 1783080"/>
              <a:gd name="connsiteX15" fmla="*/ 197330 w 1463040"/>
              <a:gd name="connsiteY15" fmla="*/ 3080 h 1783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63040" h="1783080">
                <a:moveTo>
                  <a:pt x="227885" y="0"/>
                </a:moveTo>
                <a:lnTo>
                  <a:pt x="1235155" y="0"/>
                </a:lnTo>
                <a:lnTo>
                  <a:pt x="1265711" y="3080"/>
                </a:lnTo>
                <a:cubicBezTo>
                  <a:pt x="1362513" y="22889"/>
                  <a:pt x="1438757" y="99133"/>
                  <a:pt x="1458566" y="195936"/>
                </a:cubicBezTo>
                <a:lnTo>
                  <a:pt x="1463040" y="240319"/>
                </a:lnTo>
                <a:lnTo>
                  <a:pt x="1463040" y="1542761"/>
                </a:lnTo>
                <a:lnTo>
                  <a:pt x="1458566" y="1587144"/>
                </a:lnTo>
                <a:cubicBezTo>
                  <a:pt x="1438757" y="1683947"/>
                  <a:pt x="1362513" y="1760191"/>
                  <a:pt x="1265711" y="1780000"/>
                </a:cubicBezTo>
                <a:lnTo>
                  <a:pt x="1235155" y="1783080"/>
                </a:lnTo>
                <a:lnTo>
                  <a:pt x="227885" y="1783080"/>
                </a:lnTo>
                <a:lnTo>
                  <a:pt x="197330" y="1780000"/>
                </a:lnTo>
                <a:cubicBezTo>
                  <a:pt x="100527" y="1760191"/>
                  <a:pt x="24283" y="1683947"/>
                  <a:pt x="4474" y="1587144"/>
                </a:cubicBezTo>
                <a:lnTo>
                  <a:pt x="0" y="1542761"/>
                </a:lnTo>
                <a:lnTo>
                  <a:pt x="0" y="240319"/>
                </a:lnTo>
                <a:lnTo>
                  <a:pt x="4474" y="195936"/>
                </a:lnTo>
                <a:cubicBezTo>
                  <a:pt x="24283" y="99133"/>
                  <a:pt x="100527" y="22889"/>
                  <a:pt x="197330" y="308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600">
                <a:solidFill>
                  <a:schemeClr val="tx1"/>
                </a:solidFill>
              </a:defRPr>
            </a:lvl1pPr>
          </a:lstStyle>
          <a:p>
            <a:r>
              <a:rPr lang="en-US" dirty="0"/>
              <a:t>Insert your image here</a:t>
            </a:r>
            <a:endParaRPr lang="en-MY" dirty="0"/>
          </a:p>
        </p:txBody>
      </p:sp>
      <p:sp>
        <p:nvSpPr>
          <p:cNvPr id="27" name="Picture Placeholder 26">
            <a:extLst>
              <a:ext uri="{FF2B5EF4-FFF2-40B4-BE49-F238E27FC236}">
                <a16:creationId xmlns:a16="http://schemas.microsoft.com/office/drawing/2014/main" id="{2D174C91-5F33-4165-ABC0-CAD0B821C4B2}"/>
              </a:ext>
            </a:extLst>
          </p:cNvPr>
          <p:cNvSpPr>
            <a:spLocks noGrp="1"/>
          </p:cNvSpPr>
          <p:nvPr>
            <p:ph type="pic" sz="quarter" idx="12" hasCustomPrompt="1"/>
          </p:nvPr>
        </p:nvSpPr>
        <p:spPr>
          <a:xfrm>
            <a:off x="6642598" y="2724486"/>
            <a:ext cx="1463040" cy="1783080"/>
          </a:xfrm>
          <a:custGeom>
            <a:avLst/>
            <a:gdLst>
              <a:gd name="connsiteX0" fmla="*/ 227885 w 1463040"/>
              <a:gd name="connsiteY0" fmla="*/ 0 h 1783080"/>
              <a:gd name="connsiteX1" fmla="*/ 1235155 w 1463040"/>
              <a:gd name="connsiteY1" fmla="*/ 0 h 1783080"/>
              <a:gd name="connsiteX2" fmla="*/ 1265711 w 1463040"/>
              <a:gd name="connsiteY2" fmla="*/ 3080 h 1783080"/>
              <a:gd name="connsiteX3" fmla="*/ 1458566 w 1463040"/>
              <a:gd name="connsiteY3" fmla="*/ 195936 h 1783080"/>
              <a:gd name="connsiteX4" fmla="*/ 1463040 w 1463040"/>
              <a:gd name="connsiteY4" fmla="*/ 240319 h 1783080"/>
              <a:gd name="connsiteX5" fmla="*/ 1463040 w 1463040"/>
              <a:gd name="connsiteY5" fmla="*/ 1542761 h 1783080"/>
              <a:gd name="connsiteX6" fmla="*/ 1458566 w 1463040"/>
              <a:gd name="connsiteY6" fmla="*/ 1587144 h 1783080"/>
              <a:gd name="connsiteX7" fmla="*/ 1265711 w 1463040"/>
              <a:gd name="connsiteY7" fmla="*/ 1780000 h 1783080"/>
              <a:gd name="connsiteX8" fmla="*/ 1235155 w 1463040"/>
              <a:gd name="connsiteY8" fmla="*/ 1783080 h 1783080"/>
              <a:gd name="connsiteX9" fmla="*/ 227885 w 1463040"/>
              <a:gd name="connsiteY9" fmla="*/ 1783080 h 1783080"/>
              <a:gd name="connsiteX10" fmla="*/ 197330 w 1463040"/>
              <a:gd name="connsiteY10" fmla="*/ 1780000 h 1783080"/>
              <a:gd name="connsiteX11" fmla="*/ 4474 w 1463040"/>
              <a:gd name="connsiteY11" fmla="*/ 1587144 h 1783080"/>
              <a:gd name="connsiteX12" fmla="*/ 0 w 1463040"/>
              <a:gd name="connsiteY12" fmla="*/ 1542761 h 1783080"/>
              <a:gd name="connsiteX13" fmla="*/ 0 w 1463040"/>
              <a:gd name="connsiteY13" fmla="*/ 240319 h 1783080"/>
              <a:gd name="connsiteX14" fmla="*/ 4474 w 1463040"/>
              <a:gd name="connsiteY14" fmla="*/ 195936 h 1783080"/>
              <a:gd name="connsiteX15" fmla="*/ 197330 w 1463040"/>
              <a:gd name="connsiteY15" fmla="*/ 3080 h 1783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63040" h="1783080">
                <a:moveTo>
                  <a:pt x="227885" y="0"/>
                </a:moveTo>
                <a:lnTo>
                  <a:pt x="1235155" y="0"/>
                </a:lnTo>
                <a:lnTo>
                  <a:pt x="1265711" y="3080"/>
                </a:lnTo>
                <a:cubicBezTo>
                  <a:pt x="1362513" y="22889"/>
                  <a:pt x="1438757" y="99133"/>
                  <a:pt x="1458566" y="195936"/>
                </a:cubicBezTo>
                <a:lnTo>
                  <a:pt x="1463040" y="240319"/>
                </a:lnTo>
                <a:lnTo>
                  <a:pt x="1463040" y="1542761"/>
                </a:lnTo>
                <a:lnTo>
                  <a:pt x="1458566" y="1587144"/>
                </a:lnTo>
                <a:cubicBezTo>
                  <a:pt x="1438757" y="1683947"/>
                  <a:pt x="1362513" y="1760191"/>
                  <a:pt x="1265711" y="1780000"/>
                </a:cubicBezTo>
                <a:lnTo>
                  <a:pt x="1235155" y="1783080"/>
                </a:lnTo>
                <a:lnTo>
                  <a:pt x="227885" y="1783080"/>
                </a:lnTo>
                <a:lnTo>
                  <a:pt x="197330" y="1780000"/>
                </a:lnTo>
                <a:cubicBezTo>
                  <a:pt x="100527" y="1760191"/>
                  <a:pt x="24283" y="1683947"/>
                  <a:pt x="4474" y="1587144"/>
                </a:cubicBezTo>
                <a:lnTo>
                  <a:pt x="0" y="1542761"/>
                </a:lnTo>
                <a:lnTo>
                  <a:pt x="0" y="240319"/>
                </a:lnTo>
                <a:lnTo>
                  <a:pt x="4474" y="195936"/>
                </a:lnTo>
                <a:cubicBezTo>
                  <a:pt x="24283" y="99133"/>
                  <a:pt x="100527" y="22889"/>
                  <a:pt x="197330" y="308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600">
                <a:solidFill>
                  <a:schemeClr val="tx1"/>
                </a:solidFill>
              </a:defRPr>
            </a:lvl1pPr>
          </a:lstStyle>
          <a:p>
            <a:r>
              <a:rPr lang="en-US" dirty="0"/>
              <a:t>Insert your image here</a:t>
            </a:r>
            <a:endParaRPr lang="en-MY" dirty="0"/>
          </a:p>
        </p:txBody>
      </p:sp>
      <p:sp>
        <p:nvSpPr>
          <p:cNvPr id="28" name="Picture Placeholder 27">
            <a:extLst>
              <a:ext uri="{FF2B5EF4-FFF2-40B4-BE49-F238E27FC236}">
                <a16:creationId xmlns:a16="http://schemas.microsoft.com/office/drawing/2014/main" id="{A98CE558-3705-4DBE-9F12-DD9DA37DEC72}"/>
              </a:ext>
            </a:extLst>
          </p:cNvPr>
          <p:cNvSpPr>
            <a:spLocks noGrp="1"/>
          </p:cNvSpPr>
          <p:nvPr>
            <p:ph type="pic" sz="quarter" idx="13" hasCustomPrompt="1"/>
          </p:nvPr>
        </p:nvSpPr>
        <p:spPr>
          <a:xfrm>
            <a:off x="9457525" y="2724486"/>
            <a:ext cx="1463040" cy="1783080"/>
          </a:xfrm>
          <a:custGeom>
            <a:avLst/>
            <a:gdLst>
              <a:gd name="connsiteX0" fmla="*/ 227885 w 1463040"/>
              <a:gd name="connsiteY0" fmla="*/ 0 h 1783080"/>
              <a:gd name="connsiteX1" fmla="*/ 1235155 w 1463040"/>
              <a:gd name="connsiteY1" fmla="*/ 0 h 1783080"/>
              <a:gd name="connsiteX2" fmla="*/ 1265711 w 1463040"/>
              <a:gd name="connsiteY2" fmla="*/ 3080 h 1783080"/>
              <a:gd name="connsiteX3" fmla="*/ 1458566 w 1463040"/>
              <a:gd name="connsiteY3" fmla="*/ 195936 h 1783080"/>
              <a:gd name="connsiteX4" fmla="*/ 1463040 w 1463040"/>
              <a:gd name="connsiteY4" fmla="*/ 240319 h 1783080"/>
              <a:gd name="connsiteX5" fmla="*/ 1463040 w 1463040"/>
              <a:gd name="connsiteY5" fmla="*/ 1542761 h 1783080"/>
              <a:gd name="connsiteX6" fmla="*/ 1458566 w 1463040"/>
              <a:gd name="connsiteY6" fmla="*/ 1587144 h 1783080"/>
              <a:gd name="connsiteX7" fmla="*/ 1265711 w 1463040"/>
              <a:gd name="connsiteY7" fmla="*/ 1780000 h 1783080"/>
              <a:gd name="connsiteX8" fmla="*/ 1235155 w 1463040"/>
              <a:gd name="connsiteY8" fmla="*/ 1783080 h 1783080"/>
              <a:gd name="connsiteX9" fmla="*/ 227885 w 1463040"/>
              <a:gd name="connsiteY9" fmla="*/ 1783080 h 1783080"/>
              <a:gd name="connsiteX10" fmla="*/ 197330 w 1463040"/>
              <a:gd name="connsiteY10" fmla="*/ 1780000 h 1783080"/>
              <a:gd name="connsiteX11" fmla="*/ 4474 w 1463040"/>
              <a:gd name="connsiteY11" fmla="*/ 1587144 h 1783080"/>
              <a:gd name="connsiteX12" fmla="*/ 0 w 1463040"/>
              <a:gd name="connsiteY12" fmla="*/ 1542761 h 1783080"/>
              <a:gd name="connsiteX13" fmla="*/ 0 w 1463040"/>
              <a:gd name="connsiteY13" fmla="*/ 240319 h 1783080"/>
              <a:gd name="connsiteX14" fmla="*/ 4474 w 1463040"/>
              <a:gd name="connsiteY14" fmla="*/ 195936 h 1783080"/>
              <a:gd name="connsiteX15" fmla="*/ 197330 w 1463040"/>
              <a:gd name="connsiteY15" fmla="*/ 3080 h 1783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63040" h="1783080">
                <a:moveTo>
                  <a:pt x="227885" y="0"/>
                </a:moveTo>
                <a:lnTo>
                  <a:pt x="1235155" y="0"/>
                </a:lnTo>
                <a:lnTo>
                  <a:pt x="1265711" y="3080"/>
                </a:lnTo>
                <a:cubicBezTo>
                  <a:pt x="1362513" y="22889"/>
                  <a:pt x="1438757" y="99133"/>
                  <a:pt x="1458566" y="195936"/>
                </a:cubicBezTo>
                <a:lnTo>
                  <a:pt x="1463040" y="240319"/>
                </a:lnTo>
                <a:lnTo>
                  <a:pt x="1463040" y="1542761"/>
                </a:lnTo>
                <a:lnTo>
                  <a:pt x="1458566" y="1587144"/>
                </a:lnTo>
                <a:cubicBezTo>
                  <a:pt x="1438757" y="1683947"/>
                  <a:pt x="1362513" y="1760191"/>
                  <a:pt x="1265711" y="1780000"/>
                </a:cubicBezTo>
                <a:lnTo>
                  <a:pt x="1235155" y="1783080"/>
                </a:lnTo>
                <a:lnTo>
                  <a:pt x="227885" y="1783080"/>
                </a:lnTo>
                <a:lnTo>
                  <a:pt x="197330" y="1780000"/>
                </a:lnTo>
                <a:cubicBezTo>
                  <a:pt x="100527" y="1760191"/>
                  <a:pt x="24283" y="1683947"/>
                  <a:pt x="4474" y="1587144"/>
                </a:cubicBezTo>
                <a:lnTo>
                  <a:pt x="0" y="1542761"/>
                </a:lnTo>
                <a:lnTo>
                  <a:pt x="0" y="240319"/>
                </a:lnTo>
                <a:lnTo>
                  <a:pt x="4474" y="195936"/>
                </a:lnTo>
                <a:cubicBezTo>
                  <a:pt x="24283" y="99133"/>
                  <a:pt x="100527" y="22889"/>
                  <a:pt x="197330" y="308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600">
                <a:solidFill>
                  <a:schemeClr val="tx1"/>
                </a:solidFill>
              </a:defRPr>
            </a:lvl1pPr>
          </a:lstStyle>
          <a:p>
            <a:r>
              <a:rPr lang="en-US" dirty="0"/>
              <a:t>Insert your image here</a:t>
            </a:r>
            <a:endParaRPr lang="en-MY" dirty="0"/>
          </a:p>
        </p:txBody>
      </p:sp>
    </p:spTree>
    <p:extLst>
      <p:ext uri="{BB962C8B-B14F-4D97-AF65-F5344CB8AC3E}">
        <p14:creationId xmlns:p14="http://schemas.microsoft.com/office/powerpoint/2010/main" val="3398802910"/>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Device Mockup - Page Title 13">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CDC30AC0-F60B-48F3-AF96-3C76B04353FE}"/>
              </a:ext>
            </a:extLst>
          </p:cNvPr>
          <p:cNvSpPr>
            <a:spLocks noGrp="1"/>
          </p:cNvSpPr>
          <p:nvPr>
            <p:ph type="pic" sz="quarter" idx="10" hasCustomPrompt="1"/>
          </p:nvPr>
        </p:nvSpPr>
        <p:spPr>
          <a:xfrm>
            <a:off x="-1180618" y="1741506"/>
            <a:ext cx="6887998" cy="3876974"/>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US" dirty="0"/>
              <a:t>Insert your image here</a:t>
            </a:r>
            <a:endParaRPr lang="en-MY" dirty="0"/>
          </a:p>
        </p:txBody>
      </p:sp>
      <p:sp>
        <p:nvSpPr>
          <p:cNvPr id="3" name="Title 1">
            <a:extLst>
              <a:ext uri="{FF2B5EF4-FFF2-40B4-BE49-F238E27FC236}">
                <a16:creationId xmlns:a16="http://schemas.microsoft.com/office/drawing/2014/main" id="{586B0A44-C28F-4A11-8B5D-8E3838A0900C}"/>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4" name="Subtitle 2">
            <a:extLst>
              <a:ext uri="{FF2B5EF4-FFF2-40B4-BE49-F238E27FC236}">
                <a16:creationId xmlns:a16="http://schemas.microsoft.com/office/drawing/2014/main" id="{45C18F5C-6002-4930-B5D3-8193C946F9C7}"/>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Tree>
    <p:extLst>
      <p:ext uri="{BB962C8B-B14F-4D97-AF65-F5344CB8AC3E}">
        <p14:creationId xmlns:p14="http://schemas.microsoft.com/office/powerpoint/2010/main" val="3773209088"/>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Device Mockup with Backgroud">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CDC30AC0-F60B-48F3-AF96-3C76B04353FE}"/>
              </a:ext>
            </a:extLst>
          </p:cNvPr>
          <p:cNvSpPr>
            <a:spLocks noGrp="1"/>
          </p:cNvSpPr>
          <p:nvPr>
            <p:ph type="pic" sz="quarter" idx="10" hasCustomPrompt="1"/>
          </p:nvPr>
        </p:nvSpPr>
        <p:spPr>
          <a:xfrm>
            <a:off x="0" y="0"/>
            <a:ext cx="12192000" cy="4862286"/>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US" dirty="0"/>
              <a:t>Insert your image here</a:t>
            </a:r>
            <a:endParaRPr lang="en-MY" dirty="0"/>
          </a:p>
        </p:txBody>
      </p:sp>
      <p:sp>
        <p:nvSpPr>
          <p:cNvPr id="7" name="Picture Placeholder 4">
            <a:extLst>
              <a:ext uri="{FF2B5EF4-FFF2-40B4-BE49-F238E27FC236}">
                <a16:creationId xmlns:a16="http://schemas.microsoft.com/office/drawing/2014/main" id="{C0AA56A4-EDF3-45D7-9140-3F3A0D39A89E}"/>
              </a:ext>
            </a:extLst>
          </p:cNvPr>
          <p:cNvSpPr>
            <a:spLocks noGrp="1"/>
          </p:cNvSpPr>
          <p:nvPr>
            <p:ph type="pic" sz="quarter" idx="11" hasCustomPrompt="1"/>
          </p:nvPr>
        </p:nvSpPr>
        <p:spPr>
          <a:xfrm>
            <a:off x="2085976" y="1228725"/>
            <a:ext cx="2286000" cy="4848225"/>
          </a:xfrm>
          <a:prstGeom prst="roundRect">
            <a:avLst>
              <a:gd name="adj" fmla="val 7500"/>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US" dirty="0"/>
              <a:t>Insert your image here</a:t>
            </a:r>
            <a:endParaRPr lang="en-MY" dirty="0"/>
          </a:p>
        </p:txBody>
      </p:sp>
    </p:spTree>
    <p:extLst>
      <p:ext uri="{BB962C8B-B14F-4D97-AF65-F5344CB8AC3E}">
        <p14:creationId xmlns:p14="http://schemas.microsoft.com/office/powerpoint/2010/main" val="1063134041"/>
      </p:ext>
    </p:extLst>
  </p:cSld>
  <p:clrMapOvr>
    <a:masterClrMapping/>
  </p:clrMapOvr>
  <p:extLst>
    <p:ext uri="{DCECCB84-F9BA-43D5-87BE-67443E8EF086}">
      <p15:sldGuideLst xmlns:p15="http://schemas.microsoft.com/office/powerpoint/2012/main"/>
    </p:ext>
  </p:extLst>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Device Mockup with Backgroud 2">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CDC30AC0-F60B-48F3-AF96-3C76B04353FE}"/>
              </a:ext>
            </a:extLst>
          </p:cNvPr>
          <p:cNvSpPr>
            <a:spLocks noGrp="1"/>
          </p:cNvSpPr>
          <p:nvPr>
            <p:ph type="pic" sz="quarter" idx="10" hasCustomPrompt="1"/>
          </p:nvPr>
        </p:nvSpPr>
        <p:spPr>
          <a:xfrm>
            <a:off x="0" y="0"/>
            <a:ext cx="12192000" cy="4862286"/>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US" dirty="0"/>
              <a:t>Insert your image here</a:t>
            </a:r>
            <a:endParaRPr lang="en-MY" dirty="0"/>
          </a:p>
        </p:txBody>
      </p:sp>
      <p:sp>
        <p:nvSpPr>
          <p:cNvPr id="4" name="Picture Placeholder 4">
            <a:extLst>
              <a:ext uri="{FF2B5EF4-FFF2-40B4-BE49-F238E27FC236}">
                <a16:creationId xmlns:a16="http://schemas.microsoft.com/office/drawing/2014/main" id="{04DF346F-6402-4A4D-9E35-443858EE99A3}"/>
              </a:ext>
            </a:extLst>
          </p:cNvPr>
          <p:cNvSpPr>
            <a:spLocks noGrp="1"/>
          </p:cNvSpPr>
          <p:nvPr>
            <p:ph type="pic" sz="quarter" idx="11" hasCustomPrompt="1"/>
          </p:nvPr>
        </p:nvSpPr>
        <p:spPr>
          <a:xfrm>
            <a:off x="-1143000" y="1384300"/>
            <a:ext cx="6400800" cy="4051300"/>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US" dirty="0"/>
              <a:t>Insert your image here</a:t>
            </a:r>
            <a:endParaRPr lang="en-MY" dirty="0"/>
          </a:p>
        </p:txBody>
      </p:sp>
    </p:spTree>
    <p:extLst>
      <p:ext uri="{BB962C8B-B14F-4D97-AF65-F5344CB8AC3E}">
        <p14:creationId xmlns:p14="http://schemas.microsoft.com/office/powerpoint/2010/main" val="3958212797"/>
      </p:ext>
    </p:extLst>
  </p:cSld>
  <p:clrMapOvr>
    <a:masterClrMapping/>
  </p:clrMapOvr>
  <p:extLst>
    <p:ext uri="{DCECCB84-F9BA-43D5-87BE-67443E8EF086}">
      <p15:sldGuideLst xmlns:p15="http://schemas.microsoft.com/office/powerpoint/2012/main"/>
    </p:ext>
  </p:extLst>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Device Mockup with Backgroud 3">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CDC30AC0-F60B-48F3-AF96-3C76B04353FE}"/>
              </a:ext>
            </a:extLst>
          </p:cNvPr>
          <p:cNvSpPr>
            <a:spLocks noGrp="1"/>
          </p:cNvSpPr>
          <p:nvPr>
            <p:ph type="pic" sz="quarter" idx="10" hasCustomPrompt="1"/>
          </p:nvPr>
        </p:nvSpPr>
        <p:spPr>
          <a:xfrm>
            <a:off x="0" y="0"/>
            <a:ext cx="9004300" cy="6858000"/>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US" dirty="0"/>
              <a:t>Insert your image here</a:t>
            </a:r>
            <a:endParaRPr lang="en-MY" dirty="0"/>
          </a:p>
        </p:txBody>
      </p:sp>
      <p:sp>
        <p:nvSpPr>
          <p:cNvPr id="7" name="Picture Placeholder 4">
            <a:extLst>
              <a:ext uri="{FF2B5EF4-FFF2-40B4-BE49-F238E27FC236}">
                <a16:creationId xmlns:a16="http://schemas.microsoft.com/office/drawing/2014/main" id="{C0AA56A4-EDF3-45D7-9140-3F3A0D39A89E}"/>
              </a:ext>
            </a:extLst>
          </p:cNvPr>
          <p:cNvSpPr>
            <a:spLocks noGrp="1"/>
          </p:cNvSpPr>
          <p:nvPr>
            <p:ph type="pic" sz="quarter" idx="11" hasCustomPrompt="1"/>
          </p:nvPr>
        </p:nvSpPr>
        <p:spPr>
          <a:xfrm>
            <a:off x="7861300" y="1004887"/>
            <a:ext cx="2286000" cy="4848225"/>
          </a:xfrm>
          <a:prstGeom prst="roundRect">
            <a:avLst>
              <a:gd name="adj" fmla="val 7500"/>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US" dirty="0"/>
              <a:t>Insert your image here</a:t>
            </a:r>
            <a:endParaRPr lang="en-MY" dirty="0"/>
          </a:p>
        </p:txBody>
      </p:sp>
    </p:spTree>
    <p:extLst>
      <p:ext uri="{BB962C8B-B14F-4D97-AF65-F5344CB8AC3E}">
        <p14:creationId xmlns:p14="http://schemas.microsoft.com/office/powerpoint/2010/main" val="2982277027"/>
      </p:ext>
    </p:extLst>
  </p:cSld>
  <p:clrMapOvr>
    <a:masterClrMapping/>
  </p:clrMapOvr>
  <p:extLst>
    <p:ext uri="{DCECCB84-F9BA-43D5-87BE-67443E8EF086}">
      <p15:sldGuideLst xmlns:p15="http://schemas.microsoft.com/office/powerpoint/2012/main"/>
    </p:ext>
  </p:extLst>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1_Device Mockup with Backgroud 3">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CDC30AC0-F60B-48F3-AF96-3C76B04353FE}"/>
              </a:ext>
            </a:extLst>
          </p:cNvPr>
          <p:cNvSpPr>
            <a:spLocks noGrp="1"/>
          </p:cNvSpPr>
          <p:nvPr>
            <p:ph type="pic" sz="quarter" idx="10" hasCustomPrompt="1"/>
          </p:nvPr>
        </p:nvSpPr>
        <p:spPr>
          <a:xfrm>
            <a:off x="0" y="0"/>
            <a:ext cx="9004300" cy="6858000"/>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US" dirty="0"/>
              <a:t>Insert your image here</a:t>
            </a:r>
            <a:endParaRPr lang="en-MY" dirty="0"/>
          </a:p>
        </p:txBody>
      </p:sp>
      <p:sp>
        <p:nvSpPr>
          <p:cNvPr id="4" name="Picture Placeholder 4">
            <a:extLst>
              <a:ext uri="{FF2B5EF4-FFF2-40B4-BE49-F238E27FC236}">
                <a16:creationId xmlns:a16="http://schemas.microsoft.com/office/drawing/2014/main" id="{0A9F23D8-7EBB-4DD0-915F-71A388D65FCB}"/>
              </a:ext>
            </a:extLst>
          </p:cNvPr>
          <p:cNvSpPr>
            <a:spLocks noGrp="1"/>
          </p:cNvSpPr>
          <p:nvPr>
            <p:ph type="pic" sz="quarter" idx="11" hasCustomPrompt="1"/>
          </p:nvPr>
        </p:nvSpPr>
        <p:spPr>
          <a:xfrm>
            <a:off x="6683102" y="1779580"/>
            <a:ext cx="4626637" cy="2928368"/>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US" dirty="0"/>
              <a:t>Insert your image here</a:t>
            </a:r>
            <a:endParaRPr lang="en-MY" dirty="0"/>
          </a:p>
        </p:txBody>
      </p:sp>
    </p:spTree>
    <p:extLst>
      <p:ext uri="{BB962C8B-B14F-4D97-AF65-F5344CB8AC3E}">
        <p14:creationId xmlns:p14="http://schemas.microsoft.com/office/powerpoint/2010/main" val="4033707915"/>
      </p:ext>
    </p:extLst>
  </p:cSld>
  <p:clrMapOvr>
    <a:masterClrMapping/>
  </p:clrMapOvr>
  <p:extLst>
    <p:ext uri="{DCECCB84-F9BA-43D5-87BE-67443E8EF086}">
      <p15:sldGuideLst xmlns:p15="http://schemas.microsoft.com/office/powerpoint/2012/main"/>
    </p:ext>
  </p:extLst>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Device Mockup - Page Title">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586B0A44-C28F-4A11-8B5D-8E3838A0900C}"/>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4" name="Subtitle 2">
            <a:extLst>
              <a:ext uri="{FF2B5EF4-FFF2-40B4-BE49-F238E27FC236}">
                <a16:creationId xmlns:a16="http://schemas.microsoft.com/office/drawing/2014/main" id="{45C18F5C-6002-4930-B5D3-8193C946F9C7}"/>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Tree>
    <p:extLst>
      <p:ext uri="{BB962C8B-B14F-4D97-AF65-F5344CB8AC3E}">
        <p14:creationId xmlns:p14="http://schemas.microsoft.com/office/powerpoint/2010/main" val="3555468504"/>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Gantt Chart - Image">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AE9CAA70-475F-4852-9832-842B7F6A1A18}"/>
              </a:ext>
            </a:extLst>
          </p:cNvPr>
          <p:cNvSpPr>
            <a:spLocks noGrp="1"/>
          </p:cNvSpPr>
          <p:nvPr>
            <p:ph type="pic" sz="quarter" idx="10" hasCustomPrompt="1"/>
          </p:nvPr>
        </p:nvSpPr>
        <p:spPr>
          <a:xfrm>
            <a:off x="364984" y="2564785"/>
            <a:ext cx="457200" cy="457200"/>
          </a:xfrm>
          <a:prstGeom prst="roundRect">
            <a:avLst/>
          </a:prstGeom>
          <a:pattFill prst="wdDnDiag">
            <a:fgClr>
              <a:schemeClr val="tx1">
                <a:lumMod val="25000"/>
                <a:lumOff val="75000"/>
              </a:schemeClr>
            </a:fgClr>
            <a:bgClr>
              <a:schemeClr val="bg1"/>
            </a:bgClr>
          </a:pattFill>
        </p:spPr>
        <p:txBody>
          <a:bodyPr anchor="ctr"/>
          <a:lstStyle>
            <a:lvl1pPr algn="ctr">
              <a:buNone/>
              <a:defRPr sz="600"/>
            </a:lvl1pPr>
          </a:lstStyle>
          <a:p>
            <a:r>
              <a:rPr lang="en-US" dirty="0"/>
              <a:t>image</a:t>
            </a:r>
          </a:p>
        </p:txBody>
      </p:sp>
      <p:sp>
        <p:nvSpPr>
          <p:cNvPr id="18" name="Picture Placeholder 16">
            <a:extLst>
              <a:ext uri="{FF2B5EF4-FFF2-40B4-BE49-F238E27FC236}">
                <a16:creationId xmlns:a16="http://schemas.microsoft.com/office/drawing/2014/main" id="{5CFD7B86-D2C3-4737-8CDD-1C0EB569FCD7}"/>
              </a:ext>
            </a:extLst>
          </p:cNvPr>
          <p:cNvSpPr>
            <a:spLocks noGrp="1"/>
          </p:cNvSpPr>
          <p:nvPr>
            <p:ph type="pic" sz="quarter" idx="11" hasCustomPrompt="1"/>
          </p:nvPr>
        </p:nvSpPr>
        <p:spPr>
          <a:xfrm>
            <a:off x="364984" y="3182879"/>
            <a:ext cx="457200" cy="457200"/>
          </a:xfrm>
          <a:prstGeom prst="roundRect">
            <a:avLst/>
          </a:prstGeom>
          <a:pattFill prst="wdDnDiag">
            <a:fgClr>
              <a:schemeClr val="tx1">
                <a:lumMod val="25000"/>
                <a:lumOff val="75000"/>
              </a:schemeClr>
            </a:fgClr>
            <a:bgClr>
              <a:schemeClr val="bg1"/>
            </a:bgClr>
          </a:pattFill>
        </p:spPr>
        <p:txBody>
          <a:bodyPr anchor="ctr"/>
          <a:lstStyle>
            <a:lvl1pPr algn="ctr">
              <a:buNone/>
              <a:defRPr sz="600"/>
            </a:lvl1pPr>
          </a:lstStyle>
          <a:p>
            <a:r>
              <a:rPr lang="en-US" dirty="0"/>
              <a:t>image</a:t>
            </a:r>
          </a:p>
        </p:txBody>
      </p:sp>
      <p:sp>
        <p:nvSpPr>
          <p:cNvPr id="19" name="Picture Placeholder 16">
            <a:extLst>
              <a:ext uri="{FF2B5EF4-FFF2-40B4-BE49-F238E27FC236}">
                <a16:creationId xmlns:a16="http://schemas.microsoft.com/office/drawing/2014/main" id="{042AF60C-CF1E-40A9-8D3D-BCBF81728CE6}"/>
              </a:ext>
            </a:extLst>
          </p:cNvPr>
          <p:cNvSpPr>
            <a:spLocks noGrp="1"/>
          </p:cNvSpPr>
          <p:nvPr>
            <p:ph type="pic" sz="quarter" idx="12" hasCustomPrompt="1"/>
          </p:nvPr>
        </p:nvSpPr>
        <p:spPr>
          <a:xfrm>
            <a:off x="363707" y="3819583"/>
            <a:ext cx="457200" cy="457200"/>
          </a:xfrm>
          <a:prstGeom prst="roundRect">
            <a:avLst/>
          </a:prstGeom>
          <a:pattFill prst="wdDnDiag">
            <a:fgClr>
              <a:schemeClr val="tx1">
                <a:lumMod val="25000"/>
                <a:lumOff val="75000"/>
              </a:schemeClr>
            </a:fgClr>
            <a:bgClr>
              <a:schemeClr val="bg1"/>
            </a:bgClr>
          </a:pattFill>
        </p:spPr>
        <p:txBody>
          <a:bodyPr anchor="ctr"/>
          <a:lstStyle>
            <a:lvl1pPr algn="ctr">
              <a:buNone/>
              <a:defRPr sz="600"/>
            </a:lvl1pPr>
          </a:lstStyle>
          <a:p>
            <a:r>
              <a:rPr lang="en-US" dirty="0"/>
              <a:t>image</a:t>
            </a:r>
          </a:p>
        </p:txBody>
      </p:sp>
      <p:sp>
        <p:nvSpPr>
          <p:cNvPr id="20" name="Picture Placeholder 16">
            <a:extLst>
              <a:ext uri="{FF2B5EF4-FFF2-40B4-BE49-F238E27FC236}">
                <a16:creationId xmlns:a16="http://schemas.microsoft.com/office/drawing/2014/main" id="{5FB262FE-4934-444B-B452-00C7428688F5}"/>
              </a:ext>
            </a:extLst>
          </p:cNvPr>
          <p:cNvSpPr>
            <a:spLocks noGrp="1"/>
          </p:cNvSpPr>
          <p:nvPr>
            <p:ph type="pic" sz="quarter" idx="13" hasCustomPrompt="1"/>
          </p:nvPr>
        </p:nvSpPr>
        <p:spPr>
          <a:xfrm>
            <a:off x="363707" y="4437677"/>
            <a:ext cx="457200" cy="457200"/>
          </a:xfrm>
          <a:prstGeom prst="roundRect">
            <a:avLst/>
          </a:prstGeom>
          <a:pattFill prst="wdDnDiag">
            <a:fgClr>
              <a:schemeClr val="tx1">
                <a:lumMod val="25000"/>
                <a:lumOff val="75000"/>
              </a:schemeClr>
            </a:fgClr>
            <a:bgClr>
              <a:schemeClr val="bg1"/>
            </a:bgClr>
          </a:pattFill>
        </p:spPr>
        <p:txBody>
          <a:bodyPr anchor="ctr"/>
          <a:lstStyle>
            <a:lvl1pPr algn="ctr">
              <a:buNone/>
              <a:defRPr sz="600"/>
            </a:lvl1pPr>
          </a:lstStyle>
          <a:p>
            <a:r>
              <a:rPr lang="en-US" dirty="0"/>
              <a:t>image</a:t>
            </a:r>
          </a:p>
        </p:txBody>
      </p:sp>
      <p:sp>
        <p:nvSpPr>
          <p:cNvPr id="21" name="Picture Placeholder 16">
            <a:extLst>
              <a:ext uri="{FF2B5EF4-FFF2-40B4-BE49-F238E27FC236}">
                <a16:creationId xmlns:a16="http://schemas.microsoft.com/office/drawing/2014/main" id="{834D1F36-D1A2-447C-A696-225A8C9F5A7A}"/>
              </a:ext>
            </a:extLst>
          </p:cNvPr>
          <p:cNvSpPr>
            <a:spLocks noGrp="1"/>
          </p:cNvSpPr>
          <p:nvPr>
            <p:ph type="pic" sz="quarter" idx="14" hasCustomPrompt="1"/>
          </p:nvPr>
        </p:nvSpPr>
        <p:spPr>
          <a:xfrm>
            <a:off x="362430" y="5074381"/>
            <a:ext cx="457200" cy="457200"/>
          </a:xfrm>
          <a:prstGeom prst="roundRect">
            <a:avLst/>
          </a:prstGeom>
          <a:pattFill prst="wdDnDiag">
            <a:fgClr>
              <a:schemeClr val="tx1">
                <a:lumMod val="25000"/>
                <a:lumOff val="75000"/>
              </a:schemeClr>
            </a:fgClr>
            <a:bgClr>
              <a:schemeClr val="bg1"/>
            </a:bgClr>
          </a:pattFill>
        </p:spPr>
        <p:txBody>
          <a:bodyPr anchor="ctr"/>
          <a:lstStyle>
            <a:lvl1pPr algn="ctr">
              <a:buNone/>
              <a:defRPr sz="600"/>
            </a:lvl1pPr>
          </a:lstStyle>
          <a:p>
            <a:r>
              <a:rPr lang="en-US" dirty="0"/>
              <a:t>image</a:t>
            </a:r>
          </a:p>
        </p:txBody>
      </p:sp>
      <p:sp>
        <p:nvSpPr>
          <p:cNvPr id="22" name="Picture Placeholder 16">
            <a:extLst>
              <a:ext uri="{FF2B5EF4-FFF2-40B4-BE49-F238E27FC236}">
                <a16:creationId xmlns:a16="http://schemas.microsoft.com/office/drawing/2014/main" id="{F5BD4EF0-8E44-4D39-8700-E34507910126}"/>
              </a:ext>
            </a:extLst>
          </p:cNvPr>
          <p:cNvSpPr>
            <a:spLocks noGrp="1"/>
          </p:cNvSpPr>
          <p:nvPr>
            <p:ph type="pic" sz="quarter" idx="15" hasCustomPrompt="1"/>
          </p:nvPr>
        </p:nvSpPr>
        <p:spPr>
          <a:xfrm>
            <a:off x="362430" y="5692475"/>
            <a:ext cx="457200" cy="457200"/>
          </a:xfrm>
          <a:prstGeom prst="roundRect">
            <a:avLst/>
          </a:prstGeom>
          <a:pattFill prst="wdDnDiag">
            <a:fgClr>
              <a:schemeClr val="tx1">
                <a:lumMod val="25000"/>
                <a:lumOff val="75000"/>
              </a:schemeClr>
            </a:fgClr>
            <a:bgClr>
              <a:schemeClr val="bg1"/>
            </a:bgClr>
          </a:pattFill>
        </p:spPr>
        <p:txBody>
          <a:bodyPr anchor="ctr"/>
          <a:lstStyle>
            <a:lvl1pPr algn="ctr">
              <a:buNone/>
              <a:defRPr sz="600"/>
            </a:lvl1pPr>
          </a:lstStyle>
          <a:p>
            <a:r>
              <a:rPr lang="en-US" dirty="0"/>
              <a:t>image</a:t>
            </a:r>
          </a:p>
        </p:txBody>
      </p:sp>
      <p:sp>
        <p:nvSpPr>
          <p:cNvPr id="3" name="Title 1">
            <a:extLst>
              <a:ext uri="{FF2B5EF4-FFF2-40B4-BE49-F238E27FC236}">
                <a16:creationId xmlns:a16="http://schemas.microsoft.com/office/drawing/2014/main" id="{586B0A44-C28F-4A11-8B5D-8E3838A0900C}"/>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4" name="Subtitle 2">
            <a:extLst>
              <a:ext uri="{FF2B5EF4-FFF2-40B4-BE49-F238E27FC236}">
                <a16:creationId xmlns:a16="http://schemas.microsoft.com/office/drawing/2014/main" id="{45C18F5C-6002-4930-B5D3-8193C946F9C7}"/>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Tree>
    <p:extLst>
      <p:ext uri="{BB962C8B-B14F-4D97-AF65-F5344CB8AC3E}">
        <p14:creationId xmlns:p14="http://schemas.microsoft.com/office/powerpoint/2010/main" val="41970166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 with Left Imag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8FB51009-964A-4B73-BA49-5F305CC09299}"/>
              </a:ext>
            </a:extLst>
          </p:cNvPr>
          <p:cNvSpPr>
            <a:spLocks noGrp="1"/>
          </p:cNvSpPr>
          <p:nvPr>
            <p:ph type="pic" sz="quarter" idx="10" hasCustomPrompt="1"/>
          </p:nvPr>
        </p:nvSpPr>
        <p:spPr>
          <a:xfrm>
            <a:off x="0" y="0"/>
            <a:ext cx="6096000" cy="6858000"/>
          </a:xfrm>
          <a:prstGeom prst="rect">
            <a:avLst/>
          </a:prstGeom>
          <a:pattFill prst="wdDnDiag">
            <a:fgClr>
              <a:schemeClr val="bg1">
                <a:lumMod val="8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	Insert your image here</a:t>
            </a:r>
          </a:p>
        </p:txBody>
      </p:sp>
    </p:spTree>
    <p:extLst>
      <p:ext uri="{BB962C8B-B14F-4D97-AF65-F5344CB8AC3E}">
        <p14:creationId xmlns:p14="http://schemas.microsoft.com/office/powerpoint/2010/main" val="2469148482"/>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Gantt Chart - Image 2">
    <p:spTree>
      <p:nvGrpSpPr>
        <p:cNvPr id="1" name=""/>
        <p:cNvGrpSpPr/>
        <p:nvPr/>
      </p:nvGrpSpPr>
      <p:grpSpPr>
        <a:xfrm>
          <a:off x="0" y="0"/>
          <a:ext cx="0" cy="0"/>
          <a:chOff x="0" y="0"/>
          <a:chExt cx="0" cy="0"/>
        </a:xfrm>
      </p:grpSpPr>
      <p:sp>
        <p:nvSpPr>
          <p:cNvPr id="27" name="Picture Placeholder 16">
            <a:extLst>
              <a:ext uri="{FF2B5EF4-FFF2-40B4-BE49-F238E27FC236}">
                <a16:creationId xmlns:a16="http://schemas.microsoft.com/office/drawing/2014/main" id="{80655835-718E-45C2-8118-17DAB95011E0}"/>
              </a:ext>
            </a:extLst>
          </p:cNvPr>
          <p:cNvSpPr>
            <a:spLocks noGrp="1"/>
          </p:cNvSpPr>
          <p:nvPr>
            <p:ph type="pic" sz="quarter" idx="10" hasCustomPrompt="1"/>
          </p:nvPr>
        </p:nvSpPr>
        <p:spPr>
          <a:xfrm>
            <a:off x="1037080" y="2659037"/>
            <a:ext cx="365760" cy="365760"/>
          </a:xfrm>
          <a:prstGeom prst="roundRect">
            <a:avLst/>
          </a:prstGeom>
          <a:pattFill prst="wdDnDiag">
            <a:fgClr>
              <a:schemeClr val="tx1">
                <a:lumMod val="25000"/>
                <a:lumOff val="75000"/>
              </a:schemeClr>
            </a:fgClr>
            <a:bgClr>
              <a:schemeClr val="bg1"/>
            </a:bgClr>
          </a:pattFill>
        </p:spPr>
        <p:txBody>
          <a:bodyPr anchor="ctr"/>
          <a:lstStyle>
            <a:lvl1pPr algn="ctr">
              <a:buNone/>
              <a:defRPr sz="400"/>
            </a:lvl1pPr>
          </a:lstStyle>
          <a:p>
            <a:r>
              <a:rPr lang="en-US" dirty="0"/>
              <a:t>image</a:t>
            </a:r>
          </a:p>
        </p:txBody>
      </p:sp>
      <p:sp>
        <p:nvSpPr>
          <p:cNvPr id="28" name="Picture Placeholder 16">
            <a:extLst>
              <a:ext uri="{FF2B5EF4-FFF2-40B4-BE49-F238E27FC236}">
                <a16:creationId xmlns:a16="http://schemas.microsoft.com/office/drawing/2014/main" id="{219F13BC-EE52-4722-B4E1-E89554DB1043}"/>
              </a:ext>
            </a:extLst>
          </p:cNvPr>
          <p:cNvSpPr>
            <a:spLocks noGrp="1"/>
          </p:cNvSpPr>
          <p:nvPr>
            <p:ph type="pic" sz="quarter" idx="16" hasCustomPrompt="1"/>
          </p:nvPr>
        </p:nvSpPr>
        <p:spPr>
          <a:xfrm>
            <a:off x="1028788" y="3294527"/>
            <a:ext cx="365760" cy="365760"/>
          </a:xfrm>
          <a:prstGeom prst="roundRect">
            <a:avLst/>
          </a:prstGeom>
          <a:pattFill prst="wdDnDiag">
            <a:fgClr>
              <a:schemeClr val="tx1">
                <a:lumMod val="25000"/>
                <a:lumOff val="75000"/>
              </a:schemeClr>
            </a:fgClr>
            <a:bgClr>
              <a:schemeClr val="bg1"/>
            </a:bgClr>
          </a:pattFill>
        </p:spPr>
        <p:txBody>
          <a:bodyPr anchor="ctr"/>
          <a:lstStyle>
            <a:lvl1pPr algn="ctr">
              <a:buNone/>
              <a:defRPr sz="400"/>
            </a:lvl1pPr>
          </a:lstStyle>
          <a:p>
            <a:r>
              <a:rPr lang="en-US" dirty="0"/>
              <a:t>image</a:t>
            </a:r>
          </a:p>
        </p:txBody>
      </p:sp>
      <p:sp>
        <p:nvSpPr>
          <p:cNvPr id="29" name="Picture Placeholder 16">
            <a:extLst>
              <a:ext uri="{FF2B5EF4-FFF2-40B4-BE49-F238E27FC236}">
                <a16:creationId xmlns:a16="http://schemas.microsoft.com/office/drawing/2014/main" id="{07D1E21B-3D6E-4689-B332-96A15BF63FFD}"/>
              </a:ext>
            </a:extLst>
          </p:cNvPr>
          <p:cNvSpPr>
            <a:spLocks noGrp="1"/>
          </p:cNvSpPr>
          <p:nvPr>
            <p:ph type="pic" sz="quarter" idx="17" hasCustomPrompt="1"/>
          </p:nvPr>
        </p:nvSpPr>
        <p:spPr>
          <a:xfrm>
            <a:off x="2557014" y="3980798"/>
            <a:ext cx="365760" cy="365760"/>
          </a:xfrm>
          <a:prstGeom prst="roundRect">
            <a:avLst/>
          </a:prstGeom>
          <a:pattFill prst="wdDnDiag">
            <a:fgClr>
              <a:schemeClr val="tx1">
                <a:lumMod val="25000"/>
                <a:lumOff val="75000"/>
              </a:schemeClr>
            </a:fgClr>
            <a:bgClr>
              <a:schemeClr val="bg1"/>
            </a:bgClr>
          </a:pattFill>
        </p:spPr>
        <p:txBody>
          <a:bodyPr anchor="ctr"/>
          <a:lstStyle>
            <a:lvl1pPr algn="ctr">
              <a:buNone/>
              <a:defRPr sz="400"/>
            </a:lvl1pPr>
          </a:lstStyle>
          <a:p>
            <a:r>
              <a:rPr lang="en-US" dirty="0"/>
              <a:t>image</a:t>
            </a:r>
          </a:p>
        </p:txBody>
      </p:sp>
      <p:sp>
        <p:nvSpPr>
          <p:cNvPr id="30" name="Picture Placeholder 16">
            <a:extLst>
              <a:ext uri="{FF2B5EF4-FFF2-40B4-BE49-F238E27FC236}">
                <a16:creationId xmlns:a16="http://schemas.microsoft.com/office/drawing/2014/main" id="{9E0A6D63-1689-45D1-B9D4-902BE8A3CF05}"/>
              </a:ext>
            </a:extLst>
          </p:cNvPr>
          <p:cNvSpPr>
            <a:spLocks noGrp="1"/>
          </p:cNvSpPr>
          <p:nvPr>
            <p:ph type="pic" sz="quarter" idx="18" hasCustomPrompt="1"/>
          </p:nvPr>
        </p:nvSpPr>
        <p:spPr>
          <a:xfrm>
            <a:off x="4022427" y="4616617"/>
            <a:ext cx="365760" cy="365760"/>
          </a:xfrm>
          <a:prstGeom prst="roundRect">
            <a:avLst/>
          </a:prstGeom>
          <a:pattFill prst="wdDnDiag">
            <a:fgClr>
              <a:schemeClr val="tx1">
                <a:lumMod val="25000"/>
                <a:lumOff val="75000"/>
              </a:schemeClr>
            </a:fgClr>
            <a:bgClr>
              <a:schemeClr val="bg1"/>
            </a:bgClr>
          </a:pattFill>
        </p:spPr>
        <p:txBody>
          <a:bodyPr anchor="ctr"/>
          <a:lstStyle>
            <a:lvl1pPr algn="ctr">
              <a:buNone/>
              <a:defRPr sz="400"/>
            </a:lvl1pPr>
          </a:lstStyle>
          <a:p>
            <a:r>
              <a:rPr lang="en-US" dirty="0"/>
              <a:t>image</a:t>
            </a:r>
          </a:p>
        </p:txBody>
      </p:sp>
      <p:sp>
        <p:nvSpPr>
          <p:cNvPr id="31" name="Picture Placeholder 16">
            <a:extLst>
              <a:ext uri="{FF2B5EF4-FFF2-40B4-BE49-F238E27FC236}">
                <a16:creationId xmlns:a16="http://schemas.microsoft.com/office/drawing/2014/main" id="{4A32DFA3-9DE7-4302-8E4C-7D3FD1850188}"/>
              </a:ext>
            </a:extLst>
          </p:cNvPr>
          <p:cNvSpPr>
            <a:spLocks noGrp="1"/>
          </p:cNvSpPr>
          <p:nvPr>
            <p:ph type="pic" sz="quarter" idx="19" hasCustomPrompt="1"/>
          </p:nvPr>
        </p:nvSpPr>
        <p:spPr>
          <a:xfrm>
            <a:off x="2557014" y="5265712"/>
            <a:ext cx="365760" cy="365760"/>
          </a:xfrm>
          <a:prstGeom prst="roundRect">
            <a:avLst/>
          </a:prstGeom>
          <a:pattFill prst="wdDnDiag">
            <a:fgClr>
              <a:schemeClr val="tx1">
                <a:lumMod val="25000"/>
                <a:lumOff val="75000"/>
              </a:schemeClr>
            </a:fgClr>
            <a:bgClr>
              <a:schemeClr val="bg1"/>
            </a:bgClr>
          </a:pattFill>
        </p:spPr>
        <p:txBody>
          <a:bodyPr anchor="ctr"/>
          <a:lstStyle>
            <a:lvl1pPr algn="ctr">
              <a:buNone/>
              <a:defRPr sz="400"/>
            </a:lvl1pPr>
          </a:lstStyle>
          <a:p>
            <a:r>
              <a:rPr lang="en-US" dirty="0"/>
              <a:t>image</a:t>
            </a:r>
          </a:p>
        </p:txBody>
      </p:sp>
      <p:sp>
        <p:nvSpPr>
          <p:cNvPr id="32" name="Picture Placeholder 16">
            <a:extLst>
              <a:ext uri="{FF2B5EF4-FFF2-40B4-BE49-F238E27FC236}">
                <a16:creationId xmlns:a16="http://schemas.microsoft.com/office/drawing/2014/main" id="{B11257A7-82E3-431F-BFD0-AB7EE11FA626}"/>
              </a:ext>
            </a:extLst>
          </p:cNvPr>
          <p:cNvSpPr>
            <a:spLocks noGrp="1"/>
          </p:cNvSpPr>
          <p:nvPr>
            <p:ph type="pic" sz="quarter" idx="20" hasCustomPrompt="1"/>
          </p:nvPr>
        </p:nvSpPr>
        <p:spPr>
          <a:xfrm>
            <a:off x="4052446" y="5901841"/>
            <a:ext cx="365760" cy="365760"/>
          </a:xfrm>
          <a:prstGeom prst="roundRect">
            <a:avLst/>
          </a:prstGeom>
          <a:pattFill prst="wdDnDiag">
            <a:fgClr>
              <a:schemeClr val="tx1">
                <a:lumMod val="25000"/>
                <a:lumOff val="75000"/>
              </a:schemeClr>
            </a:fgClr>
            <a:bgClr>
              <a:schemeClr val="bg1"/>
            </a:bgClr>
          </a:pattFill>
        </p:spPr>
        <p:txBody>
          <a:bodyPr anchor="ctr"/>
          <a:lstStyle>
            <a:lvl1pPr algn="ctr">
              <a:buNone/>
              <a:defRPr sz="400"/>
            </a:lvl1pPr>
          </a:lstStyle>
          <a:p>
            <a:r>
              <a:rPr lang="en-US" dirty="0"/>
              <a:t>image</a:t>
            </a:r>
          </a:p>
        </p:txBody>
      </p:sp>
      <p:sp>
        <p:nvSpPr>
          <p:cNvPr id="33" name="Picture Placeholder 16">
            <a:extLst>
              <a:ext uri="{FF2B5EF4-FFF2-40B4-BE49-F238E27FC236}">
                <a16:creationId xmlns:a16="http://schemas.microsoft.com/office/drawing/2014/main" id="{01113949-4675-469F-BAF8-BEF3EA355F93}"/>
              </a:ext>
            </a:extLst>
          </p:cNvPr>
          <p:cNvSpPr>
            <a:spLocks noGrp="1"/>
          </p:cNvSpPr>
          <p:nvPr>
            <p:ph type="pic" sz="quarter" idx="21" hasCustomPrompt="1"/>
          </p:nvPr>
        </p:nvSpPr>
        <p:spPr>
          <a:xfrm>
            <a:off x="7139776" y="2633578"/>
            <a:ext cx="365760" cy="365760"/>
          </a:xfrm>
          <a:prstGeom prst="roundRect">
            <a:avLst/>
          </a:prstGeom>
          <a:pattFill prst="wdDnDiag">
            <a:fgClr>
              <a:schemeClr val="tx1">
                <a:lumMod val="25000"/>
                <a:lumOff val="75000"/>
              </a:schemeClr>
            </a:fgClr>
            <a:bgClr>
              <a:schemeClr val="bg1"/>
            </a:bgClr>
          </a:pattFill>
        </p:spPr>
        <p:txBody>
          <a:bodyPr anchor="ctr"/>
          <a:lstStyle>
            <a:lvl1pPr algn="ctr">
              <a:buNone/>
              <a:defRPr sz="400"/>
            </a:lvl1pPr>
          </a:lstStyle>
          <a:p>
            <a:r>
              <a:rPr lang="en-US" dirty="0"/>
              <a:t>image</a:t>
            </a:r>
          </a:p>
        </p:txBody>
      </p:sp>
      <p:sp>
        <p:nvSpPr>
          <p:cNvPr id="34" name="Picture Placeholder 16">
            <a:extLst>
              <a:ext uri="{FF2B5EF4-FFF2-40B4-BE49-F238E27FC236}">
                <a16:creationId xmlns:a16="http://schemas.microsoft.com/office/drawing/2014/main" id="{BDC82B4A-B69B-4D78-BF33-5F81B2707952}"/>
              </a:ext>
            </a:extLst>
          </p:cNvPr>
          <p:cNvSpPr>
            <a:spLocks noGrp="1"/>
          </p:cNvSpPr>
          <p:nvPr>
            <p:ph type="pic" sz="quarter" idx="22" hasCustomPrompt="1"/>
          </p:nvPr>
        </p:nvSpPr>
        <p:spPr>
          <a:xfrm>
            <a:off x="7732746" y="5923826"/>
            <a:ext cx="365760" cy="365760"/>
          </a:xfrm>
          <a:prstGeom prst="roundRect">
            <a:avLst/>
          </a:prstGeom>
          <a:pattFill prst="wdDnDiag">
            <a:fgClr>
              <a:schemeClr val="tx1">
                <a:lumMod val="25000"/>
                <a:lumOff val="75000"/>
              </a:schemeClr>
            </a:fgClr>
            <a:bgClr>
              <a:schemeClr val="bg1"/>
            </a:bgClr>
          </a:pattFill>
        </p:spPr>
        <p:txBody>
          <a:bodyPr anchor="ctr"/>
          <a:lstStyle>
            <a:lvl1pPr algn="ctr">
              <a:buNone/>
              <a:defRPr sz="400"/>
            </a:lvl1pPr>
          </a:lstStyle>
          <a:p>
            <a:r>
              <a:rPr lang="en-US" dirty="0"/>
              <a:t>image</a:t>
            </a:r>
          </a:p>
        </p:txBody>
      </p:sp>
      <p:sp>
        <p:nvSpPr>
          <p:cNvPr id="3" name="Title 1">
            <a:extLst>
              <a:ext uri="{FF2B5EF4-FFF2-40B4-BE49-F238E27FC236}">
                <a16:creationId xmlns:a16="http://schemas.microsoft.com/office/drawing/2014/main" id="{586B0A44-C28F-4A11-8B5D-8E3838A0900C}"/>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4" name="Subtitle 2">
            <a:extLst>
              <a:ext uri="{FF2B5EF4-FFF2-40B4-BE49-F238E27FC236}">
                <a16:creationId xmlns:a16="http://schemas.microsoft.com/office/drawing/2014/main" id="{45C18F5C-6002-4930-B5D3-8193C946F9C7}"/>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Tree>
    <p:extLst>
      <p:ext uri="{BB962C8B-B14F-4D97-AF65-F5344CB8AC3E}">
        <p14:creationId xmlns:p14="http://schemas.microsoft.com/office/powerpoint/2010/main" val="35062274"/>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Closing - Image right Small">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5285F1E1-418A-4F38-BDF5-3FFD16E0C3DD}"/>
              </a:ext>
            </a:extLst>
          </p:cNvPr>
          <p:cNvSpPr>
            <a:spLocks noGrp="1"/>
          </p:cNvSpPr>
          <p:nvPr>
            <p:ph type="pic" sz="quarter" idx="10" hasCustomPrompt="1"/>
          </p:nvPr>
        </p:nvSpPr>
        <p:spPr>
          <a:xfrm>
            <a:off x="8124000" y="0"/>
            <a:ext cx="4068000" cy="6858000"/>
          </a:xfrm>
          <a:prstGeom prst="rect">
            <a:avLst/>
          </a:prstGeom>
          <a:pattFill prst="wdDnDiag">
            <a:fgClr>
              <a:schemeClr val="tx1">
                <a:lumMod val="25000"/>
                <a:lumOff val="75000"/>
              </a:schemeClr>
            </a:fgClr>
            <a:bgClr>
              <a:schemeClr val="bg1"/>
            </a:bgClr>
          </a:pattFill>
        </p:spPr>
        <p:txBody>
          <a:bodyPr anchor="ctr"/>
          <a:lstStyle>
            <a:lvl1pPr marL="0" indent="0" algn="ctr">
              <a:buNone/>
              <a:defRPr/>
            </a:lvl1pPr>
          </a:lstStyle>
          <a:p>
            <a:r>
              <a:rPr lang="en-MY" dirty="0"/>
              <a:t>Insert your image here</a:t>
            </a:r>
          </a:p>
        </p:txBody>
      </p:sp>
    </p:spTree>
    <p:extLst>
      <p:ext uri="{BB962C8B-B14F-4D97-AF65-F5344CB8AC3E}">
        <p14:creationId xmlns:p14="http://schemas.microsoft.com/office/powerpoint/2010/main" val="1547132269"/>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Closing - Image right Big">
    <p:spTree>
      <p:nvGrpSpPr>
        <p:cNvPr id="1" name=""/>
        <p:cNvGrpSpPr/>
        <p:nvPr/>
      </p:nvGrpSpPr>
      <p:grpSpPr>
        <a:xfrm>
          <a:off x="0" y="0"/>
          <a:ext cx="0" cy="0"/>
          <a:chOff x="0" y="0"/>
          <a:chExt cx="0" cy="0"/>
        </a:xfrm>
      </p:grpSpPr>
      <p:sp>
        <p:nvSpPr>
          <p:cNvPr id="3" name="Picture Placeholder 5">
            <a:extLst>
              <a:ext uri="{FF2B5EF4-FFF2-40B4-BE49-F238E27FC236}">
                <a16:creationId xmlns:a16="http://schemas.microsoft.com/office/drawing/2014/main" id="{EA001B6B-61E7-449B-995B-5BB71D1D3412}"/>
              </a:ext>
            </a:extLst>
          </p:cNvPr>
          <p:cNvSpPr>
            <a:spLocks noGrp="1"/>
          </p:cNvSpPr>
          <p:nvPr>
            <p:ph type="pic" sz="quarter" idx="11" hasCustomPrompt="1"/>
          </p:nvPr>
        </p:nvSpPr>
        <p:spPr>
          <a:xfrm>
            <a:off x="4068000" y="0"/>
            <a:ext cx="8124000" cy="6858000"/>
          </a:xfrm>
          <a:prstGeom prst="rect">
            <a:avLst/>
          </a:prstGeom>
          <a:pattFill prst="wdDnDiag">
            <a:fgClr>
              <a:schemeClr val="tx1">
                <a:lumMod val="25000"/>
                <a:lumOff val="75000"/>
              </a:schemeClr>
            </a:fgClr>
            <a:bgClr>
              <a:schemeClr val="bg1"/>
            </a:bgClr>
          </a:pattFill>
        </p:spPr>
        <p:txBody>
          <a:bodyPr anchor="ctr"/>
          <a:lstStyle>
            <a:lvl1pPr marL="0" indent="0" algn="ctr">
              <a:buNone/>
              <a:defRPr/>
            </a:lvl1pPr>
          </a:lstStyle>
          <a:p>
            <a:r>
              <a:rPr lang="en-MY" dirty="0"/>
              <a:t>Insert your image here</a:t>
            </a:r>
          </a:p>
        </p:txBody>
      </p:sp>
    </p:spTree>
    <p:extLst>
      <p:ext uri="{BB962C8B-B14F-4D97-AF65-F5344CB8AC3E}">
        <p14:creationId xmlns:p14="http://schemas.microsoft.com/office/powerpoint/2010/main" val="1634895616"/>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Closing - Landscape Image">
    <p:spTree>
      <p:nvGrpSpPr>
        <p:cNvPr id="1" name=""/>
        <p:cNvGrpSpPr/>
        <p:nvPr/>
      </p:nvGrpSpPr>
      <p:grpSpPr>
        <a:xfrm>
          <a:off x="0" y="0"/>
          <a:ext cx="0" cy="0"/>
          <a:chOff x="0" y="0"/>
          <a:chExt cx="0" cy="0"/>
        </a:xfrm>
      </p:grpSpPr>
      <p:sp>
        <p:nvSpPr>
          <p:cNvPr id="4" name="Picture Placeholder 5">
            <a:extLst>
              <a:ext uri="{FF2B5EF4-FFF2-40B4-BE49-F238E27FC236}">
                <a16:creationId xmlns:a16="http://schemas.microsoft.com/office/drawing/2014/main" id="{58C30A5B-9ABD-4A54-A8B8-FBEAAD0C9D49}"/>
              </a:ext>
            </a:extLst>
          </p:cNvPr>
          <p:cNvSpPr>
            <a:spLocks noGrp="1"/>
          </p:cNvSpPr>
          <p:nvPr>
            <p:ph type="pic" sz="quarter" idx="12" hasCustomPrompt="1"/>
          </p:nvPr>
        </p:nvSpPr>
        <p:spPr>
          <a:xfrm>
            <a:off x="0" y="0"/>
            <a:ext cx="12192000" cy="4572000"/>
          </a:xfrm>
          <a:prstGeom prst="rect">
            <a:avLst/>
          </a:prstGeom>
          <a:pattFill prst="wdDnDiag">
            <a:fgClr>
              <a:schemeClr val="tx1">
                <a:lumMod val="25000"/>
                <a:lumOff val="75000"/>
              </a:schemeClr>
            </a:fgClr>
            <a:bgClr>
              <a:schemeClr val="bg1"/>
            </a:bgClr>
          </a:pattFill>
        </p:spPr>
        <p:txBody>
          <a:bodyPr anchor="ctr"/>
          <a:lstStyle>
            <a:lvl1pPr marL="0" indent="0" algn="ctr">
              <a:buNone/>
              <a:defRPr/>
            </a:lvl1pPr>
          </a:lstStyle>
          <a:p>
            <a:r>
              <a:rPr lang="en-MY" dirty="0"/>
              <a:t>Insert your image here</a:t>
            </a:r>
          </a:p>
        </p:txBody>
      </p:sp>
    </p:spTree>
    <p:extLst>
      <p:ext uri="{BB962C8B-B14F-4D97-AF65-F5344CB8AC3E}">
        <p14:creationId xmlns:p14="http://schemas.microsoft.com/office/powerpoint/2010/main" val="1185078040"/>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Closing - Landscape Image 2">
    <p:spTree>
      <p:nvGrpSpPr>
        <p:cNvPr id="1" name=""/>
        <p:cNvGrpSpPr/>
        <p:nvPr/>
      </p:nvGrpSpPr>
      <p:grpSpPr>
        <a:xfrm>
          <a:off x="0" y="0"/>
          <a:ext cx="0" cy="0"/>
          <a:chOff x="0" y="0"/>
          <a:chExt cx="0" cy="0"/>
        </a:xfrm>
      </p:grpSpPr>
      <p:sp>
        <p:nvSpPr>
          <p:cNvPr id="4" name="Picture Placeholder 5">
            <a:extLst>
              <a:ext uri="{FF2B5EF4-FFF2-40B4-BE49-F238E27FC236}">
                <a16:creationId xmlns:a16="http://schemas.microsoft.com/office/drawing/2014/main" id="{58C30A5B-9ABD-4A54-A8B8-FBEAAD0C9D49}"/>
              </a:ext>
            </a:extLst>
          </p:cNvPr>
          <p:cNvSpPr>
            <a:spLocks noGrp="1"/>
          </p:cNvSpPr>
          <p:nvPr>
            <p:ph type="pic" sz="quarter" idx="12" hasCustomPrompt="1"/>
          </p:nvPr>
        </p:nvSpPr>
        <p:spPr>
          <a:xfrm>
            <a:off x="332508" y="290945"/>
            <a:ext cx="11521441" cy="4297679"/>
          </a:xfrm>
          <a:prstGeom prst="rect">
            <a:avLst/>
          </a:prstGeom>
          <a:pattFill prst="wdDnDiag">
            <a:fgClr>
              <a:schemeClr val="tx1">
                <a:lumMod val="25000"/>
                <a:lumOff val="75000"/>
              </a:schemeClr>
            </a:fgClr>
            <a:bgClr>
              <a:schemeClr val="bg1"/>
            </a:bgClr>
          </a:pattFill>
        </p:spPr>
        <p:txBody>
          <a:bodyPr anchor="ctr"/>
          <a:lstStyle>
            <a:lvl1pPr marL="0" indent="0" algn="ctr">
              <a:buNone/>
              <a:defRPr/>
            </a:lvl1pPr>
          </a:lstStyle>
          <a:p>
            <a:r>
              <a:rPr lang="en-MY" dirty="0"/>
              <a:t>Insert your image here</a:t>
            </a:r>
          </a:p>
        </p:txBody>
      </p:sp>
    </p:spTree>
    <p:extLst>
      <p:ext uri="{BB962C8B-B14F-4D97-AF65-F5344CB8AC3E}">
        <p14:creationId xmlns:p14="http://schemas.microsoft.com/office/powerpoint/2010/main" val="1981481796"/>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Closing - Landscape Image 3">
    <p:spTree>
      <p:nvGrpSpPr>
        <p:cNvPr id="1" name=""/>
        <p:cNvGrpSpPr/>
        <p:nvPr/>
      </p:nvGrpSpPr>
      <p:grpSpPr>
        <a:xfrm>
          <a:off x="0" y="0"/>
          <a:ext cx="0" cy="0"/>
          <a:chOff x="0" y="0"/>
          <a:chExt cx="0" cy="0"/>
        </a:xfrm>
      </p:grpSpPr>
      <p:sp>
        <p:nvSpPr>
          <p:cNvPr id="4" name="Picture Placeholder 5">
            <a:extLst>
              <a:ext uri="{FF2B5EF4-FFF2-40B4-BE49-F238E27FC236}">
                <a16:creationId xmlns:a16="http://schemas.microsoft.com/office/drawing/2014/main" id="{58C30A5B-9ABD-4A54-A8B8-FBEAAD0C9D49}"/>
              </a:ext>
            </a:extLst>
          </p:cNvPr>
          <p:cNvSpPr>
            <a:spLocks noGrp="1"/>
          </p:cNvSpPr>
          <p:nvPr>
            <p:ph type="pic" sz="quarter" idx="12" hasCustomPrompt="1"/>
          </p:nvPr>
        </p:nvSpPr>
        <p:spPr>
          <a:xfrm>
            <a:off x="332508" y="290945"/>
            <a:ext cx="11521441" cy="5303520"/>
          </a:xfrm>
          <a:prstGeom prst="roundRect">
            <a:avLst>
              <a:gd name="adj" fmla="val 2741"/>
            </a:avLst>
          </a:prstGeom>
          <a:pattFill prst="wdDnDiag">
            <a:fgClr>
              <a:schemeClr val="tx1">
                <a:lumMod val="25000"/>
                <a:lumOff val="75000"/>
              </a:schemeClr>
            </a:fgClr>
            <a:bgClr>
              <a:schemeClr val="bg1"/>
            </a:bgClr>
          </a:pattFill>
        </p:spPr>
        <p:txBody>
          <a:bodyPr anchor="ctr"/>
          <a:lstStyle>
            <a:lvl1pPr marL="0" indent="0" algn="ctr">
              <a:buNone/>
              <a:defRPr/>
            </a:lvl1pPr>
          </a:lstStyle>
          <a:p>
            <a:r>
              <a:rPr lang="en-MY" dirty="0"/>
              <a:t>Insert your image here</a:t>
            </a:r>
          </a:p>
        </p:txBody>
      </p:sp>
    </p:spTree>
    <p:extLst>
      <p:ext uri="{BB962C8B-B14F-4D97-AF65-F5344CB8AC3E}">
        <p14:creationId xmlns:p14="http://schemas.microsoft.com/office/powerpoint/2010/main" val="2317417005"/>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Closing - Landscape Image 4">
    <p:spTree>
      <p:nvGrpSpPr>
        <p:cNvPr id="1" name=""/>
        <p:cNvGrpSpPr/>
        <p:nvPr/>
      </p:nvGrpSpPr>
      <p:grpSpPr>
        <a:xfrm>
          <a:off x="0" y="0"/>
          <a:ext cx="0" cy="0"/>
          <a:chOff x="0" y="0"/>
          <a:chExt cx="0" cy="0"/>
        </a:xfrm>
      </p:grpSpPr>
      <p:sp>
        <p:nvSpPr>
          <p:cNvPr id="4" name="Picture Placeholder 5">
            <a:extLst>
              <a:ext uri="{FF2B5EF4-FFF2-40B4-BE49-F238E27FC236}">
                <a16:creationId xmlns:a16="http://schemas.microsoft.com/office/drawing/2014/main" id="{58C30A5B-9ABD-4A54-A8B8-FBEAAD0C9D49}"/>
              </a:ext>
            </a:extLst>
          </p:cNvPr>
          <p:cNvSpPr>
            <a:spLocks noGrp="1"/>
          </p:cNvSpPr>
          <p:nvPr>
            <p:ph type="pic" sz="quarter" idx="12" hasCustomPrompt="1"/>
          </p:nvPr>
        </p:nvSpPr>
        <p:spPr>
          <a:xfrm>
            <a:off x="0" y="0"/>
            <a:ext cx="8978899" cy="6858000"/>
          </a:xfrm>
          <a:prstGeom prst="roundRect">
            <a:avLst>
              <a:gd name="adj" fmla="val 0"/>
            </a:avLst>
          </a:prstGeom>
          <a:pattFill prst="wdDnDiag">
            <a:fgClr>
              <a:schemeClr val="tx1">
                <a:lumMod val="25000"/>
                <a:lumOff val="75000"/>
              </a:schemeClr>
            </a:fgClr>
            <a:bgClr>
              <a:schemeClr val="bg1"/>
            </a:bgClr>
          </a:pattFill>
        </p:spPr>
        <p:txBody>
          <a:bodyPr anchor="ctr"/>
          <a:lstStyle>
            <a:lvl1pPr marL="0" indent="0" algn="ctr">
              <a:buNone/>
              <a:defRPr/>
            </a:lvl1pPr>
          </a:lstStyle>
          <a:p>
            <a:r>
              <a:rPr lang="en-MY" dirty="0"/>
              <a:t>Insert your image here</a:t>
            </a:r>
          </a:p>
        </p:txBody>
      </p:sp>
    </p:spTree>
    <p:extLst>
      <p:ext uri="{BB962C8B-B14F-4D97-AF65-F5344CB8AC3E}">
        <p14:creationId xmlns:p14="http://schemas.microsoft.com/office/powerpoint/2010/main" val="3798152424"/>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Closing - Image right Small 2">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5285F1E1-418A-4F38-BDF5-3FFD16E0C3DD}"/>
              </a:ext>
            </a:extLst>
          </p:cNvPr>
          <p:cNvSpPr>
            <a:spLocks noGrp="1"/>
          </p:cNvSpPr>
          <p:nvPr>
            <p:ph type="pic" sz="quarter" idx="10" hasCustomPrompt="1"/>
          </p:nvPr>
        </p:nvSpPr>
        <p:spPr>
          <a:xfrm>
            <a:off x="7057200" y="609600"/>
            <a:ext cx="4664900" cy="5651500"/>
          </a:xfrm>
          <a:prstGeom prst="rect">
            <a:avLst/>
          </a:prstGeom>
          <a:pattFill prst="wdDnDiag">
            <a:fgClr>
              <a:schemeClr val="tx1">
                <a:lumMod val="25000"/>
                <a:lumOff val="75000"/>
              </a:schemeClr>
            </a:fgClr>
            <a:bgClr>
              <a:schemeClr val="bg1"/>
            </a:bgClr>
          </a:pattFill>
        </p:spPr>
        <p:txBody>
          <a:bodyPr anchor="ctr"/>
          <a:lstStyle>
            <a:lvl1pPr marL="0" indent="0" algn="ctr">
              <a:buNone/>
              <a:defRPr/>
            </a:lvl1pPr>
          </a:lstStyle>
          <a:p>
            <a:r>
              <a:rPr lang="en-MY" dirty="0"/>
              <a:t>Insert your image here</a:t>
            </a:r>
          </a:p>
        </p:txBody>
      </p:sp>
    </p:spTree>
    <p:extLst>
      <p:ext uri="{BB962C8B-B14F-4D97-AF65-F5344CB8AC3E}">
        <p14:creationId xmlns:p14="http://schemas.microsoft.com/office/powerpoint/2010/main" val="3280171209"/>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Service Image">
    <p:spTree>
      <p:nvGrpSpPr>
        <p:cNvPr id="1" name=""/>
        <p:cNvGrpSpPr/>
        <p:nvPr/>
      </p:nvGrpSpPr>
      <p:grpSpPr>
        <a:xfrm>
          <a:off x="0" y="0"/>
          <a:ext cx="0" cy="0"/>
          <a:chOff x="0" y="0"/>
          <a:chExt cx="0" cy="0"/>
        </a:xfrm>
      </p:grpSpPr>
      <p:sp>
        <p:nvSpPr>
          <p:cNvPr id="4" name="Picture Placeholder 5">
            <a:extLst>
              <a:ext uri="{FF2B5EF4-FFF2-40B4-BE49-F238E27FC236}">
                <a16:creationId xmlns:a16="http://schemas.microsoft.com/office/drawing/2014/main" id="{58C30A5B-9ABD-4A54-A8B8-FBEAAD0C9D49}"/>
              </a:ext>
            </a:extLst>
          </p:cNvPr>
          <p:cNvSpPr>
            <a:spLocks noGrp="1"/>
          </p:cNvSpPr>
          <p:nvPr>
            <p:ph type="pic" sz="quarter" idx="12" hasCustomPrompt="1"/>
          </p:nvPr>
        </p:nvSpPr>
        <p:spPr>
          <a:xfrm>
            <a:off x="0" y="0"/>
            <a:ext cx="12192000" cy="6858000"/>
          </a:xfrm>
          <a:prstGeom prst="rect">
            <a:avLst/>
          </a:prstGeom>
          <a:pattFill prst="wdDnDiag">
            <a:fgClr>
              <a:schemeClr val="tx1">
                <a:lumMod val="25000"/>
                <a:lumOff val="75000"/>
              </a:schemeClr>
            </a:fgClr>
            <a:bgClr>
              <a:schemeClr val="bg1"/>
            </a:bgClr>
          </a:pattFill>
        </p:spPr>
        <p:txBody>
          <a:bodyPr anchor="ctr"/>
          <a:lstStyle>
            <a:lvl1pPr marL="0" indent="0" algn="ctr">
              <a:buNone/>
              <a:defRPr/>
            </a:lvl1pPr>
          </a:lstStyle>
          <a:p>
            <a:r>
              <a:rPr lang="en-MY" dirty="0"/>
              <a:t>Insert your image here</a:t>
            </a:r>
          </a:p>
        </p:txBody>
      </p:sp>
    </p:spTree>
    <p:extLst>
      <p:ext uri="{BB962C8B-B14F-4D97-AF65-F5344CB8AC3E}">
        <p14:creationId xmlns:p14="http://schemas.microsoft.com/office/powerpoint/2010/main" val="1117085048"/>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Service Image 2">
    <p:spTree>
      <p:nvGrpSpPr>
        <p:cNvPr id="1" name=""/>
        <p:cNvGrpSpPr/>
        <p:nvPr/>
      </p:nvGrpSpPr>
      <p:grpSpPr>
        <a:xfrm>
          <a:off x="0" y="0"/>
          <a:ext cx="0" cy="0"/>
          <a:chOff x="0" y="0"/>
          <a:chExt cx="0" cy="0"/>
        </a:xfrm>
      </p:grpSpPr>
      <p:sp>
        <p:nvSpPr>
          <p:cNvPr id="4" name="Picture Placeholder 5">
            <a:extLst>
              <a:ext uri="{FF2B5EF4-FFF2-40B4-BE49-F238E27FC236}">
                <a16:creationId xmlns:a16="http://schemas.microsoft.com/office/drawing/2014/main" id="{58C30A5B-9ABD-4A54-A8B8-FBEAAD0C9D49}"/>
              </a:ext>
            </a:extLst>
          </p:cNvPr>
          <p:cNvSpPr>
            <a:spLocks noGrp="1"/>
          </p:cNvSpPr>
          <p:nvPr>
            <p:ph type="pic" sz="quarter" idx="12" hasCustomPrompt="1"/>
          </p:nvPr>
        </p:nvSpPr>
        <p:spPr>
          <a:xfrm>
            <a:off x="929951" y="1017725"/>
            <a:ext cx="10332098" cy="2339835"/>
          </a:xfrm>
          <a:prstGeom prst="rect">
            <a:avLst/>
          </a:prstGeom>
          <a:pattFill prst="wdDnDiag">
            <a:fgClr>
              <a:schemeClr val="tx1">
                <a:lumMod val="25000"/>
                <a:lumOff val="75000"/>
              </a:schemeClr>
            </a:fgClr>
            <a:bgClr>
              <a:schemeClr val="bg1"/>
            </a:bgClr>
          </a:pattFill>
        </p:spPr>
        <p:txBody>
          <a:bodyPr anchor="ctr"/>
          <a:lstStyle>
            <a:lvl1pPr marL="0" indent="0" algn="ctr">
              <a:buNone/>
              <a:defRPr/>
            </a:lvl1pPr>
          </a:lstStyle>
          <a:p>
            <a:r>
              <a:rPr lang="en-MY" dirty="0"/>
              <a:t>Insert your image here</a:t>
            </a:r>
          </a:p>
        </p:txBody>
      </p:sp>
    </p:spTree>
    <p:extLst>
      <p:ext uri="{BB962C8B-B14F-4D97-AF65-F5344CB8AC3E}">
        <p14:creationId xmlns:p14="http://schemas.microsoft.com/office/powerpoint/2010/main" val="16682784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Center Over Imag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8FB51009-964A-4B73-BA49-5F305CC09299}"/>
              </a:ext>
            </a:extLst>
          </p:cNvPr>
          <p:cNvSpPr>
            <a:spLocks noGrp="1"/>
          </p:cNvSpPr>
          <p:nvPr>
            <p:ph type="pic" sz="quarter" idx="10" hasCustomPrompt="1"/>
          </p:nvPr>
        </p:nvSpPr>
        <p:spPr>
          <a:xfrm>
            <a:off x="0" y="0"/>
            <a:ext cx="12192000" cy="6858000"/>
          </a:xfrm>
          <a:prstGeom prst="rect">
            <a:avLst/>
          </a:prstGeom>
          <a:pattFill prst="wdDnDiag">
            <a:fgClr>
              <a:schemeClr val="bg1">
                <a:lumMod val="85000"/>
              </a:schemeClr>
            </a:fgClr>
            <a:bgClr>
              <a:schemeClr val="bg1"/>
            </a:bgClr>
          </a:pattFill>
        </p:spPr>
        <p:txBody>
          <a:bodyPr anchor="ctr"/>
          <a:lstStyle>
            <a:lvl1pPr marL="0" marR="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					Insert your image here</a:t>
            </a:r>
          </a:p>
        </p:txBody>
      </p:sp>
    </p:spTree>
    <p:extLst>
      <p:ext uri="{BB962C8B-B14F-4D97-AF65-F5344CB8AC3E}">
        <p14:creationId xmlns:p14="http://schemas.microsoft.com/office/powerpoint/2010/main" val="2155222869"/>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Service Image 3">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EA2752BB-F2D1-4BD6-8EB2-988CC0EA64F3}"/>
              </a:ext>
            </a:extLst>
          </p:cNvPr>
          <p:cNvSpPr>
            <a:spLocks noGrp="1"/>
          </p:cNvSpPr>
          <p:nvPr>
            <p:ph type="pic" sz="quarter" idx="10" hasCustomPrompt="1"/>
          </p:nvPr>
        </p:nvSpPr>
        <p:spPr>
          <a:xfrm>
            <a:off x="4495800" y="1828800"/>
            <a:ext cx="3200400" cy="3200400"/>
          </a:xfrm>
          <a:prstGeom prst="ellipse">
            <a:avLst/>
          </a:prstGeom>
          <a:pattFill prst="wdDnDiag">
            <a:fgClr>
              <a:schemeClr val="tx1">
                <a:lumMod val="25000"/>
                <a:lumOff val="75000"/>
              </a:schemeClr>
            </a:fgClr>
            <a:bgClr>
              <a:schemeClr val="bg1"/>
            </a:bgClr>
          </a:pattFill>
          <a:ln w="63500">
            <a:gradFill flip="none" rotWithShape="1">
              <a:gsLst>
                <a:gs pos="0">
                  <a:schemeClr val="accent1"/>
                </a:gs>
                <a:gs pos="100000">
                  <a:schemeClr val="accent6"/>
                </a:gs>
              </a:gsLst>
              <a:lin ang="0" scaled="1"/>
              <a:tileRect/>
            </a:gradFill>
          </a:ln>
        </p:spPr>
        <p:txBody>
          <a:bodyPr anchor="ctr"/>
          <a:lstStyle>
            <a:lvl1pPr algn="ctr">
              <a:buNone/>
              <a:defRPr/>
            </a:lvl1pPr>
          </a:lstStyle>
          <a:p>
            <a:r>
              <a:rPr lang="en-US" dirty="0"/>
              <a:t>Insert your image here</a:t>
            </a:r>
          </a:p>
        </p:txBody>
      </p:sp>
      <p:sp>
        <p:nvSpPr>
          <p:cNvPr id="25" name="Picture Placeholder 8">
            <a:extLst>
              <a:ext uri="{FF2B5EF4-FFF2-40B4-BE49-F238E27FC236}">
                <a16:creationId xmlns:a16="http://schemas.microsoft.com/office/drawing/2014/main" id="{86CCFE5E-4465-478F-AD56-3075ADA085AB}"/>
              </a:ext>
            </a:extLst>
          </p:cNvPr>
          <p:cNvSpPr>
            <a:spLocks noGrp="1"/>
          </p:cNvSpPr>
          <p:nvPr>
            <p:ph type="pic" sz="quarter" idx="11" hasCustomPrompt="1"/>
          </p:nvPr>
        </p:nvSpPr>
        <p:spPr>
          <a:xfrm>
            <a:off x="2595753" y="659275"/>
            <a:ext cx="1371600" cy="1371600"/>
          </a:xfrm>
          <a:prstGeom prst="ellipse">
            <a:avLst/>
          </a:prstGeom>
          <a:pattFill prst="wdDnDiag">
            <a:fgClr>
              <a:schemeClr val="tx1">
                <a:lumMod val="25000"/>
                <a:lumOff val="75000"/>
              </a:schemeClr>
            </a:fgClr>
            <a:bgClr>
              <a:schemeClr val="bg1"/>
            </a:bgClr>
          </a:pattFill>
          <a:ln w="63500">
            <a:solidFill>
              <a:schemeClr val="accent1"/>
            </a:solidFill>
          </a:ln>
        </p:spPr>
        <p:txBody>
          <a:bodyPr anchor="ctr"/>
          <a:lstStyle>
            <a:lvl1pPr algn="ctr">
              <a:buNone/>
              <a:defRPr sz="1400"/>
            </a:lvl1pPr>
          </a:lstStyle>
          <a:p>
            <a:r>
              <a:rPr lang="en-US" dirty="0"/>
              <a:t>Image</a:t>
            </a:r>
          </a:p>
        </p:txBody>
      </p:sp>
      <p:sp>
        <p:nvSpPr>
          <p:cNvPr id="26" name="Picture Placeholder 8">
            <a:extLst>
              <a:ext uri="{FF2B5EF4-FFF2-40B4-BE49-F238E27FC236}">
                <a16:creationId xmlns:a16="http://schemas.microsoft.com/office/drawing/2014/main" id="{9AF4D747-5049-455A-821A-26743DF45B90}"/>
              </a:ext>
            </a:extLst>
          </p:cNvPr>
          <p:cNvSpPr>
            <a:spLocks noGrp="1"/>
          </p:cNvSpPr>
          <p:nvPr>
            <p:ph type="pic" sz="quarter" idx="12" hasCustomPrompt="1"/>
          </p:nvPr>
        </p:nvSpPr>
        <p:spPr>
          <a:xfrm>
            <a:off x="1643605" y="2743200"/>
            <a:ext cx="1371600" cy="1371600"/>
          </a:xfrm>
          <a:prstGeom prst="ellipse">
            <a:avLst/>
          </a:prstGeom>
          <a:pattFill prst="wdDnDiag">
            <a:fgClr>
              <a:schemeClr val="tx1">
                <a:lumMod val="25000"/>
                <a:lumOff val="75000"/>
              </a:schemeClr>
            </a:fgClr>
            <a:bgClr>
              <a:schemeClr val="bg1"/>
            </a:bgClr>
          </a:pattFill>
          <a:ln w="63500">
            <a:solidFill>
              <a:schemeClr val="accent2"/>
            </a:solidFill>
          </a:ln>
        </p:spPr>
        <p:txBody>
          <a:bodyPr anchor="ctr"/>
          <a:lstStyle>
            <a:lvl1pPr algn="ctr">
              <a:buNone/>
              <a:defRPr sz="1400"/>
            </a:lvl1pPr>
          </a:lstStyle>
          <a:p>
            <a:r>
              <a:rPr lang="en-US" dirty="0"/>
              <a:t>Image</a:t>
            </a:r>
          </a:p>
        </p:txBody>
      </p:sp>
      <p:sp>
        <p:nvSpPr>
          <p:cNvPr id="27" name="Picture Placeholder 8">
            <a:extLst>
              <a:ext uri="{FF2B5EF4-FFF2-40B4-BE49-F238E27FC236}">
                <a16:creationId xmlns:a16="http://schemas.microsoft.com/office/drawing/2014/main" id="{F54EE46D-6F7C-48A1-9B53-A0F9B48B8821}"/>
              </a:ext>
            </a:extLst>
          </p:cNvPr>
          <p:cNvSpPr>
            <a:spLocks noGrp="1"/>
          </p:cNvSpPr>
          <p:nvPr>
            <p:ph type="pic" sz="quarter" idx="13" hasCustomPrompt="1"/>
          </p:nvPr>
        </p:nvSpPr>
        <p:spPr>
          <a:xfrm>
            <a:off x="2595753" y="4819649"/>
            <a:ext cx="1371600" cy="1371600"/>
          </a:xfrm>
          <a:prstGeom prst="ellipse">
            <a:avLst/>
          </a:prstGeom>
          <a:pattFill prst="wdDnDiag">
            <a:fgClr>
              <a:schemeClr val="tx1">
                <a:lumMod val="25000"/>
                <a:lumOff val="75000"/>
              </a:schemeClr>
            </a:fgClr>
            <a:bgClr>
              <a:schemeClr val="bg1"/>
            </a:bgClr>
          </a:pattFill>
          <a:ln w="63500">
            <a:solidFill>
              <a:schemeClr val="accent3"/>
            </a:solidFill>
          </a:ln>
        </p:spPr>
        <p:txBody>
          <a:bodyPr anchor="ctr"/>
          <a:lstStyle>
            <a:lvl1pPr algn="ctr">
              <a:buNone/>
              <a:defRPr sz="1400"/>
            </a:lvl1pPr>
          </a:lstStyle>
          <a:p>
            <a:r>
              <a:rPr lang="en-US" dirty="0"/>
              <a:t>Image</a:t>
            </a:r>
          </a:p>
        </p:txBody>
      </p:sp>
      <p:sp>
        <p:nvSpPr>
          <p:cNvPr id="28" name="Picture Placeholder 8">
            <a:extLst>
              <a:ext uri="{FF2B5EF4-FFF2-40B4-BE49-F238E27FC236}">
                <a16:creationId xmlns:a16="http://schemas.microsoft.com/office/drawing/2014/main" id="{7063917B-42F6-4602-8015-828D2A65B3E4}"/>
              </a:ext>
            </a:extLst>
          </p:cNvPr>
          <p:cNvSpPr>
            <a:spLocks noGrp="1"/>
          </p:cNvSpPr>
          <p:nvPr>
            <p:ph type="pic" sz="quarter" idx="14" hasCustomPrompt="1"/>
          </p:nvPr>
        </p:nvSpPr>
        <p:spPr>
          <a:xfrm>
            <a:off x="8211403" y="659275"/>
            <a:ext cx="1371600" cy="1371600"/>
          </a:xfrm>
          <a:prstGeom prst="ellipse">
            <a:avLst/>
          </a:prstGeom>
          <a:pattFill prst="wdDnDiag">
            <a:fgClr>
              <a:schemeClr val="tx1">
                <a:lumMod val="25000"/>
                <a:lumOff val="75000"/>
              </a:schemeClr>
            </a:fgClr>
            <a:bgClr>
              <a:schemeClr val="bg1"/>
            </a:bgClr>
          </a:pattFill>
          <a:ln w="63500">
            <a:solidFill>
              <a:schemeClr val="accent6"/>
            </a:solidFill>
          </a:ln>
        </p:spPr>
        <p:txBody>
          <a:bodyPr anchor="ctr"/>
          <a:lstStyle>
            <a:lvl1pPr algn="ctr">
              <a:buNone/>
              <a:defRPr sz="1400"/>
            </a:lvl1pPr>
          </a:lstStyle>
          <a:p>
            <a:r>
              <a:rPr lang="en-US" dirty="0"/>
              <a:t>Image</a:t>
            </a:r>
          </a:p>
        </p:txBody>
      </p:sp>
      <p:sp>
        <p:nvSpPr>
          <p:cNvPr id="29" name="Picture Placeholder 8">
            <a:extLst>
              <a:ext uri="{FF2B5EF4-FFF2-40B4-BE49-F238E27FC236}">
                <a16:creationId xmlns:a16="http://schemas.microsoft.com/office/drawing/2014/main" id="{D734A5F4-670F-499D-9275-514984F0622B}"/>
              </a:ext>
            </a:extLst>
          </p:cNvPr>
          <p:cNvSpPr>
            <a:spLocks noGrp="1"/>
          </p:cNvSpPr>
          <p:nvPr>
            <p:ph type="pic" sz="quarter" idx="15" hasCustomPrompt="1"/>
          </p:nvPr>
        </p:nvSpPr>
        <p:spPr>
          <a:xfrm>
            <a:off x="9176795" y="2743200"/>
            <a:ext cx="1371600" cy="1371600"/>
          </a:xfrm>
          <a:prstGeom prst="ellipse">
            <a:avLst/>
          </a:prstGeom>
          <a:pattFill prst="wdDnDiag">
            <a:fgClr>
              <a:schemeClr val="tx1">
                <a:lumMod val="25000"/>
                <a:lumOff val="75000"/>
              </a:schemeClr>
            </a:fgClr>
            <a:bgClr>
              <a:schemeClr val="bg1"/>
            </a:bgClr>
          </a:pattFill>
          <a:ln w="63500">
            <a:solidFill>
              <a:schemeClr val="accent5"/>
            </a:solidFill>
          </a:ln>
        </p:spPr>
        <p:txBody>
          <a:bodyPr anchor="ctr"/>
          <a:lstStyle>
            <a:lvl1pPr algn="ctr">
              <a:buNone/>
              <a:defRPr sz="1400"/>
            </a:lvl1pPr>
          </a:lstStyle>
          <a:p>
            <a:r>
              <a:rPr lang="en-US" dirty="0"/>
              <a:t>Image</a:t>
            </a:r>
          </a:p>
        </p:txBody>
      </p:sp>
      <p:sp>
        <p:nvSpPr>
          <p:cNvPr id="30" name="Picture Placeholder 8">
            <a:extLst>
              <a:ext uri="{FF2B5EF4-FFF2-40B4-BE49-F238E27FC236}">
                <a16:creationId xmlns:a16="http://schemas.microsoft.com/office/drawing/2014/main" id="{F91236F8-7084-49E3-AC85-8EB80F97C988}"/>
              </a:ext>
            </a:extLst>
          </p:cNvPr>
          <p:cNvSpPr>
            <a:spLocks noGrp="1"/>
          </p:cNvSpPr>
          <p:nvPr>
            <p:ph type="pic" sz="quarter" idx="16" hasCustomPrompt="1"/>
          </p:nvPr>
        </p:nvSpPr>
        <p:spPr>
          <a:xfrm>
            <a:off x="8211403" y="4819649"/>
            <a:ext cx="1371600" cy="1371600"/>
          </a:xfrm>
          <a:prstGeom prst="ellipse">
            <a:avLst/>
          </a:prstGeom>
          <a:pattFill prst="wdDnDiag">
            <a:fgClr>
              <a:schemeClr val="tx1">
                <a:lumMod val="25000"/>
                <a:lumOff val="75000"/>
              </a:schemeClr>
            </a:fgClr>
            <a:bgClr>
              <a:schemeClr val="bg1"/>
            </a:bgClr>
          </a:pattFill>
          <a:ln w="63500">
            <a:solidFill>
              <a:schemeClr val="accent4"/>
            </a:solidFill>
          </a:ln>
        </p:spPr>
        <p:txBody>
          <a:bodyPr anchor="ctr"/>
          <a:lstStyle>
            <a:lvl1pPr algn="ctr">
              <a:buNone/>
              <a:defRPr sz="1400"/>
            </a:lvl1pPr>
          </a:lstStyle>
          <a:p>
            <a:r>
              <a:rPr lang="en-US" dirty="0"/>
              <a:t>Image</a:t>
            </a:r>
          </a:p>
        </p:txBody>
      </p:sp>
    </p:spTree>
    <p:extLst>
      <p:ext uri="{BB962C8B-B14F-4D97-AF65-F5344CB8AC3E}">
        <p14:creationId xmlns:p14="http://schemas.microsoft.com/office/powerpoint/2010/main" val="1116692228"/>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Service Image 5">
    <p:spTree>
      <p:nvGrpSpPr>
        <p:cNvPr id="1" name=""/>
        <p:cNvGrpSpPr/>
        <p:nvPr/>
      </p:nvGrpSpPr>
      <p:grpSpPr>
        <a:xfrm>
          <a:off x="0" y="0"/>
          <a:ext cx="0" cy="0"/>
          <a:chOff x="0" y="0"/>
          <a:chExt cx="0" cy="0"/>
        </a:xfrm>
      </p:grpSpPr>
      <p:sp>
        <p:nvSpPr>
          <p:cNvPr id="19" name="Picture Placeholder 18">
            <a:extLst>
              <a:ext uri="{FF2B5EF4-FFF2-40B4-BE49-F238E27FC236}">
                <a16:creationId xmlns:a16="http://schemas.microsoft.com/office/drawing/2014/main" id="{75AC70F4-E565-4A37-8E46-2B8C546F621E}"/>
              </a:ext>
            </a:extLst>
          </p:cNvPr>
          <p:cNvSpPr>
            <a:spLocks noGrp="1"/>
          </p:cNvSpPr>
          <p:nvPr userDrawn="1">
            <p:ph type="pic" sz="quarter" idx="10" hasCustomPrompt="1"/>
          </p:nvPr>
        </p:nvSpPr>
        <p:spPr>
          <a:xfrm>
            <a:off x="3512769" y="845768"/>
            <a:ext cx="2468495" cy="2468880"/>
          </a:xfrm>
          <a:custGeom>
            <a:avLst/>
            <a:gdLst>
              <a:gd name="connsiteX0" fmla="*/ 2032405 w 2032406"/>
              <a:gd name="connsiteY0" fmla="*/ 0 h 2033462"/>
              <a:gd name="connsiteX1" fmla="*/ 2032405 w 2032406"/>
              <a:gd name="connsiteY1" fmla="*/ 993220 h 2033462"/>
              <a:gd name="connsiteX2" fmla="*/ 2032405 w 2032406"/>
              <a:gd name="connsiteY2" fmla="*/ 1073682 h 2033462"/>
              <a:gd name="connsiteX3" fmla="*/ 2032406 w 2032406"/>
              <a:gd name="connsiteY3" fmla="*/ 1073682 h 2033462"/>
              <a:gd name="connsiteX4" fmla="*/ 2032406 w 2032406"/>
              <a:gd name="connsiteY4" fmla="*/ 1242628 h 2033462"/>
              <a:gd name="connsiteX5" fmla="*/ 2032406 w 2032406"/>
              <a:gd name="connsiteY5" fmla="*/ 1390485 h 2033462"/>
              <a:gd name="connsiteX6" fmla="*/ 2032406 w 2032406"/>
              <a:gd name="connsiteY6" fmla="*/ 1518658 h 2033462"/>
              <a:gd name="connsiteX7" fmla="*/ 2032406 w 2032406"/>
              <a:gd name="connsiteY7" fmla="*/ 1628555 h 2033462"/>
              <a:gd name="connsiteX8" fmla="*/ 2032406 w 2032406"/>
              <a:gd name="connsiteY8" fmla="*/ 1721580 h 2033462"/>
              <a:gd name="connsiteX9" fmla="*/ 2032406 w 2032406"/>
              <a:gd name="connsiteY9" fmla="*/ 1799141 h 2033462"/>
              <a:gd name="connsiteX10" fmla="*/ 2032406 w 2032406"/>
              <a:gd name="connsiteY10" fmla="*/ 1862642 h 2033462"/>
              <a:gd name="connsiteX11" fmla="*/ 2032406 w 2032406"/>
              <a:gd name="connsiteY11" fmla="*/ 1913490 h 2033462"/>
              <a:gd name="connsiteX12" fmla="*/ 2032406 w 2032406"/>
              <a:gd name="connsiteY12" fmla="*/ 1953090 h 2033462"/>
              <a:gd name="connsiteX13" fmla="*/ 2032406 w 2032406"/>
              <a:gd name="connsiteY13" fmla="*/ 1982849 h 2033462"/>
              <a:gd name="connsiteX14" fmla="*/ 2032406 w 2032406"/>
              <a:gd name="connsiteY14" fmla="*/ 2004172 h 2033462"/>
              <a:gd name="connsiteX15" fmla="*/ 2032406 w 2032406"/>
              <a:gd name="connsiteY15" fmla="*/ 2018466 h 2033462"/>
              <a:gd name="connsiteX16" fmla="*/ 2032406 w 2032406"/>
              <a:gd name="connsiteY16" fmla="*/ 2031588 h 2033462"/>
              <a:gd name="connsiteX17" fmla="*/ 2032406 w 2032406"/>
              <a:gd name="connsiteY17" fmla="*/ 2033462 h 2033462"/>
              <a:gd name="connsiteX18" fmla="*/ 1924268 w 2032406"/>
              <a:gd name="connsiteY18" fmla="*/ 2033462 h 2033462"/>
              <a:gd name="connsiteX19" fmla="*/ 1824574 w 2032406"/>
              <a:gd name="connsiteY19" fmla="*/ 2033462 h 2033462"/>
              <a:gd name="connsiteX20" fmla="*/ 1732981 w 2032406"/>
              <a:gd name="connsiteY20" fmla="*/ 2033462 h 2033462"/>
              <a:gd name="connsiteX21" fmla="*/ 1649145 w 2032406"/>
              <a:gd name="connsiteY21" fmla="*/ 2033462 h 2033462"/>
              <a:gd name="connsiteX22" fmla="*/ 1503371 w 2032406"/>
              <a:gd name="connsiteY22" fmla="*/ 2033462 h 2033462"/>
              <a:gd name="connsiteX23" fmla="*/ 1384508 w 2032406"/>
              <a:gd name="connsiteY23" fmla="*/ 2033462 h 2033462"/>
              <a:gd name="connsiteX24" fmla="*/ 1313344 w 2032406"/>
              <a:gd name="connsiteY24" fmla="*/ 2033462 h 2033462"/>
              <a:gd name="connsiteX25" fmla="*/ 1306948 w 2032406"/>
              <a:gd name="connsiteY25" fmla="*/ 2033462 h 2033462"/>
              <a:gd name="connsiteX26" fmla="*/ 1243446 w 2032406"/>
              <a:gd name="connsiteY26" fmla="*/ 2033462 h 2033462"/>
              <a:gd name="connsiteX27" fmla="*/ 1194026 w 2032406"/>
              <a:gd name="connsiteY27" fmla="*/ 2033462 h 2033462"/>
              <a:gd name="connsiteX28" fmla="*/ 1192599 w 2032406"/>
              <a:gd name="connsiteY28" fmla="*/ 2033462 h 2033462"/>
              <a:gd name="connsiteX29" fmla="*/ 1152999 w 2032406"/>
              <a:gd name="connsiteY29" fmla="*/ 2033462 h 2033462"/>
              <a:gd name="connsiteX30" fmla="*/ 1123240 w 2032406"/>
              <a:gd name="connsiteY30" fmla="*/ 2033462 h 2033462"/>
              <a:gd name="connsiteX31" fmla="*/ 1101917 w 2032406"/>
              <a:gd name="connsiteY31" fmla="*/ 2033462 h 2033462"/>
              <a:gd name="connsiteX32" fmla="*/ 1087623 w 2032406"/>
              <a:gd name="connsiteY32" fmla="*/ 2033462 h 2033462"/>
              <a:gd name="connsiteX33" fmla="*/ 1082162 w 2032406"/>
              <a:gd name="connsiteY33" fmla="*/ 2033462 h 2033462"/>
              <a:gd name="connsiteX34" fmla="*/ 1074501 w 2032406"/>
              <a:gd name="connsiteY34" fmla="*/ 2033462 h 2033462"/>
              <a:gd name="connsiteX35" fmla="*/ 1072626 w 2032406"/>
              <a:gd name="connsiteY35" fmla="*/ 2033462 h 2033462"/>
              <a:gd name="connsiteX36" fmla="*/ 879838 w 2032406"/>
              <a:gd name="connsiteY36" fmla="*/ 2033462 h 2033462"/>
              <a:gd name="connsiteX37" fmla="*/ 724964 w 2032406"/>
              <a:gd name="connsiteY37" fmla="*/ 2033462 h 2033462"/>
              <a:gd name="connsiteX38" fmla="*/ 589423 w 2032406"/>
              <a:gd name="connsiteY38" fmla="*/ 2033462 h 2033462"/>
              <a:gd name="connsiteX39" fmla="*/ 471925 w 2032406"/>
              <a:gd name="connsiteY39" fmla="*/ 2033462 h 2033462"/>
              <a:gd name="connsiteX40" fmla="*/ 371182 w 2032406"/>
              <a:gd name="connsiteY40" fmla="*/ 2033462 h 2033462"/>
              <a:gd name="connsiteX41" fmla="*/ 285904 w 2032406"/>
              <a:gd name="connsiteY41" fmla="*/ 2033462 h 2033462"/>
              <a:gd name="connsiteX42" fmla="*/ 214804 w 2032406"/>
              <a:gd name="connsiteY42" fmla="*/ 2033462 h 2033462"/>
              <a:gd name="connsiteX43" fmla="*/ 156592 w 2032406"/>
              <a:gd name="connsiteY43" fmla="*/ 2033462 h 2033462"/>
              <a:gd name="connsiteX44" fmla="*/ 109980 w 2032406"/>
              <a:gd name="connsiteY44" fmla="*/ 2033462 h 2033462"/>
              <a:gd name="connsiteX45" fmla="*/ 73678 w 2032406"/>
              <a:gd name="connsiteY45" fmla="*/ 2033462 h 2033462"/>
              <a:gd name="connsiteX46" fmla="*/ 46398 w 2032406"/>
              <a:gd name="connsiteY46" fmla="*/ 2033462 h 2033462"/>
              <a:gd name="connsiteX47" fmla="*/ 26851 w 2032406"/>
              <a:gd name="connsiteY47" fmla="*/ 2033462 h 2033462"/>
              <a:gd name="connsiteX48" fmla="*/ 13748 w 2032406"/>
              <a:gd name="connsiteY48" fmla="*/ 2033462 h 2033462"/>
              <a:gd name="connsiteX49" fmla="*/ 1719 w 2032406"/>
              <a:gd name="connsiteY49" fmla="*/ 2033462 h 2033462"/>
              <a:gd name="connsiteX50" fmla="*/ 0 w 2032406"/>
              <a:gd name="connsiteY50" fmla="*/ 2033462 h 2033462"/>
              <a:gd name="connsiteX51" fmla="*/ 2032405 w 2032406"/>
              <a:gd name="connsiteY51" fmla="*/ 0 h 2033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2032406" h="2033462">
                <a:moveTo>
                  <a:pt x="2032405" y="0"/>
                </a:moveTo>
                <a:cubicBezTo>
                  <a:pt x="2032405" y="492760"/>
                  <a:pt x="2032405" y="800735"/>
                  <a:pt x="2032405" y="993220"/>
                </a:cubicBezTo>
                <a:lnTo>
                  <a:pt x="2032405" y="1073682"/>
                </a:lnTo>
                <a:lnTo>
                  <a:pt x="2032406" y="1073682"/>
                </a:lnTo>
                <a:lnTo>
                  <a:pt x="2032406" y="1242628"/>
                </a:lnTo>
                <a:lnTo>
                  <a:pt x="2032406" y="1390485"/>
                </a:lnTo>
                <a:lnTo>
                  <a:pt x="2032406" y="1518658"/>
                </a:lnTo>
                <a:lnTo>
                  <a:pt x="2032406" y="1628555"/>
                </a:lnTo>
                <a:lnTo>
                  <a:pt x="2032406" y="1721580"/>
                </a:lnTo>
                <a:lnTo>
                  <a:pt x="2032406" y="1799141"/>
                </a:lnTo>
                <a:lnTo>
                  <a:pt x="2032406" y="1862642"/>
                </a:lnTo>
                <a:lnTo>
                  <a:pt x="2032406" y="1913490"/>
                </a:lnTo>
                <a:lnTo>
                  <a:pt x="2032406" y="1953090"/>
                </a:lnTo>
                <a:lnTo>
                  <a:pt x="2032406" y="1982849"/>
                </a:lnTo>
                <a:lnTo>
                  <a:pt x="2032406" y="2004172"/>
                </a:lnTo>
                <a:lnTo>
                  <a:pt x="2032406" y="2018466"/>
                </a:lnTo>
                <a:lnTo>
                  <a:pt x="2032406" y="2031588"/>
                </a:lnTo>
                <a:lnTo>
                  <a:pt x="2032406" y="2033462"/>
                </a:lnTo>
                <a:lnTo>
                  <a:pt x="1924268" y="2033462"/>
                </a:lnTo>
                <a:lnTo>
                  <a:pt x="1824574" y="2033462"/>
                </a:lnTo>
                <a:lnTo>
                  <a:pt x="1732981" y="2033462"/>
                </a:lnTo>
                <a:lnTo>
                  <a:pt x="1649145" y="2033462"/>
                </a:lnTo>
                <a:lnTo>
                  <a:pt x="1503371" y="2033462"/>
                </a:lnTo>
                <a:lnTo>
                  <a:pt x="1384508" y="2033462"/>
                </a:lnTo>
                <a:lnTo>
                  <a:pt x="1313344" y="2033462"/>
                </a:lnTo>
                <a:lnTo>
                  <a:pt x="1306948" y="2033462"/>
                </a:lnTo>
                <a:lnTo>
                  <a:pt x="1243446" y="2033462"/>
                </a:lnTo>
                <a:lnTo>
                  <a:pt x="1194026" y="2033462"/>
                </a:lnTo>
                <a:lnTo>
                  <a:pt x="1192599" y="2033462"/>
                </a:lnTo>
                <a:lnTo>
                  <a:pt x="1152999" y="2033462"/>
                </a:lnTo>
                <a:lnTo>
                  <a:pt x="1123240" y="2033462"/>
                </a:lnTo>
                <a:lnTo>
                  <a:pt x="1101917" y="2033462"/>
                </a:lnTo>
                <a:lnTo>
                  <a:pt x="1087623" y="2033462"/>
                </a:lnTo>
                <a:lnTo>
                  <a:pt x="1082162" y="2033462"/>
                </a:lnTo>
                <a:lnTo>
                  <a:pt x="1074501" y="2033462"/>
                </a:lnTo>
                <a:lnTo>
                  <a:pt x="1072626" y="2033462"/>
                </a:lnTo>
                <a:lnTo>
                  <a:pt x="879838" y="2033462"/>
                </a:lnTo>
                <a:lnTo>
                  <a:pt x="724964" y="2033462"/>
                </a:lnTo>
                <a:lnTo>
                  <a:pt x="589423" y="2033462"/>
                </a:lnTo>
                <a:lnTo>
                  <a:pt x="471925" y="2033462"/>
                </a:lnTo>
                <a:lnTo>
                  <a:pt x="371182" y="2033462"/>
                </a:lnTo>
                <a:lnTo>
                  <a:pt x="285904" y="2033462"/>
                </a:lnTo>
                <a:lnTo>
                  <a:pt x="214804" y="2033462"/>
                </a:lnTo>
                <a:lnTo>
                  <a:pt x="156592" y="2033462"/>
                </a:lnTo>
                <a:lnTo>
                  <a:pt x="109980" y="2033462"/>
                </a:lnTo>
                <a:lnTo>
                  <a:pt x="73678" y="2033462"/>
                </a:lnTo>
                <a:lnTo>
                  <a:pt x="46398" y="2033462"/>
                </a:lnTo>
                <a:lnTo>
                  <a:pt x="26851" y="2033462"/>
                </a:lnTo>
                <a:lnTo>
                  <a:pt x="13748" y="2033462"/>
                </a:lnTo>
                <a:lnTo>
                  <a:pt x="1719" y="2033462"/>
                </a:lnTo>
                <a:lnTo>
                  <a:pt x="0" y="2033462"/>
                </a:lnTo>
                <a:cubicBezTo>
                  <a:pt x="44412" y="931033"/>
                  <a:pt x="930549" y="44436"/>
                  <a:pt x="2032405" y="0"/>
                </a:cubicBezTo>
                <a:close/>
              </a:path>
            </a:pathLst>
          </a:custGeom>
          <a:pattFill prst="wdDnDiag">
            <a:fgClr>
              <a:schemeClr val="tx1">
                <a:lumMod val="25000"/>
                <a:lumOff val="75000"/>
              </a:schemeClr>
            </a:fgClr>
            <a:bgClr>
              <a:schemeClr val="bg1"/>
            </a:bgClr>
          </a:pattFill>
        </p:spPr>
        <p:txBody>
          <a:bodyPr wrap="square" anchor="ctr">
            <a:noAutofit/>
          </a:bodyPr>
          <a:lstStyle>
            <a:lvl1pPr algn="ctr">
              <a:buNone/>
              <a:defRPr sz="2400"/>
            </a:lvl1pPr>
          </a:lstStyle>
          <a:p>
            <a:r>
              <a:rPr lang="en-US" dirty="0"/>
              <a:t>Insert your image here</a:t>
            </a:r>
          </a:p>
        </p:txBody>
      </p:sp>
      <p:sp>
        <p:nvSpPr>
          <p:cNvPr id="23" name="Picture Placeholder 22">
            <a:extLst>
              <a:ext uri="{FF2B5EF4-FFF2-40B4-BE49-F238E27FC236}">
                <a16:creationId xmlns:a16="http://schemas.microsoft.com/office/drawing/2014/main" id="{6513C730-5ACF-4B02-8DF9-722D66444C8C}"/>
              </a:ext>
            </a:extLst>
          </p:cNvPr>
          <p:cNvSpPr>
            <a:spLocks noGrp="1"/>
          </p:cNvSpPr>
          <p:nvPr userDrawn="1">
            <p:ph type="pic" sz="quarter" idx="13" hasCustomPrompt="1"/>
          </p:nvPr>
        </p:nvSpPr>
        <p:spPr>
          <a:xfrm>
            <a:off x="6202312" y="845768"/>
            <a:ext cx="2468880" cy="2468880"/>
          </a:xfrm>
          <a:custGeom>
            <a:avLst/>
            <a:gdLst>
              <a:gd name="connsiteX0" fmla="*/ 1 w 2032406"/>
              <a:gd name="connsiteY0" fmla="*/ 0 h 2033462"/>
              <a:gd name="connsiteX1" fmla="*/ 2032406 w 2032406"/>
              <a:gd name="connsiteY1" fmla="*/ 2033462 h 2033462"/>
              <a:gd name="connsiteX2" fmla="*/ 1913088 w 2032406"/>
              <a:gd name="connsiteY2" fmla="*/ 2033462 h 2033462"/>
              <a:gd name="connsiteX3" fmla="*/ 1801224 w 2032406"/>
              <a:gd name="connsiteY3" fmla="*/ 2033462 h 2033462"/>
              <a:gd name="connsiteX4" fmla="*/ 1598900 w 2032406"/>
              <a:gd name="connsiteY4" fmla="*/ 2033462 h 2033462"/>
              <a:gd name="connsiteX5" fmla="*/ 1423510 w 2032406"/>
              <a:gd name="connsiteY5" fmla="*/ 2033462 h 2033462"/>
              <a:gd name="connsiteX6" fmla="*/ 1273129 w 2032406"/>
              <a:gd name="connsiteY6" fmla="*/ 2033462 h 2033462"/>
              <a:gd name="connsiteX7" fmla="*/ 1154851 w 2032406"/>
              <a:gd name="connsiteY7" fmla="*/ 2033462 h 2033462"/>
              <a:gd name="connsiteX8" fmla="*/ 1145835 w 2032406"/>
              <a:gd name="connsiteY8" fmla="*/ 2033462 h 2033462"/>
              <a:gd name="connsiteX9" fmla="*/ 1039703 w 2032406"/>
              <a:gd name="connsiteY9" fmla="*/ 2033462 h 2033462"/>
              <a:gd name="connsiteX10" fmla="*/ 952809 w 2032406"/>
              <a:gd name="connsiteY10" fmla="*/ 2033462 h 2033462"/>
              <a:gd name="connsiteX11" fmla="*/ 951568 w 2032406"/>
              <a:gd name="connsiteY11" fmla="*/ 2033462 h 2033462"/>
              <a:gd name="connsiteX12" fmla="*/ 883230 w 2032406"/>
              <a:gd name="connsiteY12" fmla="*/ 2033462 h 2033462"/>
              <a:gd name="connsiteX13" fmla="*/ 829042 w 2032406"/>
              <a:gd name="connsiteY13" fmla="*/ 2033462 h 2033462"/>
              <a:gd name="connsiteX14" fmla="*/ 788321 w 2032406"/>
              <a:gd name="connsiteY14" fmla="*/ 2033462 h 2033462"/>
              <a:gd name="connsiteX15" fmla="*/ 773660 w 2032406"/>
              <a:gd name="connsiteY15" fmla="*/ 2033462 h 2033462"/>
              <a:gd name="connsiteX16" fmla="*/ 759142 w 2032406"/>
              <a:gd name="connsiteY16" fmla="*/ 2033462 h 2033462"/>
              <a:gd name="connsiteX17" fmla="*/ 739583 w 2032406"/>
              <a:gd name="connsiteY17" fmla="*/ 2033462 h 2033462"/>
              <a:gd name="connsiteX18" fmla="*/ 727720 w 2032406"/>
              <a:gd name="connsiteY18" fmla="*/ 2033462 h 2033462"/>
              <a:gd name="connsiteX19" fmla="*/ 721627 w 2032406"/>
              <a:gd name="connsiteY19" fmla="*/ 2033462 h 2033462"/>
              <a:gd name="connsiteX20" fmla="*/ 719062 w 2032406"/>
              <a:gd name="connsiteY20" fmla="*/ 2033462 h 2033462"/>
              <a:gd name="connsiteX21" fmla="*/ 619436 w 2032406"/>
              <a:gd name="connsiteY21" fmla="*/ 2033462 h 2033462"/>
              <a:gd name="connsiteX22" fmla="*/ 510400 w 2032406"/>
              <a:gd name="connsiteY22" fmla="*/ 2033462 h 2033462"/>
              <a:gd name="connsiteX23" fmla="*/ 414974 w 2032406"/>
              <a:gd name="connsiteY23" fmla="*/ 2033462 h 2033462"/>
              <a:gd name="connsiteX24" fmla="*/ 332251 w 2032406"/>
              <a:gd name="connsiteY24" fmla="*/ 2033462 h 2033462"/>
              <a:gd name="connsiteX25" fmla="*/ 261325 w 2032406"/>
              <a:gd name="connsiteY25" fmla="*/ 2033462 h 2033462"/>
              <a:gd name="connsiteX26" fmla="*/ 201287 w 2032406"/>
              <a:gd name="connsiteY26" fmla="*/ 2033462 h 2033462"/>
              <a:gd name="connsiteX27" fmla="*/ 151230 w 2032406"/>
              <a:gd name="connsiteY27" fmla="*/ 2033462 h 2033462"/>
              <a:gd name="connsiteX28" fmla="*/ 110246 w 2032406"/>
              <a:gd name="connsiteY28" fmla="*/ 2033462 h 2033462"/>
              <a:gd name="connsiteX29" fmla="*/ 77430 w 2032406"/>
              <a:gd name="connsiteY29" fmla="*/ 2033462 h 2033462"/>
              <a:gd name="connsiteX30" fmla="*/ 32666 w 2032406"/>
              <a:gd name="connsiteY30" fmla="*/ 2033462 h 2033462"/>
              <a:gd name="connsiteX31" fmla="*/ 9679 w 2032406"/>
              <a:gd name="connsiteY31" fmla="*/ 2033462 h 2033462"/>
              <a:gd name="connsiteX32" fmla="*/ 1210 w 2032406"/>
              <a:gd name="connsiteY32" fmla="*/ 2033462 h 2033462"/>
              <a:gd name="connsiteX33" fmla="*/ 0 w 2032406"/>
              <a:gd name="connsiteY33" fmla="*/ 2033462 h 2033462"/>
              <a:gd name="connsiteX34" fmla="*/ 0 w 2032406"/>
              <a:gd name="connsiteY34" fmla="*/ 1830179 h 2033462"/>
              <a:gd name="connsiteX35" fmla="*/ 0 w 2032406"/>
              <a:gd name="connsiteY35" fmla="*/ 1652271 h 2033462"/>
              <a:gd name="connsiteX36" fmla="*/ 0 w 2032406"/>
              <a:gd name="connsiteY36" fmla="*/ 1498047 h 2033462"/>
              <a:gd name="connsiteX37" fmla="*/ 0 w 2032406"/>
              <a:gd name="connsiteY37" fmla="*/ 1365814 h 2033462"/>
              <a:gd name="connsiteX38" fmla="*/ 0 w 2032406"/>
              <a:gd name="connsiteY38" fmla="*/ 1253881 h 2033462"/>
              <a:gd name="connsiteX39" fmla="*/ 0 w 2032406"/>
              <a:gd name="connsiteY39" fmla="*/ 1160557 h 2033462"/>
              <a:gd name="connsiteX40" fmla="*/ 0 w 2032406"/>
              <a:gd name="connsiteY40" fmla="*/ 1084150 h 2033462"/>
              <a:gd name="connsiteX41" fmla="*/ 0 w 2032406"/>
              <a:gd name="connsiteY41" fmla="*/ 1022968 h 2033462"/>
              <a:gd name="connsiteX42" fmla="*/ 0 w 2032406"/>
              <a:gd name="connsiteY42" fmla="*/ 975319 h 2033462"/>
              <a:gd name="connsiteX43" fmla="*/ 0 w 2032406"/>
              <a:gd name="connsiteY43" fmla="*/ 939512 h 2033462"/>
              <a:gd name="connsiteX44" fmla="*/ 0 w 2032406"/>
              <a:gd name="connsiteY44" fmla="*/ 913855 h 2033462"/>
              <a:gd name="connsiteX45" fmla="*/ 0 w 2032406"/>
              <a:gd name="connsiteY45" fmla="*/ 896656 h 2033462"/>
              <a:gd name="connsiteX46" fmla="*/ 0 w 2032406"/>
              <a:gd name="connsiteY46" fmla="*/ 880867 h 2033462"/>
              <a:gd name="connsiteX47" fmla="*/ 0 w 2032406"/>
              <a:gd name="connsiteY47" fmla="*/ 878611 h 2033462"/>
              <a:gd name="connsiteX48" fmla="*/ 1 w 2032406"/>
              <a:gd name="connsiteY48" fmla="*/ 878611 h 2033462"/>
              <a:gd name="connsiteX49" fmla="*/ 1 w 2032406"/>
              <a:gd name="connsiteY49" fmla="*/ 704814 h 2033462"/>
              <a:gd name="connsiteX50" fmla="*/ 1 w 2032406"/>
              <a:gd name="connsiteY50" fmla="*/ 0 h 2033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2032406" h="2033462">
                <a:moveTo>
                  <a:pt x="1" y="0"/>
                </a:moveTo>
                <a:cubicBezTo>
                  <a:pt x="1101857" y="44436"/>
                  <a:pt x="1987994" y="931034"/>
                  <a:pt x="2032406" y="2033462"/>
                </a:cubicBezTo>
                <a:lnTo>
                  <a:pt x="1913088" y="2033462"/>
                </a:lnTo>
                <a:lnTo>
                  <a:pt x="1801224" y="2033462"/>
                </a:lnTo>
                <a:lnTo>
                  <a:pt x="1598900" y="2033462"/>
                </a:lnTo>
                <a:lnTo>
                  <a:pt x="1423510" y="2033462"/>
                </a:lnTo>
                <a:lnTo>
                  <a:pt x="1273129" y="2033462"/>
                </a:lnTo>
                <a:lnTo>
                  <a:pt x="1154851" y="2033462"/>
                </a:lnTo>
                <a:lnTo>
                  <a:pt x="1145835" y="2033462"/>
                </a:lnTo>
                <a:lnTo>
                  <a:pt x="1039703" y="2033462"/>
                </a:lnTo>
                <a:lnTo>
                  <a:pt x="952809" y="2033462"/>
                </a:lnTo>
                <a:lnTo>
                  <a:pt x="951568" y="2033462"/>
                </a:lnTo>
                <a:lnTo>
                  <a:pt x="883230" y="2033462"/>
                </a:lnTo>
                <a:lnTo>
                  <a:pt x="829042" y="2033462"/>
                </a:lnTo>
                <a:lnTo>
                  <a:pt x="788321" y="2033462"/>
                </a:lnTo>
                <a:lnTo>
                  <a:pt x="773660" y="2033462"/>
                </a:lnTo>
                <a:lnTo>
                  <a:pt x="759142" y="2033462"/>
                </a:lnTo>
                <a:lnTo>
                  <a:pt x="739583" y="2033462"/>
                </a:lnTo>
                <a:lnTo>
                  <a:pt x="727720" y="2033462"/>
                </a:lnTo>
                <a:lnTo>
                  <a:pt x="721627" y="2033462"/>
                </a:lnTo>
                <a:lnTo>
                  <a:pt x="719062" y="2033462"/>
                </a:lnTo>
                <a:lnTo>
                  <a:pt x="619436" y="2033462"/>
                </a:lnTo>
                <a:lnTo>
                  <a:pt x="510400" y="2033462"/>
                </a:lnTo>
                <a:lnTo>
                  <a:pt x="414974" y="2033462"/>
                </a:lnTo>
                <a:lnTo>
                  <a:pt x="332251" y="2033462"/>
                </a:lnTo>
                <a:lnTo>
                  <a:pt x="261325" y="2033462"/>
                </a:lnTo>
                <a:lnTo>
                  <a:pt x="201287" y="2033462"/>
                </a:lnTo>
                <a:lnTo>
                  <a:pt x="151230" y="2033462"/>
                </a:lnTo>
                <a:lnTo>
                  <a:pt x="110246" y="2033462"/>
                </a:lnTo>
                <a:lnTo>
                  <a:pt x="77430" y="2033462"/>
                </a:lnTo>
                <a:lnTo>
                  <a:pt x="32666" y="2033462"/>
                </a:lnTo>
                <a:lnTo>
                  <a:pt x="9679" y="2033462"/>
                </a:lnTo>
                <a:lnTo>
                  <a:pt x="1210" y="2033462"/>
                </a:lnTo>
                <a:lnTo>
                  <a:pt x="0" y="2033462"/>
                </a:lnTo>
                <a:lnTo>
                  <a:pt x="0" y="1830179"/>
                </a:lnTo>
                <a:lnTo>
                  <a:pt x="0" y="1652271"/>
                </a:lnTo>
                <a:lnTo>
                  <a:pt x="0" y="1498047"/>
                </a:lnTo>
                <a:lnTo>
                  <a:pt x="0" y="1365814"/>
                </a:lnTo>
                <a:lnTo>
                  <a:pt x="0" y="1253881"/>
                </a:lnTo>
                <a:lnTo>
                  <a:pt x="0" y="1160557"/>
                </a:lnTo>
                <a:lnTo>
                  <a:pt x="0" y="1084150"/>
                </a:lnTo>
                <a:lnTo>
                  <a:pt x="0" y="1022968"/>
                </a:lnTo>
                <a:lnTo>
                  <a:pt x="0" y="975319"/>
                </a:lnTo>
                <a:lnTo>
                  <a:pt x="0" y="939512"/>
                </a:lnTo>
                <a:lnTo>
                  <a:pt x="0" y="913855"/>
                </a:lnTo>
                <a:lnTo>
                  <a:pt x="0" y="896656"/>
                </a:lnTo>
                <a:lnTo>
                  <a:pt x="0" y="880867"/>
                </a:lnTo>
                <a:lnTo>
                  <a:pt x="0" y="878611"/>
                </a:lnTo>
                <a:lnTo>
                  <a:pt x="1" y="878611"/>
                </a:lnTo>
                <a:lnTo>
                  <a:pt x="1" y="704814"/>
                </a:lnTo>
                <a:cubicBezTo>
                  <a:pt x="1" y="0"/>
                  <a:pt x="1" y="0"/>
                  <a:pt x="1" y="0"/>
                </a:cubicBezTo>
                <a:close/>
              </a:path>
            </a:pathLst>
          </a:custGeom>
          <a:pattFill prst="wdDnDiag">
            <a:fgClr>
              <a:schemeClr val="tx1">
                <a:lumMod val="25000"/>
                <a:lumOff val="75000"/>
              </a:schemeClr>
            </a:fgClr>
            <a:bgClr>
              <a:schemeClr val="bg1"/>
            </a:bgClr>
          </a:pattFill>
        </p:spPr>
        <p:txBody>
          <a:bodyPr wrap="square" anchor="ctr">
            <a:noAutofit/>
          </a:bodyPr>
          <a:lstStyle>
            <a:lvl1pPr algn="ctr">
              <a:buNone/>
              <a:defRPr sz="2400"/>
            </a:lvl1pPr>
          </a:lstStyle>
          <a:p>
            <a:r>
              <a:rPr lang="en-US" dirty="0"/>
              <a:t>Insert your image here</a:t>
            </a:r>
          </a:p>
        </p:txBody>
      </p:sp>
      <p:sp>
        <p:nvSpPr>
          <p:cNvPr id="31" name="Picture Placeholder 30">
            <a:extLst>
              <a:ext uri="{FF2B5EF4-FFF2-40B4-BE49-F238E27FC236}">
                <a16:creationId xmlns:a16="http://schemas.microsoft.com/office/drawing/2014/main" id="{CCA6AF4E-06FB-43C2-9760-D9F4B49E289E}"/>
              </a:ext>
            </a:extLst>
          </p:cNvPr>
          <p:cNvSpPr>
            <a:spLocks noGrp="1"/>
          </p:cNvSpPr>
          <p:nvPr userDrawn="1">
            <p:ph type="pic" sz="quarter" idx="12" hasCustomPrompt="1"/>
          </p:nvPr>
        </p:nvSpPr>
        <p:spPr>
          <a:xfrm>
            <a:off x="3512769" y="3518447"/>
            <a:ext cx="2468880" cy="2468880"/>
          </a:xfrm>
          <a:custGeom>
            <a:avLst/>
            <a:gdLst>
              <a:gd name="connsiteX0" fmla="*/ 0 w 2032406"/>
              <a:gd name="connsiteY0" fmla="*/ 0 h 2033462"/>
              <a:gd name="connsiteX1" fmla="*/ 176167 w 2032406"/>
              <a:gd name="connsiteY1" fmla="*/ 0 h 2033462"/>
              <a:gd name="connsiteX2" fmla="*/ 335831 w 2032406"/>
              <a:gd name="connsiteY2" fmla="*/ 0 h 2033462"/>
              <a:gd name="connsiteX3" fmla="*/ 479804 w 2032406"/>
              <a:gd name="connsiteY3" fmla="*/ 0 h 2033462"/>
              <a:gd name="connsiteX4" fmla="*/ 608897 w 2032406"/>
              <a:gd name="connsiteY4" fmla="*/ 0 h 2033462"/>
              <a:gd name="connsiteX5" fmla="*/ 723922 w 2032406"/>
              <a:gd name="connsiteY5" fmla="*/ 0 h 2033462"/>
              <a:gd name="connsiteX6" fmla="*/ 825690 w 2032406"/>
              <a:gd name="connsiteY6" fmla="*/ 0 h 2033462"/>
              <a:gd name="connsiteX7" fmla="*/ 915013 w 2032406"/>
              <a:gd name="connsiteY7" fmla="*/ 0 h 2033462"/>
              <a:gd name="connsiteX8" fmla="*/ 992703 w 2032406"/>
              <a:gd name="connsiteY8" fmla="*/ 0 h 2033462"/>
              <a:gd name="connsiteX9" fmla="*/ 1078722 w 2032406"/>
              <a:gd name="connsiteY9" fmla="*/ 0 h 2033462"/>
              <a:gd name="connsiteX10" fmla="*/ 1079597 w 2032406"/>
              <a:gd name="connsiteY10" fmla="*/ 0 h 2033462"/>
              <a:gd name="connsiteX11" fmla="*/ 1149176 w 2032406"/>
              <a:gd name="connsiteY11" fmla="*/ 0 h 2033462"/>
              <a:gd name="connsiteX12" fmla="*/ 1203365 w 2032406"/>
              <a:gd name="connsiteY12" fmla="*/ 0 h 2033462"/>
              <a:gd name="connsiteX13" fmla="*/ 1244086 w 2032406"/>
              <a:gd name="connsiteY13" fmla="*/ 0 h 2033462"/>
              <a:gd name="connsiteX14" fmla="*/ 1273264 w 2032406"/>
              <a:gd name="connsiteY14" fmla="*/ 0 h 2033462"/>
              <a:gd name="connsiteX15" fmla="*/ 1292823 w 2032406"/>
              <a:gd name="connsiteY15" fmla="*/ 0 h 2033462"/>
              <a:gd name="connsiteX16" fmla="*/ 1304687 w 2032406"/>
              <a:gd name="connsiteY16" fmla="*/ 0 h 2033462"/>
              <a:gd name="connsiteX17" fmla="*/ 1310779 w 2032406"/>
              <a:gd name="connsiteY17" fmla="*/ 0 h 2033462"/>
              <a:gd name="connsiteX18" fmla="*/ 1313344 w 2032406"/>
              <a:gd name="connsiteY18" fmla="*/ 0 h 2033462"/>
              <a:gd name="connsiteX19" fmla="*/ 2032406 w 2032406"/>
              <a:gd name="connsiteY19" fmla="*/ 0 h 2033462"/>
              <a:gd name="connsiteX20" fmla="*/ 2032406 w 2032406"/>
              <a:gd name="connsiteY20" fmla="*/ 167873 h 2033462"/>
              <a:gd name="connsiteX21" fmla="*/ 2032406 w 2032406"/>
              <a:gd name="connsiteY21" fmla="*/ 314791 h 2033462"/>
              <a:gd name="connsiteX22" fmla="*/ 2032406 w 2032406"/>
              <a:gd name="connsiteY22" fmla="*/ 442150 h 2033462"/>
              <a:gd name="connsiteX23" fmla="*/ 2032406 w 2032406"/>
              <a:gd name="connsiteY23" fmla="*/ 551349 h 2033462"/>
              <a:gd name="connsiteX24" fmla="*/ 2032406 w 2032406"/>
              <a:gd name="connsiteY24" fmla="*/ 643784 h 2033462"/>
              <a:gd name="connsiteX25" fmla="*/ 2032406 w 2032406"/>
              <a:gd name="connsiteY25" fmla="*/ 720851 h 2033462"/>
              <a:gd name="connsiteX26" fmla="*/ 2032406 w 2032406"/>
              <a:gd name="connsiteY26" fmla="*/ 783949 h 2033462"/>
              <a:gd name="connsiteX27" fmla="*/ 2032406 w 2032406"/>
              <a:gd name="connsiteY27" fmla="*/ 834474 h 2033462"/>
              <a:gd name="connsiteX28" fmla="*/ 2032406 w 2032406"/>
              <a:gd name="connsiteY28" fmla="*/ 873823 h 2033462"/>
              <a:gd name="connsiteX29" fmla="*/ 2032406 w 2032406"/>
              <a:gd name="connsiteY29" fmla="*/ 903392 h 2033462"/>
              <a:gd name="connsiteX30" fmla="*/ 2032406 w 2032406"/>
              <a:gd name="connsiteY30" fmla="*/ 924580 h 2033462"/>
              <a:gd name="connsiteX31" fmla="*/ 2032406 w 2032406"/>
              <a:gd name="connsiteY31" fmla="*/ 938783 h 2033462"/>
              <a:gd name="connsiteX32" fmla="*/ 2032406 w 2032406"/>
              <a:gd name="connsiteY32" fmla="*/ 951822 h 2033462"/>
              <a:gd name="connsiteX33" fmla="*/ 2032406 w 2032406"/>
              <a:gd name="connsiteY33" fmla="*/ 953684 h 2033462"/>
              <a:gd name="connsiteX34" fmla="*/ 2032405 w 2032406"/>
              <a:gd name="connsiteY34" fmla="*/ 953684 h 2033462"/>
              <a:gd name="connsiteX35" fmla="*/ 2032405 w 2032406"/>
              <a:gd name="connsiteY35" fmla="*/ 1153167 h 2033462"/>
              <a:gd name="connsiteX36" fmla="*/ 2032405 w 2032406"/>
              <a:gd name="connsiteY36" fmla="*/ 2033462 h 2033462"/>
              <a:gd name="connsiteX37" fmla="*/ 0 w 2032406"/>
              <a:gd name="connsiteY37" fmla="*/ 0 h 2033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32406" h="2033462">
                <a:moveTo>
                  <a:pt x="0" y="0"/>
                </a:moveTo>
                <a:lnTo>
                  <a:pt x="176167" y="0"/>
                </a:lnTo>
                <a:lnTo>
                  <a:pt x="335831" y="0"/>
                </a:lnTo>
                <a:lnTo>
                  <a:pt x="479804" y="0"/>
                </a:lnTo>
                <a:lnTo>
                  <a:pt x="608897" y="0"/>
                </a:lnTo>
                <a:lnTo>
                  <a:pt x="723922" y="0"/>
                </a:lnTo>
                <a:lnTo>
                  <a:pt x="825690" y="0"/>
                </a:lnTo>
                <a:lnTo>
                  <a:pt x="915013" y="0"/>
                </a:lnTo>
                <a:lnTo>
                  <a:pt x="992703" y="0"/>
                </a:lnTo>
                <a:lnTo>
                  <a:pt x="1078722" y="0"/>
                </a:lnTo>
                <a:lnTo>
                  <a:pt x="1079597" y="0"/>
                </a:lnTo>
                <a:lnTo>
                  <a:pt x="1149176" y="0"/>
                </a:lnTo>
                <a:lnTo>
                  <a:pt x="1203365" y="0"/>
                </a:lnTo>
                <a:lnTo>
                  <a:pt x="1244086" y="0"/>
                </a:lnTo>
                <a:lnTo>
                  <a:pt x="1273264" y="0"/>
                </a:lnTo>
                <a:lnTo>
                  <a:pt x="1292823" y="0"/>
                </a:lnTo>
                <a:lnTo>
                  <a:pt x="1304687" y="0"/>
                </a:lnTo>
                <a:lnTo>
                  <a:pt x="1310779" y="0"/>
                </a:lnTo>
                <a:lnTo>
                  <a:pt x="1313344" y="0"/>
                </a:lnTo>
                <a:lnTo>
                  <a:pt x="2032406" y="0"/>
                </a:lnTo>
                <a:lnTo>
                  <a:pt x="2032406" y="167873"/>
                </a:lnTo>
                <a:lnTo>
                  <a:pt x="2032406" y="314791"/>
                </a:lnTo>
                <a:lnTo>
                  <a:pt x="2032406" y="442150"/>
                </a:lnTo>
                <a:lnTo>
                  <a:pt x="2032406" y="551349"/>
                </a:lnTo>
                <a:lnTo>
                  <a:pt x="2032406" y="643784"/>
                </a:lnTo>
                <a:lnTo>
                  <a:pt x="2032406" y="720851"/>
                </a:lnTo>
                <a:lnTo>
                  <a:pt x="2032406" y="783949"/>
                </a:lnTo>
                <a:lnTo>
                  <a:pt x="2032406" y="834474"/>
                </a:lnTo>
                <a:lnTo>
                  <a:pt x="2032406" y="873823"/>
                </a:lnTo>
                <a:lnTo>
                  <a:pt x="2032406" y="903392"/>
                </a:lnTo>
                <a:lnTo>
                  <a:pt x="2032406" y="924580"/>
                </a:lnTo>
                <a:lnTo>
                  <a:pt x="2032406" y="938783"/>
                </a:lnTo>
                <a:lnTo>
                  <a:pt x="2032406" y="951822"/>
                </a:lnTo>
                <a:lnTo>
                  <a:pt x="2032406" y="953684"/>
                </a:lnTo>
                <a:lnTo>
                  <a:pt x="2032405" y="953684"/>
                </a:lnTo>
                <a:lnTo>
                  <a:pt x="2032405" y="1153167"/>
                </a:lnTo>
                <a:cubicBezTo>
                  <a:pt x="2032405" y="2033462"/>
                  <a:pt x="2032405" y="2033462"/>
                  <a:pt x="2032405" y="2033462"/>
                </a:cubicBezTo>
                <a:cubicBezTo>
                  <a:pt x="930549" y="1989026"/>
                  <a:pt x="44412" y="1102429"/>
                  <a:pt x="0" y="0"/>
                </a:cubicBezTo>
                <a:close/>
              </a:path>
            </a:pathLst>
          </a:custGeom>
          <a:pattFill prst="wdDnDiag">
            <a:fgClr>
              <a:schemeClr val="tx1">
                <a:lumMod val="25000"/>
                <a:lumOff val="75000"/>
              </a:schemeClr>
            </a:fgClr>
            <a:bgClr>
              <a:schemeClr val="bg1"/>
            </a:bgClr>
          </a:pattFill>
        </p:spPr>
        <p:txBody>
          <a:bodyPr wrap="square" anchor="ctr">
            <a:noAutofit/>
          </a:bodyPr>
          <a:lstStyle>
            <a:lvl1pPr algn="ctr">
              <a:buNone/>
              <a:defRPr sz="2400"/>
            </a:lvl1pPr>
          </a:lstStyle>
          <a:p>
            <a:r>
              <a:rPr lang="en-US" dirty="0"/>
              <a:t>Insert your image here</a:t>
            </a:r>
          </a:p>
        </p:txBody>
      </p:sp>
      <p:sp>
        <p:nvSpPr>
          <p:cNvPr id="33" name="Picture Placeholder 32">
            <a:extLst>
              <a:ext uri="{FF2B5EF4-FFF2-40B4-BE49-F238E27FC236}">
                <a16:creationId xmlns:a16="http://schemas.microsoft.com/office/drawing/2014/main" id="{51767ED8-61AC-4894-A3A5-FADD6AC2BA32}"/>
              </a:ext>
            </a:extLst>
          </p:cNvPr>
          <p:cNvSpPr>
            <a:spLocks noGrp="1"/>
          </p:cNvSpPr>
          <p:nvPr userDrawn="1">
            <p:ph type="pic" sz="quarter" idx="11" hasCustomPrompt="1"/>
          </p:nvPr>
        </p:nvSpPr>
        <p:spPr>
          <a:xfrm>
            <a:off x="6202312" y="3518447"/>
            <a:ext cx="2468880" cy="2468880"/>
          </a:xfrm>
          <a:custGeom>
            <a:avLst/>
            <a:gdLst>
              <a:gd name="connsiteX0" fmla="*/ 0 w 2032405"/>
              <a:gd name="connsiteY0" fmla="*/ 0 h 2033462"/>
              <a:gd name="connsiteX1" fmla="*/ 719061 w 2032405"/>
              <a:gd name="connsiteY1" fmla="*/ 0 h 2033462"/>
              <a:gd name="connsiteX2" fmla="*/ 999402 w 2032405"/>
              <a:gd name="connsiteY2" fmla="*/ 0 h 2033462"/>
              <a:gd name="connsiteX3" fmla="*/ 2032405 w 2032405"/>
              <a:gd name="connsiteY3" fmla="*/ 0 h 2033462"/>
              <a:gd name="connsiteX4" fmla="*/ 0 w 2032405"/>
              <a:gd name="connsiteY4" fmla="*/ 2033462 h 2033462"/>
              <a:gd name="connsiteX5" fmla="*/ 0 w 2032405"/>
              <a:gd name="connsiteY5" fmla="*/ 1040243 h 2033462"/>
              <a:gd name="connsiteX6" fmla="*/ 0 w 2032405"/>
              <a:gd name="connsiteY6" fmla="*/ 999402 h 2033462"/>
              <a:gd name="connsiteX7" fmla="*/ 0 w 2032405"/>
              <a:gd name="connsiteY7" fmla="*/ 953304 h 2033462"/>
              <a:gd name="connsiteX8" fmla="*/ 0 w 2032405"/>
              <a:gd name="connsiteY8" fmla="*/ 883689 h 2033462"/>
              <a:gd name="connsiteX9" fmla="*/ 0 w 2032405"/>
              <a:gd name="connsiteY9" fmla="*/ 829472 h 2033462"/>
              <a:gd name="connsiteX10" fmla="*/ 0 w 2032405"/>
              <a:gd name="connsiteY10" fmla="*/ 823482 h 2033462"/>
              <a:gd name="connsiteX11" fmla="*/ 0 w 2032405"/>
              <a:gd name="connsiteY11" fmla="*/ 788730 h 2033462"/>
              <a:gd name="connsiteX12" fmla="*/ 0 w 2032405"/>
              <a:gd name="connsiteY12" fmla="*/ 759536 h 2033462"/>
              <a:gd name="connsiteX13" fmla="*/ 0 w 2032405"/>
              <a:gd name="connsiteY13" fmla="*/ 739967 h 2033462"/>
              <a:gd name="connsiteX14" fmla="*/ 0 w 2032405"/>
              <a:gd name="connsiteY14" fmla="*/ 728097 h 2033462"/>
              <a:gd name="connsiteX15" fmla="*/ 0 w 2032405"/>
              <a:gd name="connsiteY15" fmla="*/ 722002 h 2033462"/>
              <a:gd name="connsiteX16" fmla="*/ 0 w 2032405"/>
              <a:gd name="connsiteY16" fmla="*/ 719435 h 2033462"/>
              <a:gd name="connsiteX17" fmla="*/ 0 w 2032405"/>
              <a:gd name="connsiteY17" fmla="*/ 669521 h 2033462"/>
              <a:gd name="connsiteX18" fmla="*/ 0 w 2032405"/>
              <a:gd name="connsiteY18" fmla="*/ 0 h 2033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32405" h="2033462">
                <a:moveTo>
                  <a:pt x="0" y="0"/>
                </a:moveTo>
                <a:lnTo>
                  <a:pt x="719061" y="0"/>
                </a:lnTo>
                <a:lnTo>
                  <a:pt x="999402" y="0"/>
                </a:lnTo>
                <a:lnTo>
                  <a:pt x="2032405" y="0"/>
                </a:lnTo>
                <a:cubicBezTo>
                  <a:pt x="1987993" y="1102429"/>
                  <a:pt x="1101856" y="1989026"/>
                  <a:pt x="0" y="2033462"/>
                </a:cubicBezTo>
                <a:cubicBezTo>
                  <a:pt x="0" y="1540702"/>
                  <a:pt x="0" y="1232727"/>
                  <a:pt x="0" y="1040243"/>
                </a:cubicBezTo>
                <a:lnTo>
                  <a:pt x="0" y="999402"/>
                </a:lnTo>
                <a:lnTo>
                  <a:pt x="0" y="953304"/>
                </a:lnTo>
                <a:lnTo>
                  <a:pt x="0" y="883689"/>
                </a:lnTo>
                <a:lnTo>
                  <a:pt x="0" y="829472"/>
                </a:lnTo>
                <a:lnTo>
                  <a:pt x="0" y="823482"/>
                </a:lnTo>
                <a:lnTo>
                  <a:pt x="0" y="788730"/>
                </a:lnTo>
                <a:lnTo>
                  <a:pt x="0" y="759536"/>
                </a:lnTo>
                <a:lnTo>
                  <a:pt x="0" y="739967"/>
                </a:lnTo>
                <a:lnTo>
                  <a:pt x="0" y="728097"/>
                </a:lnTo>
                <a:lnTo>
                  <a:pt x="0" y="722002"/>
                </a:lnTo>
                <a:lnTo>
                  <a:pt x="0" y="719435"/>
                </a:lnTo>
                <a:lnTo>
                  <a:pt x="0" y="669521"/>
                </a:lnTo>
                <a:cubicBezTo>
                  <a:pt x="0" y="0"/>
                  <a:pt x="0" y="0"/>
                  <a:pt x="0" y="0"/>
                </a:cubicBezTo>
                <a:close/>
              </a:path>
            </a:pathLst>
          </a:custGeom>
          <a:pattFill prst="wdDnDiag">
            <a:fgClr>
              <a:schemeClr val="tx1">
                <a:lumMod val="25000"/>
                <a:lumOff val="75000"/>
              </a:schemeClr>
            </a:fgClr>
            <a:bgClr>
              <a:schemeClr val="bg1"/>
            </a:bgClr>
          </a:pattFill>
        </p:spPr>
        <p:txBody>
          <a:bodyPr wrap="square" anchor="ctr">
            <a:noAutofit/>
          </a:bodyPr>
          <a:lstStyle>
            <a:lvl1pPr algn="ctr">
              <a:buNone/>
              <a:defRPr sz="2400"/>
            </a:lvl1pPr>
          </a:lstStyle>
          <a:p>
            <a:r>
              <a:rPr lang="en-US" dirty="0"/>
              <a:t>Insert your image here</a:t>
            </a:r>
          </a:p>
        </p:txBody>
      </p:sp>
    </p:spTree>
    <p:extLst>
      <p:ext uri="{BB962C8B-B14F-4D97-AF65-F5344CB8AC3E}">
        <p14:creationId xmlns:p14="http://schemas.microsoft.com/office/powerpoint/2010/main" val="1128370619"/>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Service Image 4">
    <p:spTree>
      <p:nvGrpSpPr>
        <p:cNvPr id="1" name=""/>
        <p:cNvGrpSpPr/>
        <p:nvPr/>
      </p:nvGrpSpPr>
      <p:grpSpPr>
        <a:xfrm>
          <a:off x="0" y="0"/>
          <a:ext cx="0" cy="0"/>
          <a:chOff x="0" y="0"/>
          <a:chExt cx="0" cy="0"/>
        </a:xfrm>
      </p:grpSpPr>
      <p:sp>
        <p:nvSpPr>
          <p:cNvPr id="49" name="Picture Placeholder 8">
            <a:extLst>
              <a:ext uri="{FF2B5EF4-FFF2-40B4-BE49-F238E27FC236}">
                <a16:creationId xmlns:a16="http://schemas.microsoft.com/office/drawing/2014/main" id="{E6C9BC3D-62A3-473C-834C-E3D324AC5616}"/>
              </a:ext>
            </a:extLst>
          </p:cNvPr>
          <p:cNvSpPr>
            <a:spLocks noGrp="1"/>
          </p:cNvSpPr>
          <p:nvPr>
            <p:ph type="pic" sz="quarter" idx="10" hasCustomPrompt="1"/>
          </p:nvPr>
        </p:nvSpPr>
        <p:spPr>
          <a:xfrm>
            <a:off x="4815840" y="3838644"/>
            <a:ext cx="2560320" cy="2560320"/>
          </a:xfrm>
          <a:prstGeom prst="ellipse">
            <a:avLst/>
          </a:prstGeom>
          <a:pattFill prst="wdDnDiag">
            <a:fgClr>
              <a:schemeClr val="tx1">
                <a:lumMod val="25000"/>
                <a:lumOff val="75000"/>
              </a:schemeClr>
            </a:fgClr>
            <a:bgClr>
              <a:schemeClr val="bg1"/>
            </a:bgClr>
          </a:pattFill>
          <a:ln w="63500">
            <a:noFill/>
          </a:ln>
        </p:spPr>
        <p:txBody>
          <a:bodyPr anchor="ctr"/>
          <a:lstStyle>
            <a:lvl1pPr algn="ctr">
              <a:buNone/>
              <a:defRPr sz="1800"/>
            </a:lvl1pPr>
          </a:lstStyle>
          <a:p>
            <a:r>
              <a:rPr lang="en-US" dirty="0"/>
              <a:t>Insert your image here</a:t>
            </a:r>
          </a:p>
        </p:txBody>
      </p:sp>
      <p:sp>
        <p:nvSpPr>
          <p:cNvPr id="10" name="Title 1">
            <a:extLst>
              <a:ext uri="{FF2B5EF4-FFF2-40B4-BE49-F238E27FC236}">
                <a16:creationId xmlns:a16="http://schemas.microsoft.com/office/drawing/2014/main" id="{06F58703-A6BA-4846-ABE5-CC2BA80F7AA4}"/>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1" name="Subtitle 2">
            <a:extLst>
              <a:ext uri="{FF2B5EF4-FFF2-40B4-BE49-F238E27FC236}">
                <a16:creationId xmlns:a16="http://schemas.microsoft.com/office/drawing/2014/main" id="{5A09914D-6320-427A-B48D-684C5E00D8D8}"/>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Tree>
    <p:extLst>
      <p:ext uri="{BB962C8B-B14F-4D97-AF65-F5344CB8AC3E}">
        <p14:creationId xmlns:p14="http://schemas.microsoft.com/office/powerpoint/2010/main" val="1338628467"/>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Company Name 2">
    <p:spTree>
      <p:nvGrpSpPr>
        <p:cNvPr id="1" name=""/>
        <p:cNvGrpSpPr/>
        <p:nvPr/>
      </p:nvGrpSpPr>
      <p:grpSpPr>
        <a:xfrm>
          <a:off x="0" y="0"/>
          <a:ext cx="0" cy="0"/>
          <a:chOff x="0" y="0"/>
          <a:chExt cx="0" cy="0"/>
        </a:xfrm>
      </p:grpSpPr>
      <p:sp>
        <p:nvSpPr>
          <p:cNvPr id="11" name="Picture Placeholder 5">
            <a:extLst>
              <a:ext uri="{FF2B5EF4-FFF2-40B4-BE49-F238E27FC236}">
                <a16:creationId xmlns:a16="http://schemas.microsoft.com/office/drawing/2014/main" id="{63BE7467-17A4-48AD-AD23-8F5B7D78D02B}"/>
              </a:ext>
            </a:extLst>
          </p:cNvPr>
          <p:cNvSpPr>
            <a:spLocks noGrp="1"/>
          </p:cNvSpPr>
          <p:nvPr>
            <p:ph type="pic" sz="quarter" idx="12" hasCustomPrompt="1"/>
          </p:nvPr>
        </p:nvSpPr>
        <p:spPr>
          <a:xfrm>
            <a:off x="0" y="0"/>
            <a:ext cx="12192000" cy="6858000"/>
          </a:xfrm>
          <a:prstGeom prst="rect">
            <a:avLst/>
          </a:prstGeom>
          <a:pattFill prst="wdDnDiag">
            <a:fgClr>
              <a:schemeClr val="tx1">
                <a:lumMod val="25000"/>
                <a:lumOff val="75000"/>
              </a:schemeClr>
            </a:fgClr>
            <a:bgClr>
              <a:schemeClr val="bg1"/>
            </a:bgClr>
          </a:pattFill>
        </p:spPr>
        <p:txBody>
          <a:bodyPr anchor="ctr"/>
          <a:lstStyle>
            <a:lvl1pPr marL="0" indent="0" algn="ctr">
              <a:buNone/>
              <a:defRPr/>
            </a:lvl1pPr>
          </a:lstStyle>
          <a:p>
            <a:r>
              <a:rPr lang="en-MY" dirty="0"/>
              <a:t>Insert your image here</a:t>
            </a:r>
          </a:p>
        </p:txBody>
      </p:sp>
    </p:spTree>
    <p:extLst>
      <p:ext uri="{BB962C8B-B14F-4D97-AF65-F5344CB8AC3E}">
        <p14:creationId xmlns:p14="http://schemas.microsoft.com/office/powerpoint/2010/main" val="2926751098"/>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Company Name 3">
    <p:spTree>
      <p:nvGrpSpPr>
        <p:cNvPr id="1" name=""/>
        <p:cNvGrpSpPr/>
        <p:nvPr/>
      </p:nvGrpSpPr>
      <p:grpSpPr>
        <a:xfrm>
          <a:off x="0" y="0"/>
          <a:ext cx="0" cy="0"/>
          <a:chOff x="0" y="0"/>
          <a:chExt cx="0" cy="0"/>
        </a:xfrm>
      </p:grpSpPr>
      <p:sp>
        <p:nvSpPr>
          <p:cNvPr id="11" name="Picture Placeholder 5">
            <a:extLst>
              <a:ext uri="{FF2B5EF4-FFF2-40B4-BE49-F238E27FC236}">
                <a16:creationId xmlns:a16="http://schemas.microsoft.com/office/drawing/2014/main" id="{63BE7467-17A4-48AD-AD23-8F5B7D78D02B}"/>
              </a:ext>
            </a:extLst>
          </p:cNvPr>
          <p:cNvSpPr>
            <a:spLocks noGrp="1"/>
          </p:cNvSpPr>
          <p:nvPr>
            <p:ph type="pic" sz="quarter" idx="12" hasCustomPrompt="1"/>
          </p:nvPr>
        </p:nvSpPr>
        <p:spPr>
          <a:xfrm>
            <a:off x="0" y="0"/>
            <a:ext cx="12192000" cy="4889500"/>
          </a:xfrm>
          <a:prstGeom prst="rect">
            <a:avLst/>
          </a:prstGeom>
          <a:pattFill prst="wdDnDiag">
            <a:fgClr>
              <a:schemeClr val="tx1">
                <a:lumMod val="25000"/>
                <a:lumOff val="75000"/>
              </a:schemeClr>
            </a:fgClr>
            <a:bgClr>
              <a:schemeClr val="bg1"/>
            </a:bgClr>
          </a:pattFill>
        </p:spPr>
        <p:txBody>
          <a:bodyPr anchor="ctr"/>
          <a:lstStyle>
            <a:lvl1pPr marL="0" indent="0" algn="ctr">
              <a:buNone/>
              <a:defRPr/>
            </a:lvl1pPr>
          </a:lstStyle>
          <a:p>
            <a:r>
              <a:rPr lang="en-MY" dirty="0"/>
              <a:t>Insert your image here</a:t>
            </a:r>
          </a:p>
        </p:txBody>
      </p:sp>
    </p:spTree>
    <p:extLst>
      <p:ext uri="{BB962C8B-B14F-4D97-AF65-F5344CB8AC3E}">
        <p14:creationId xmlns:p14="http://schemas.microsoft.com/office/powerpoint/2010/main" val="2982533827"/>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Company Name 4">
    <p:spTree>
      <p:nvGrpSpPr>
        <p:cNvPr id="1" name=""/>
        <p:cNvGrpSpPr/>
        <p:nvPr/>
      </p:nvGrpSpPr>
      <p:grpSpPr>
        <a:xfrm>
          <a:off x="0" y="0"/>
          <a:ext cx="0" cy="0"/>
          <a:chOff x="0" y="0"/>
          <a:chExt cx="0" cy="0"/>
        </a:xfrm>
      </p:grpSpPr>
      <p:sp>
        <p:nvSpPr>
          <p:cNvPr id="11" name="Picture Placeholder 5">
            <a:extLst>
              <a:ext uri="{FF2B5EF4-FFF2-40B4-BE49-F238E27FC236}">
                <a16:creationId xmlns:a16="http://schemas.microsoft.com/office/drawing/2014/main" id="{63BE7467-17A4-48AD-AD23-8F5B7D78D02B}"/>
              </a:ext>
            </a:extLst>
          </p:cNvPr>
          <p:cNvSpPr>
            <a:spLocks noGrp="1"/>
          </p:cNvSpPr>
          <p:nvPr>
            <p:ph type="pic" sz="quarter" idx="12" hasCustomPrompt="1"/>
          </p:nvPr>
        </p:nvSpPr>
        <p:spPr>
          <a:xfrm>
            <a:off x="0" y="0"/>
            <a:ext cx="12192000" cy="4876800"/>
          </a:xfrm>
          <a:prstGeom prst="rect">
            <a:avLst/>
          </a:prstGeom>
          <a:pattFill prst="wdDnDiag">
            <a:fgClr>
              <a:schemeClr val="tx1">
                <a:lumMod val="25000"/>
                <a:lumOff val="75000"/>
              </a:schemeClr>
            </a:fgClr>
            <a:bgClr>
              <a:schemeClr val="bg1"/>
            </a:bgClr>
          </a:pattFill>
        </p:spPr>
        <p:txBody>
          <a:bodyPr anchor="ctr"/>
          <a:lstStyle>
            <a:lvl1pPr marL="0" indent="0" algn="ctr">
              <a:buNone/>
              <a:defRPr/>
            </a:lvl1pPr>
          </a:lstStyle>
          <a:p>
            <a:r>
              <a:rPr lang="en-MY" dirty="0"/>
              <a:t>Insert your image here</a:t>
            </a:r>
          </a:p>
        </p:txBody>
      </p:sp>
    </p:spTree>
    <p:extLst>
      <p:ext uri="{BB962C8B-B14F-4D97-AF65-F5344CB8AC3E}">
        <p14:creationId xmlns:p14="http://schemas.microsoft.com/office/powerpoint/2010/main" val="1068132002"/>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Company Overview">
    <p:spTree>
      <p:nvGrpSpPr>
        <p:cNvPr id="1" name=""/>
        <p:cNvGrpSpPr/>
        <p:nvPr/>
      </p:nvGrpSpPr>
      <p:grpSpPr>
        <a:xfrm>
          <a:off x="0" y="0"/>
          <a:ext cx="0" cy="0"/>
          <a:chOff x="0" y="0"/>
          <a:chExt cx="0" cy="0"/>
        </a:xfrm>
      </p:grpSpPr>
      <p:sp>
        <p:nvSpPr>
          <p:cNvPr id="46" name="Picture Placeholder 5">
            <a:extLst>
              <a:ext uri="{FF2B5EF4-FFF2-40B4-BE49-F238E27FC236}">
                <a16:creationId xmlns:a16="http://schemas.microsoft.com/office/drawing/2014/main" id="{21BAC756-4BD5-42E2-B469-127611AFB2B9}"/>
              </a:ext>
            </a:extLst>
          </p:cNvPr>
          <p:cNvSpPr>
            <a:spLocks noGrp="1"/>
          </p:cNvSpPr>
          <p:nvPr>
            <p:ph type="pic" sz="quarter" idx="13" hasCustomPrompt="1"/>
          </p:nvPr>
        </p:nvSpPr>
        <p:spPr>
          <a:xfrm>
            <a:off x="131180" y="2360265"/>
            <a:ext cx="4676044" cy="4378068"/>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
        <p:nvSpPr>
          <p:cNvPr id="45" name="Picture Placeholder 5">
            <a:extLst>
              <a:ext uri="{FF2B5EF4-FFF2-40B4-BE49-F238E27FC236}">
                <a16:creationId xmlns:a16="http://schemas.microsoft.com/office/drawing/2014/main" id="{C314E26E-8552-40EE-97F0-FCEB03537904}"/>
              </a:ext>
            </a:extLst>
          </p:cNvPr>
          <p:cNvSpPr>
            <a:spLocks noGrp="1"/>
          </p:cNvSpPr>
          <p:nvPr>
            <p:ph type="pic" sz="quarter" idx="12" hasCustomPrompt="1"/>
          </p:nvPr>
        </p:nvSpPr>
        <p:spPr>
          <a:xfrm>
            <a:off x="106952" y="88727"/>
            <a:ext cx="4676044" cy="2135649"/>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
        <p:nvSpPr>
          <p:cNvPr id="47" name="Picture Placeholder 5">
            <a:extLst>
              <a:ext uri="{FF2B5EF4-FFF2-40B4-BE49-F238E27FC236}">
                <a16:creationId xmlns:a16="http://schemas.microsoft.com/office/drawing/2014/main" id="{47095C9B-3092-4F17-B874-C6CAB8499A1E}"/>
              </a:ext>
            </a:extLst>
          </p:cNvPr>
          <p:cNvSpPr>
            <a:spLocks noGrp="1"/>
          </p:cNvSpPr>
          <p:nvPr>
            <p:ph type="pic" sz="quarter" idx="14" hasCustomPrompt="1"/>
          </p:nvPr>
        </p:nvSpPr>
        <p:spPr>
          <a:xfrm>
            <a:off x="4929264" y="88727"/>
            <a:ext cx="2294887" cy="4397481"/>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
        <p:nvSpPr>
          <p:cNvPr id="48" name="Picture Placeholder 5">
            <a:extLst>
              <a:ext uri="{FF2B5EF4-FFF2-40B4-BE49-F238E27FC236}">
                <a16:creationId xmlns:a16="http://schemas.microsoft.com/office/drawing/2014/main" id="{DFDAEF52-D22B-4152-89F4-FC2FC78129A0}"/>
              </a:ext>
            </a:extLst>
          </p:cNvPr>
          <p:cNvSpPr>
            <a:spLocks noGrp="1"/>
          </p:cNvSpPr>
          <p:nvPr>
            <p:ph type="pic" sz="quarter" idx="15" hasCustomPrompt="1"/>
          </p:nvPr>
        </p:nvSpPr>
        <p:spPr>
          <a:xfrm>
            <a:off x="4940491" y="4622096"/>
            <a:ext cx="2294887" cy="2116237"/>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
        <p:nvSpPr>
          <p:cNvPr id="49" name="Picture Placeholder 5">
            <a:extLst>
              <a:ext uri="{FF2B5EF4-FFF2-40B4-BE49-F238E27FC236}">
                <a16:creationId xmlns:a16="http://schemas.microsoft.com/office/drawing/2014/main" id="{869C5C53-6CD2-4ED1-8E29-F130751B4904}"/>
              </a:ext>
            </a:extLst>
          </p:cNvPr>
          <p:cNvSpPr>
            <a:spLocks noGrp="1"/>
          </p:cNvSpPr>
          <p:nvPr>
            <p:ph type="pic" sz="quarter" idx="16" hasCustomPrompt="1"/>
          </p:nvPr>
        </p:nvSpPr>
        <p:spPr>
          <a:xfrm>
            <a:off x="7370748" y="100302"/>
            <a:ext cx="2294887" cy="2116237"/>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
        <p:nvSpPr>
          <p:cNvPr id="50" name="Picture Placeholder 5">
            <a:extLst>
              <a:ext uri="{FF2B5EF4-FFF2-40B4-BE49-F238E27FC236}">
                <a16:creationId xmlns:a16="http://schemas.microsoft.com/office/drawing/2014/main" id="{39F141C4-2028-4F78-82BF-B71DB4D730C0}"/>
              </a:ext>
            </a:extLst>
          </p:cNvPr>
          <p:cNvSpPr>
            <a:spLocks noGrp="1"/>
          </p:cNvSpPr>
          <p:nvPr>
            <p:ph type="pic" sz="quarter" idx="17" hasCustomPrompt="1"/>
          </p:nvPr>
        </p:nvSpPr>
        <p:spPr>
          <a:xfrm>
            <a:off x="9789560" y="100302"/>
            <a:ext cx="2294887" cy="2116237"/>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
        <p:nvSpPr>
          <p:cNvPr id="51" name="Picture Placeholder 5">
            <a:extLst>
              <a:ext uri="{FF2B5EF4-FFF2-40B4-BE49-F238E27FC236}">
                <a16:creationId xmlns:a16="http://schemas.microsoft.com/office/drawing/2014/main" id="{63073B75-CBCB-425A-AABF-727287833A8E}"/>
              </a:ext>
            </a:extLst>
          </p:cNvPr>
          <p:cNvSpPr>
            <a:spLocks noGrp="1"/>
          </p:cNvSpPr>
          <p:nvPr>
            <p:ph type="pic" sz="quarter" idx="18" hasCustomPrompt="1"/>
          </p:nvPr>
        </p:nvSpPr>
        <p:spPr>
          <a:xfrm>
            <a:off x="7358824" y="2360265"/>
            <a:ext cx="2294887" cy="2116237"/>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
        <p:nvSpPr>
          <p:cNvPr id="52" name="Picture Placeholder 5">
            <a:extLst>
              <a:ext uri="{FF2B5EF4-FFF2-40B4-BE49-F238E27FC236}">
                <a16:creationId xmlns:a16="http://schemas.microsoft.com/office/drawing/2014/main" id="{745C0BE8-750B-4030-8188-6CFDED6CC569}"/>
              </a:ext>
            </a:extLst>
          </p:cNvPr>
          <p:cNvSpPr>
            <a:spLocks noGrp="1"/>
          </p:cNvSpPr>
          <p:nvPr>
            <p:ph type="pic" sz="quarter" idx="19" hasCustomPrompt="1"/>
          </p:nvPr>
        </p:nvSpPr>
        <p:spPr>
          <a:xfrm>
            <a:off x="9777636" y="2360265"/>
            <a:ext cx="2294887" cy="2116237"/>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
        <p:nvSpPr>
          <p:cNvPr id="53" name="Picture Placeholder 5">
            <a:extLst>
              <a:ext uri="{FF2B5EF4-FFF2-40B4-BE49-F238E27FC236}">
                <a16:creationId xmlns:a16="http://schemas.microsoft.com/office/drawing/2014/main" id="{34D79023-E357-4EEE-9B44-37002BCB474D}"/>
              </a:ext>
            </a:extLst>
          </p:cNvPr>
          <p:cNvSpPr>
            <a:spLocks noGrp="1"/>
          </p:cNvSpPr>
          <p:nvPr>
            <p:ph type="pic" sz="quarter" idx="20" hasCustomPrompt="1"/>
          </p:nvPr>
        </p:nvSpPr>
        <p:spPr>
          <a:xfrm>
            <a:off x="7357417" y="4602684"/>
            <a:ext cx="4715105" cy="2135649"/>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Tree>
    <p:extLst>
      <p:ext uri="{BB962C8B-B14F-4D97-AF65-F5344CB8AC3E}">
        <p14:creationId xmlns:p14="http://schemas.microsoft.com/office/powerpoint/2010/main" val="147503338"/>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userDrawn="1">
  <p:cSld name="Company Overview 2">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14" name="Picture Placeholder 5">
            <a:extLst>
              <a:ext uri="{FF2B5EF4-FFF2-40B4-BE49-F238E27FC236}">
                <a16:creationId xmlns:a16="http://schemas.microsoft.com/office/drawing/2014/main" id="{47F35E01-B94F-4AE7-9A59-9F2287BAE7BB}"/>
              </a:ext>
            </a:extLst>
          </p:cNvPr>
          <p:cNvSpPr>
            <a:spLocks noGrp="1"/>
          </p:cNvSpPr>
          <p:nvPr>
            <p:ph type="pic" sz="quarter" idx="14" hasCustomPrompt="1"/>
          </p:nvPr>
        </p:nvSpPr>
        <p:spPr>
          <a:xfrm>
            <a:off x="488570" y="1742516"/>
            <a:ext cx="2697805" cy="4594783"/>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
        <p:nvSpPr>
          <p:cNvPr id="15" name="Picture Placeholder 5">
            <a:extLst>
              <a:ext uri="{FF2B5EF4-FFF2-40B4-BE49-F238E27FC236}">
                <a16:creationId xmlns:a16="http://schemas.microsoft.com/office/drawing/2014/main" id="{003E9C51-06B4-4E50-9CBD-3512D6B98ACA}"/>
              </a:ext>
            </a:extLst>
          </p:cNvPr>
          <p:cNvSpPr>
            <a:spLocks noGrp="1"/>
          </p:cNvSpPr>
          <p:nvPr>
            <p:ph type="pic" sz="quarter" idx="15" hasCustomPrompt="1"/>
          </p:nvPr>
        </p:nvSpPr>
        <p:spPr>
          <a:xfrm>
            <a:off x="3327020" y="1742516"/>
            <a:ext cx="2697805" cy="4594783"/>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
        <p:nvSpPr>
          <p:cNvPr id="16" name="Picture Placeholder 5">
            <a:extLst>
              <a:ext uri="{FF2B5EF4-FFF2-40B4-BE49-F238E27FC236}">
                <a16:creationId xmlns:a16="http://schemas.microsoft.com/office/drawing/2014/main" id="{2963DF80-6838-4281-8616-855F224175EF}"/>
              </a:ext>
            </a:extLst>
          </p:cNvPr>
          <p:cNvSpPr>
            <a:spLocks noGrp="1"/>
          </p:cNvSpPr>
          <p:nvPr>
            <p:ph type="pic" sz="quarter" idx="16" hasCustomPrompt="1"/>
          </p:nvPr>
        </p:nvSpPr>
        <p:spPr>
          <a:xfrm>
            <a:off x="6165470" y="1742516"/>
            <a:ext cx="2697805" cy="4594783"/>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
        <p:nvSpPr>
          <p:cNvPr id="17" name="Picture Placeholder 5">
            <a:extLst>
              <a:ext uri="{FF2B5EF4-FFF2-40B4-BE49-F238E27FC236}">
                <a16:creationId xmlns:a16="http://schemas.microsoft.com/office/drawing/2014/main" id="{1B3F754C-2992-4927-83B1-96580F04ED85}"/>
              </a:ext>
            </a:extLst>
          </p:cNvPr>
          <p:cNvSpPr>
            <a:spLocks noGrp="1"/>
          </p:cNvSpPr>
          <p:nvPr>
            <p:ph type="pic" sz="quarter" idx="17" hasCustomPrompt="1"/>
          </p:nvPr>
        </p:nvSpPr>
        <p:spPr>
          <a:xfrm>
            <a:off x="9003920" y="1742516"/>
            <a:ext cx="2697805" cy="4594783"/>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Tree>
    <p:extLst>
      <p:ext uri="{BB962C8B-B14F-4D97-AF65-F5344CB8AC3E}">
        <p14:creationId xmlns:p14="http://schemas.microsoft.com/office/powerpoint/2010/main" val="295818815"/>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userDrawn="1">
  <p:cSld name="Company Overview 3">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26" name="Picture Placeholder 5">
            <a:extLst>
              <a:ext uri="{FF2B5EF4-FFF2-40B4-BE49-F238E27FC236}">
                <a16:creationId xmlns:a16="http://schemas.microsoft.com/office/drawing/2014/main" id="{9A652012-F096-4D5A-B8A3-3313AF79876C}"/>
              </a:ext>
            </a:extLst>
          </p:cNvPr>
          <p:cNvSpPr>
            <a:spLocks noGrp="1"/>
          </p:cNvSpPr>
          <p:nvPr>
            <p:ph type="pic" sz="quarter" idx="14" hasCustomPrompt="1"/>
          </p:nvPr>
        </p:nvSpPr>
        <p:spPr>
          <a:xfrm>
            <a:off x="488570" y="1742517"/>
            <a:ext cx="2697805" cy="2231968"/>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
        <p:nvSpPr>
          <p:cNvPr id="27" name="Picture Placeholder 5">
            <a:extLst>
              <a:ext uri="{FF2B5EF4-FFF2-40B4-BE49-F238E27FC236}">
                <a16:creationId xmlns:a16="http://schemas.microsoft.com/office/drawing/2014/main" id="{EF055F06-F2F2-41E1-90AF-6A9CA00C1765}"/>
              </a:ext>
            </a:extLst>
          </p:cNvPr>
          <p:cNvSpPr>
            <a:spLocks noGrp="1"/>
          </p:cNvSpPr>
          <p:nvPr>
            <p:ph type="pic" sz="quarter" idx="15" hasCustomPrompt="1"/>
          </p:nvPr>
        </p:nvSpPr>
        <p:spPr>
          <a:xfrm>
            <a:off x="3327020" y="1742517"/>
            <a:ext cx="2697805" cy="2231968"/>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
        <p:nvSpPr>
          <p:cNvPr id="28" name="Picture Placeholder 5">
            <a:extLst>
              <a:ext uri="{FF2B5EF4-FFF2-40B4-BE49-F238E27FC236}">
                <a16:creationId xmlns:a16="http://schemas.microsoft.com/office/drawing/2014/main" id="{358D2AF6-E244-4B76-B419-2355E0B4D3B3}"/>
              </a:ext>
            </a:extLst>
          </p:cNvPr>
          <p:cNvSpPr>
            <a:spLocks noGrp="1"/>
          </p:cNvSpPr>
          <p:nvPr>
            <p:ph type="pic" sz="quarter" idx="16" hasCustomPrompt="1"/>
          </p:nvPr>
        </p:nvSpPr>
        <p:spPr>
          <a:xfrm>
            <a:off x="6165470" y="1742517"/>
            <a:ext cx="2697805" cy="2231968"/>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
        <p:nvSpPr>
          <p:cNvPr id="29" name="Picture Placeholder 5">
            <a:extLst>
              <a:ext uri="{FF2B5EF4-FFF2-40B4-BE49-F238E27FC236}">
                <a16:creationId xmlns:a16="http://schemas.microsoft.com/office/drawing/2014/main" id="{4F4E1D8E-047F-4AFC-93A8-7C30AE6184C1}"/>
              </a:ext>
            </a:extLst>
          </p:cNvPr>
          <p:cNvSpPr>
            <a:spLocks noGrp="1"/>
          </p:cNvSpPr>
          <p:nvPr>
            <p:ph type="pic" sz="quarter" idx="17" hasCustomPrompt="1"/>
          </p:nvPr>
        </p:nvSpPr>
        <p:spPr>
          <a:xfrm>
            <a:off x="9003920" y="1742517"/>
            <a:ext cx="2697805" cy="2231968"/>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
        <p:nvSpPr>
          <p:cNvPr id="30" name="Picture Placeholder 5">
            <a:extLst>
              <a:ext uri="{FF2B5EF4-FFF2-40B4-BE49-F238E27FC236}">
                <a16:creationId xmlns:a16="http://schemas.microsoft.com/office/drawing/2014/main" id="{26957D83-E845-43BC-A4F1-6C8318618C3D}"/>
              </a:ext>
            </a:extLst>
          </p:cNvPr>
          <p:cNvSpPr>
            <a:spLocks noGrp="1"/>
          </p:cNvSpPr>
          <p:nvPr>
            <p:ph type="pic" sz="quarter" idx="18" hasCustomPrompt="1"/>
          </p:nvPr>
        </p:nvSpPr>
        <p:spPr>
          <a:xfrm>
            <a:off x="488570" y="4092632"/>
            <a:ext cx="2697805" cy="2231968"/>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
        <p:nvSpPr>
          <p:cNvPr id="31" name="Picture Placeholder 5">
            <a:extLst>
              <a:ext uri="{FF2B5EF4-FFF2-40B4-BE49-F238E27FC236}">
                <a16:creationId xmlns:a16="http://schemas.microsoft.com/office/drawing/2014/main" id="{9541E820-EAA2-420E-9258-8ED61BC2FACD}"/>
              </a:ext>
            </a:extLst>
          </p:cNvPr>
          <p:cNvSpPr>
            <a:spLocks noGrp="1"/>
          </p:cNvSpPr>
          <p:nvPr>
            <p:ph type="pic" sz="quarter" idx="19" hasCustomPrompt="1"/>
          </p:nvPr>
        </p:nvSpPr>
        <p:spPr>
          <a:xfrm>
            <a:off x="3327020" y="4092632"/>
            <a:ext cx="2697805" cy="2231968"/>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
        <p:nvSpPr>
          <p:cNvPr id="32" name="Picture Placeholder 5">
            <a:extLst>
              <a:ext uri="{FF2B5EF4-FFF2-40B4-BE49-F238E27FC236}">
                <a16:creationId xmlns:a16="http://schemas.microsoft.com/office/drawing/2014/main" id="{E845D6CC-5534-46E0-8C12-EAA544716E44}"/>
              </a:ext>
            </a:extLst>
          </p:cNvPr>
          <p:cNvSpPr>
            <a:spLocks noGrp="1"/>
          </p:cNvSpPr>
          <p:nvPr>
            <p:ph type="pic" sz="quarter" idx="20" hasCustomPrompt="1"/>
          </p:nvPr>
        </p:nvSpPr>
        <p:spPr>
          <a:xfrm>
            <a:off x="6165470" y="4092632"/>
            <a:ext cx="2697805" cy="2231968"/>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
        <p:nvSpPr>
          <p:cNvPr id="33" name="Picture Placeholder 5">
            <a:extLst>
              <a:ext uri="{FF2B5EF4-FFF2-40B4-BE49-F238E27FC236}">
                <a16:creationId xmlns:a16="http://schemas.microsoft.com/office/drawing/2014/main" id="{14FE8136-E2DE-476E-B22A-A1BA015A92B6}"/>
              </a:ext>
            </a:extLst>
          </p:cNvPr>
          <p:cNvSpPr>
            <a:spLocks noGrp="1"/>
          </p:cNvSpPr>
          <p:nvPr>
            <p:ph type="pic" sz="quarter" idx="21" hasCustomPrompt="1"/>
          </p:nvPr>
        </p:nvSpPr>
        <p:spPr>
          <a:xfrm>
            <a:off x="9003920" y="4092632"/>
            <a:ext cx="2697805" cy="2231968"/>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Tree>
    <p:extLst>
      <p:ext uri="{BB962C8B-B14F-4D97-AF65-F5344CB8AC3E}">
        <p14:creationId xmlns:p14="http://schemas.microsoft.com/office/powerpoint/2010/main" val="2308775378"/>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userDrawn="1">
  <p:cSld name="Services with Image">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14" name="Picture Placeholder 5">
            <a:extLst>
              <a:ext uri="{FF2B5EF4-FFF2-40B4-BE49-F238E27FC236}">
                <a16:creationId xmlns:a16="http://schemas.microsoft.com/office/drawing/2014/main" id="{47F35E01-B94F-4AE7-9A59-9F2287BAE7BB}"/>
              </a:ext>
            </a:extLst>
          </p:cNvPr>
          <p:cNvSpPr>
            <a:spLocks noGrp="1"/>
          </p:cNvSpPr>
          <p:nvPr>
            <p:ph type="pic" sz="quarter" idx="14" hasCustomPrompt="1"/>
          </p:nvPr>
        </p:nvSpPr>
        <p:spPr>
          <a:xfrm>
            <a:off x="488570" y="1742516"/>
            <a:ext cx="2697805" cy="4594783"/>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
        <p:nvSpPr>
          <p:cNvPr id="15" name="Picture Placeholder 5">
            <a:extLst>
              <a:ext uri="{FF2B5EF4-FFF2-40B4-BE49-F238E27FC236}">
                <a16:creationId xmlns:a16="http://schemas.microsoft.com/office/drawing/2014/main" id="{003E9C51-06B4-4E50-9CBD-3512D6B98ACA}"/>
              </a:ext>
            </a:extLst>
          </p:cNvPr>
          <p:cNvSpPr>
            <a:spLocks noGrp="1"/>
          </p:cNvSpPr>
          <p:nvPr>
            <p:ph type="pic" sz="quarter" idx="15" hasCustomPrompt="1"/>
          </p:nvPr>
        </p:nvSpPr>
        <p:spPr>
          <a:xfrm>
            <a:off x="3327020" y="1742516"/>
            <a:ext cx="2697805" cy="4594783"/>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
        <p:nvSpPr>
          <p:cNvPr id="16" name="Picture Placeholder 5">
            <a:extLst>
              <a:ext uri="{FF2B5EF4-FFF2-40B4-BE49-F238E27FC236}">
                <a16:creationId xmlns:a16="http://schemas.microsoft.com/office/drawing/2014/main" id="{2963DF80-6838-4281-8616-855F224175EF}"/>
              </a:ext>
            </a:extLst>
          </p:cNvPr>
          <p:cNvSpPr>
            <a:spLocks noGrp="1"/>
          </p:cNvSpPr>
          <p:nvPr>
            <p:ph type="pic" sz="quarter" idx="16" hasCustomPrompt="1"/>
          </p:nvPr>
        </p:nvSpPr>
        <p:spPr>
          <a:xfrm>
            <a:off x="6165470" y="1742516"/>
            <a:ext cx="2697805" cy="4594783"/>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
        <p:nvSpPr>
          <p:cNvPr id="17" name="Picture Placeholder 5">
            <a:extLst>
              <a:ext uri="{FF2B5EF4-FFF2-40B4-BE49-F238E27FC236}">
                <a16:creationId xmlns:a16="http://schemas.microsoft.com/office/drawing/2014/main" id="{1B3F754C-2992-4927-83B1-96580F04ED85}"/>
              </a:ext>
            </a:extLst>
          </p:cNvPr>
          <p:cNvSpPr>
            <a:spLocks noGrp="1"/>
          </p:cNvSpPr>
          <p:nvPr>
            <p:ph type="pic" sz="quarter" idx="17" hasCustomPrompt="1"/>
          </p:nvPr>
        </p:nvSpPr>
        <p:spPr>
          <a:xfrm>
            <a:off x="9003920" y="1742516"/>
            <a:ext cx="2697805" cy="4594783"/>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Tree>
    <p:extLst>
      <p:ext uri="{BB962C8B-B14F-4D97-AF65-F5344CB8AC3E}">
        <p14:creationId xmlns:p14="http://schemas.microsoft.com/office/powerpoint/2010/main" val="42071130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 Over Imag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8FB51009-964A-4B73-BA49-5F305CC09299}"/>
              </a:ext>
            </a:extLst>
          </p:cNvPr>
          <p:cNvSpPr>
            <a:spLocks noGrp="1"/>
          </p:cNvSpPr>
          <p:nvPr>
            <p:ph type="pic" sz="quarter" idx="10" hasCustomPrompt="1"/>
          </p:nvPr>
        </p:nvSpPr>
        <p:spPr>
          <a:xfrm>
            <a:off x="0" y="0"/>
            <a:ext cx="12192000" cy="6858000"/>
          </a:xfrm>
          <a:prstGeom prst="rect">
            <a:avLst/>
          </a:prstGeom>
          <a:pattFill prst="wdDnDiag">
            <a:fgClr>
              <a:schemeClr val="tx1">
                <a:lumMod val="25000"/>
                <a:lumOff val="75000"/>
              </a:schemeClr>
            </a:fgClr>
            <a:bgClr>
              <a:schemeClr val="bg1"/>
            </a:bgClr>
          </a:pattFill>
        </p:spPr>
        <p:txBody>
          <a:bodyPr anchor="ct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vl9pPr>
              <a:defRPr/>
            </a:lvl9pPr>
          </a:lstStyle>
          <a:p>
            <a:pPr marL="3886200" marR="0" lvl="8"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	Insert your image here</a:t>
            </a:r>
          </a:p>
        </p:txBody>
      </p:sp>
    </p:spTree>
    <p:extLst>
      <p:ext uri="{BB962C8B-B14F-4D97-AF65-F5344CB8AC3E}">
        <p14:creationId xmlns:p14="http://schemas.microsoft.com/office/powerpoint/2010/main" val="2390829936"/>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Services with Image 2">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26" name="Picture Placeholder 5">
            <a:extLst>
              <a:ext uri="{FF2B5EF4-FFF2-40B4-BE49-F238E27FC236}">
                <a16:creationId xmlns:a16="http://schemas.microsoft.com/office/drawing/2014/main" id="{9A652012-F096-4D5A-B8A3-3313AF79876C}"/>
              </a:ext>
            </a:extLst>
          </p:cNvPr>
          <p:cNvSpPr>
            <a:spLocks noGrp="1"/>
          </p:cNvSpPr>
          <p:nvPr>
            <p:ph type="pic" sz="quarter" idx="14" hasCustomPrompt="1"/>
          </p:nvPr>
        </p:nvSpPr>
        <p:spPr>
          <a:xfrm>
            <a:off x="488570" y="1742517"/>
            <a:ext cx="2697805" cy="2231968"/>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
        <p:nvSpPr>
          <p:cNvPr id="27" name="Picture Placeholder 5">
            <a:extLst>
              <a:ext uri="{FF2B5EF4-FFF2-40B4-BE49-F238E27FC236}">
                <a16:creationId xmlns:a16="http://schemas.microsoft.com/office/drawing/2014/main" id="{EF055F06-F2F2-41E1-90AF-6A9CA00C1765}"/>
              </a:ext>
            </a:extLst>
          </p:cNvPr>
          <p:cNvSpPr>
            <a:spLocks noGrp="1"/>
          </p:cNvSpPr>
          <p:nvPr>
            <p:ph type="pic" sz="quarter" idx="15" hasCustomPrompt="1"/>
          </p:nvPr>
        </p:nvSpPr>
        <p:spPr>
          <a:xfrm>
            <a:off x="3327020" y="1742517"/>
            <a:ext cx="2697805" cy="2231968"/>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
        <p:nvSpPr>
          <p:cNvPr id="28" name="Picture Placeholder 5">
            <a:extLst>
              <a:ext uri="{FF2B5EF4-FFF2-40B4-BE49-F238E27FC236}">
                <a16:creationId xmlns:a16="http://schemas.microsoft.com/office/drawing/2014/main" id="{358D2AF6-E244-4B76-B419-2355E0B4D3B3}"/>
              </a:ext>
            </a:extLst>
          </p:cNvPr>
          <p:cNvSpPr>
            <a:spLocks noGrp="1"/>
          </p:cNvSpPr>
          <p:nvPr>
            <p:ph type="pic" sz="quarter" idx="16" hasCustomPrompt="1"/>
          </p:nvPr>
        </p:nvSpPr>
        <p:spPr>
          <a:xfrm>
            <a:off x="6165470" y="1742517"/>
            <a:ext cx="2697805" cy="2231968"/>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
        <p:nvSpPr>
          <p:cNvPr id="29" name="Picture Placeholder 5">
            <a:extLst>
              <a:ext uri="{FF2B5EF4-FFF2-40B4-BE49-F238E27FC236}">
                <a16:creationId xmlns:a16="http://schemas.microsoft.com/office/drawing/2014/main" id="{4F4E1D8E-047F-4AFC-93A8-7C30AE6184C1}"/>
              </a:ext>
            </a:extLst>
          </p:cNvPr>
          <p:cNvSpPr>
            <a:spLocks noGrp="1"/>
          </p:cNvSpPr>
          <p:nvPr>
            <p:ph type="pic" sz="quarter" idx="17" hasCustomPrompt="1"/>
          </p:nvPr>
        </p:nvSpPr>
        <p:spPr>
          <a:xfrm>
            <a:off x="9003920" y="1742517"/>
            <a:ext cx="2697805" cy="2231968"/>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
        <p:nvSpPr>
          <p:cNvPr id="30" name="Picture Placeholder 5">
            <a:extLst>
              <a:ext uri="{FF2B5EF4-FFF2-40B4-BE49-F238E27FC236}">
                <a16:creationId xmlns:a16="http://schemas.microsoft.com/office/drawing/2014/main" id="{26957D83-E845-43BC-A4F1-6C8318618C3D}"/>
              </a:ext>
            </a:extLst>
          </p:cNvPr>
          <p:cNvSpPr>
            <a:spLocks noGrp="1"/>
          </p:cNvSpPr>
          <p:nvPr>
            <p:ph type="pic" sz="quarter" idx="18" hasCustomPrompt="1"/>
          </p:nvPr>
        </p:nvSpPr>
        <p:spPr>
          <a:xfrm>
            <a:off x="488570" y="4092632"/>
            <a:ext cx="2697805" cy="2231968"/>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
        <p:nvSpPr>
          <p:cNvPr id="31" name="Picture Placeholder 5">
            <a:extLst>
              <a:ext uri="{FF2B5EF4-FFF2-40B4-BE49-F238E27FC236}">
                <a16:creationId xmlns:a16="http://schemas.microsoft.com/office/drawing/2014/main" id="{9541E820-EAA2-420E-9258-8ED61BC2FACD}"/>
              </a:ext>
            </a:extLst>
          </p:cNvPr>
          <p:cNvSpPr>
            <a:spLocks noGrp="1"/>
          </p:cNvSpPr>
          <p:nvPr>
            <p:ph type="pic" sz="quarter" idx="19" hasCustomPrompt="1"/>
          </p:nvPr>
        </p:nvSpPr>
        <p:spPr>
          <a:xfrm>
            <a:off x="3327020" y="4092632"/>
            <a:ext cx="2697805" cy="2231968"/>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
        <p:nvSpPr>
          <p:cNvPr id="32" name="Picture Placeholder 5">
            <a:extLst>
              <a:ext uri="{FF2B5EF4-FFF2-40B4-BE49-F238E27FC236}">
                <a16:creationId xmlns:a16="http://schemas.microsoft.com/office/drawing/2014/main" id="{E845D6CC-5534-46E0-8C12-EAA544716E44}"/>
              </a:ext>
            </a:extLst>
          </p:cNvPr>
          <p:cNvSpPr>
            <a:spLocks noGrp="1"/>
          </p:cNvSpPr>
          <p:nvPr>
            <p:ph type="pic" sz="quarter" idx="20" hasCustomPrompt="1"/>
          </p:nvPr>
        </p:nvSpPr>
        <p:spPr>
          <a:xfrm>
            <a:off x="6165470" y="4092632"/>
            <a:ext cx="2697805" cy="2231968"/>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
        <p:nvSpPr>
          <p:cNvPr id="33" name="Picture Placeholder 5">
            <a:extLst>
              <a:ext uri="{FF2B5EF4-FFF2-40B4-BE49-F238E27FC236}">
                <a16:creationId xmlns:a16="http://schemas.microsoft.com/office/drawing/2014/main" id="{14FE8136-E2DE-476E-B22A-A1BA015A92B6}"/>
              </a:ext>
            </a:extLst>
          </p:cNvPr>
          <p:cNvSpPr>
            <a:spLocks noGrp="1"/>
          </p:cNvSpPr>
          <p:nvPr>
            <p:ph type="pic" sz="quarter" idx="21" hasCustomPrompt="1"/>
          </p:nvPr>
        </p:nvSpPr>
        <p:spPr>
          <a:xfrm>
            <a:off x="9003920" y="4092632"/>
            <a:ext cx="2697805" cy="2231968"/>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Tree>
    <p:extLst>
      <p:ext uri="{BB962C8B-B14F-4D97-AF65-F5344CB8AC3E}">
        <p14:creationId xmlns:p14="http://schemas.microsoft.com/office/powerpoint/2010/main" val="3340211223"/>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userDrawn="1">
  <p:cSld name="Services with Image 3">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26" name="Picture Placeholder 5">
            <a:extLst>
              <a:ext uri="{FF2B5EF4-FFF2-40B4-BE49-F238E27FC236}">
                <a16:creationId xmlns:a16="http://schemas.microsoft.com/office/drawing/2014/main" id="{9A652012-F096-4D5A-B8A3-3313AF79876C}"/>
              </a:ext>
            </a:extLst>
          </p:cNvPr>
          <p:cNvSpPr>
            <a:spLocks noGrp="1"/>
          </p:cNvSpPr>
          <p:nvPr>
            <p:ph type="pic" sz="quarter" idx="14" hasCustomPrompt="1"/>
          </p:nvPr>
        </p:nvSpPr>
        <p:spPr>
          <a:xfrm>
            <a:off x="488570" y="1742517"/>
            <a:ext cx="2697805" cy="2231968"/>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
        <p:nvSpPr>
          <p:cNvPr id="27" name="Picture Placeholder 5">
            <a:extLst>
              <a:ext uri="{FF2B5EF4-FFF2-40B4-BE49-F238E27FC236}">
                <a16:creationId xmlns:a16="http://schemas.microsoft.com/office/drawing/2014/main" id="{EF055F06-F2F2-41E1-90AF-6A9CA00C1765}"/>
              </a:ext>
            </a:extLst>
          </p:cNvPr>
          <p:cNvSpPr>
            <a:spLocks noGrp="1"/>
          </p:cNvSpPr>
          <p:nvPr>
            <p:ph type="pic" sz="quarter" idx="15" hasCustomPrompt="1"/>
          </p:nvPr>
        </p:nvSpPr>
        <p:spPr>
          <a:xfrm>
            <a:off x="3327020" y="1742517"/>
            <a:ext cx="2697805" cy="2231968"/>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
        <p:nvSpPr>
          <p:cNvPr id="28" name="Picture Placeholder 5">
            <a:extLst>
              <a:ext uri="{FF2B5EF4-FFF2-40B4-BE49-F238E27FC236}">
                <a16:creationId xmlns:a16="http://schemas.microsoft.com/office/drawing/2014/main" id="{358D2AF6-E244-4B76-B419-2355E0B4D3B3}"/>
              </a:ext>
            </a:extLst>
          </p:cNvPr>
          <p:cNvSpPr>
            <a:spLocks noGrp="1"/>
          </p:cNvSpPr>
          <p:nvPr>
            <p:ph type="pic" sz="quarter" idx="16" hasCustomPrompt="1"/>
          </p:nvPr>
        </p:nvSpPr>
        <p:spPr>
          <a:xfrm>
            <a:off x="6165470" y="1742517"/>
            <a:ext cx="2697805" cy="2231968"/>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
        <p:nvSpPr>
          <p:cNvPr id="29" name="Picture Placeholder 5">
            <a:extLst>
              <a:ext uri="{FF2B5EF4-FFF2-40B4-BE49-F238E27FC236}">
                <a16:creationId xmlns:a16="http://schemas.microsoft.com/office/drawing/2014/main" id="{4F4E1D8E-047F-4AFC-93A8-7C30AE6184C1}"/>
              </a:ext>
            </a:extLst>
          </p:cNvPr>
          <p:cNvSpPr>
            <a:spLocks noGrp="1"/>
          </p:cNvSpPr>
          <p:nvPr>
            <p:ph type="pic" sz="quarter" idx="17" hasCustomPrompt="1"/>
          </p:nvPr>
        </p:nvSpPr>
        <p:spPr>
          <a:xfrm>
            <a:off x="9003920" y="1742517"/>
            <a:ext cx="2697805" cy="2231968"/>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Tree>
    <p:extLst>
      <p:ext uri="{BB962C8B-B14F-4D97-AF65-F5344CB8AC3E}">
        <p14:creationId xmlns:p14="http://schemas.microsoft.com/office/powerpoint/2010/main" val="1835896669"/>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Services with Image 4">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26" name="Picture Placeholder 5">
            <a:extLst>
              <a:ext uri="{FF2B5EF4-FFF2-40B4-BE49-F238E27FC236}">
                <a16:creationId xmlns:a16="http://schemas.microsoft.com/office/drawing/2014/main" id="{9A652012-F096-4D5A-B8A3-3313AF79876C}"/>
              </a:ext>
            </a:extLst>
          </p:cNvPr>
          <p:cNvSpPr>
            <a:spLocks noGrp="1"/>
          </p:cNvSpPr>
          <p:nvPr>
            <p:ph type="pic" sz="quarter" idx="14" hasCustomPrompt="1"/>
          </p:nvPr>
        </p:nvSpPr>
        <p:spPr>
          <a:xfrm>
            <a:off x="488570" y="1742517"/>
            <a:ext cx="2697805" cy="2231968"/>
          </a:xfrm>
          <a:prstGeom prst="roundRect">
            <a:avLst>
              <a:gd name="adj" fmla="val 2892"/>
            </a:avLst>
          </a:prstGeom>
          <a:pattFill prst="wdDnDiag">
            <a:fgClr>
              <a:schemeClr val="tx1">
                <a:lumMod val="25000"/>
                <a:lumOff val="75000"/>
              </a:schemeClr>
            </a:fgClr>
            <a:bgClr>
              <a:schemeClr val="bg1"/>
            </a:bgClr>
          </a:pattFill>
          <a:effectLst/>
        </p:spPr>
        <p:txBody>
          <a:bodyPr anchor="ctr"/>
          <a:lstStyle>
            <a:lvl1pPr marL="0" indent="0" algn="ctr">
              <a:buNone/>
              <a:defRPr sz="2000"/>
            </a:lvl1pPr>
          </a:lstStyle>
          <a:p>
            <a:r>
              <a:rPr lang="en-MY" dirty="0"/>
              <a:t>Insert your image here</a:t>
            </a:r>
          </a:p>
        </p:txBody>
      </p:sp>
      <p:sp>
        <p:nvSpPr>
          <p:cNvPr id="27" name="Picture Placeholder 5">
            <a:extLst>
              <a:ext uri="{FF2B5EF4-FFF2-40B4-BE49-F238E27FC236}">
                <a16:creationId xmlns:a16="http://schemas.microsoft.com/office/drawing/2014/main" id="{EF055F06-F2F2-41E1-90AF-6A9CA00C1765}"/>
              </a:ext>
            </a:extLst>
          </p:cNvPr>
          <p:cNvSpPr>
            <a:spLocks noGrp="1"/>
          </p:cNvSpPr>
          <p:nvPr>
            <p:ph type="pic" sz="quarter" idx="15" hasCustomPrompt="1"/>
          </p:nvPr>
        </p:nvSpPr>
        <p:spPr>
          <a:xfrm>
            <a:off x="3327020" y="1742517"/>
            <a:ext cx="2697805" cy="2231968"/>
          </a:xfrm>
          <a:prstGeom prst="roundRect">
            <a:avLst>
              <a:gd name="adj" fmla="val 2892"/>
            </a:avLst>
          </a:prstGeom>
          <a:pattFill prst="wdDnDiag">
            <a:fgClr>
              <a:schemeClr val="tx1">
                <a:lumMod val="25000"/>
                <a:lumOff val="75000"/>
              </a:schemeClr>
            </a:fgClr>
            <a:bgClr>
              <a:schemeClr val="bg1"/>
            </a:bgClr>
          </a:pattFill>
          <a:effectLst/>
        </p:spPr>
        <p:txBody>
          <a:bodyPr anchor="ctr"/>
          <a:lstStyle>
            <a:lvl1pPr marL="0" indent="0" algn="ctr">
              <a:buNone/>
              <a:defRPr sz="2000"/>
            </a:lvl1pPr>
          </a:lstStyle>
          <a:p>
            <a:r>
              <a:rPr lang="en-MY" dirty="0"/>
              <a:t>Insert your image here</a:t>
            </a:r>
          </a:p>
        </p:txBody>
      </p:sp>
      <p:sp>
        <p:nvSpPr>
          <p:cNvPr id="28" name="Picture Placeholder 5">
            <a:extLst>
              <a:ext uri="{FF2B5EF4-FFF2-40B4-BE49-F238E27FC236}">
                <a16:creationId xmlns:a16="http://schemas.microsoft.com/office/drawing/2014/main" id="{358D2AF6-E244-4B76-B419-2355E0B4D3B3}"/>
              </a:ext>
            </a:extLst>
          </p:cNvPr>
          <p:cNvSpPr>
            <a:spLocks noGrp="1"/>
          </p:cNvSpPr>
          <p:nvPr>
            <p:ph type="pic" sz="quarter" idx="16" hasCustomPrompt="1"/>
          </p:nvPr>
        </p:nvSpPr>
        <p:spPr>
          <a:xfrm>
            <a:off x="6165470" y="1742517"/>
            <a:ext cx="2697805" cy="2231968"/>
          </a:xfrm>
          <a:prstGeom prst="roundRect">
            <a:avLst>
              <a:gd name="adj" fmla="val 2892"/>
            </a:avLst>
          </a:prstGeom>
          <a:pattFill prst="wdDnDiag">
            <a:fgClr>
              <a:schemeClr val="tx1">
                <a:lumMod val="25000"/>
                <a:lumOff val="75000"/>
              </a:schemeClr>
            </a:fgClr>
            <a:bgClr>
              <a:schemeClr val="bg1"/>
            </a:bgClr>
          </a:pattFill>
          <a:effectLst/>
        </p:spPr>
        <p:txBody>
          <a:bodyPr anchor="ctr"/>
          <a:lstStyle>
            <a:lvl1pPr marL="0" indent="0" algn="ctr">
              <a:buNone/>
              <a:defRPr sz="2000"/>
            </a:lvl1pPr>
          </a:lstStyle>
          <a:p>
            <a:r>
              <a:rPr lang="en-MY" dirty="0"/>
              <a:t>Insert your image here</a:t>
            </a:r>
          </a:p>
        </p:txBody>
      </p:sp>
      <p:sp>
        <p:nvSpPr>
          <p:cNvPr id="29" name="Picture Placeholder 5">
            <a:extLst>
              <a:ext uri="{FF2B5EF4-FFF2-40B4-BE49-F238E27FC236}">
                <a16:creationId xmlns:a16="http://schemas.microsoft.com/office/drawing/2014/main" id="{4F4E1D8E-047F-4AFC-93A8-7C30AE6184C1}"/>
              </a:ext>
            </a:extLst>
          </p:cNvPr>
          <p:cNvSpPr>
            <a:spLocks noGrp="1"/>
          </p:cNvSpPr>
          <p:nvPr>
            <p:ph type="pic" sz="quarter" idx="17" hasCustomPrompt="1"/>
          </p:nvPr>
        </p:nvSpPr>
        <p:spPr>
          <a:xfrm>
            <a:off x="9003920" y="1742517"/>
            <a:ext cx="2697805" cy="2231968"/>
          </a:xfrm>
          <a:prstGeom prst="roundRect">
            <a:avLst>
              <a:gd name="adj" fmla="val 2892"/>
            </a:avLst>
          </a:prstGeom>
          <a:pattFill prst="wdDnDiag">
            <a:fgClr>
              <a:schemeClr val="tx1">
                <a:lumMod val="25000"/>
                <a:lumOff val="75000"/>
              </a:schemeClr>
            </a:fgClr>
            <a:bgClr>
              <a:schemeClr val="bg1"/>
            </a:bgClr>
          </a:pattFill>
          <a:effectLst/>
        </p:spPr>
        <p:txBody>
          <a:bodyPr anchor="ctr"/>
          <a:lstStyle>
            <a:lvl1pPr marL="0" indent="0" algn="ctr">
              <a:buNone/>
              <a:defRPr sz="2000"/>
            </a:lvl1pPr>
          </a:lstStyle>
          <a:p>
            <a:r>
              <a:rPr lang="en-MY" dirty="0"/>
              <a:t>Insert your image here</a:t>
            </a:r>
          </a:p>
        </p:txBody>
      </p:sp>
    </p:spTree>
    <p:extLst>
      <p:ext uri="{BB962C8B-B14F-4D97-AF65-F5344CB8AC3E}">
        <p14:creationId xmlns:p14="http://schemas.microsoft.com/office/powerpoint/2010/main" val="1943562796"/>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userDrawn="1">
  <p:cSld name="Services with Image 5">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26" name="Picture Placeholder 5">
            <a:extLst>
              <a:ext uri="{FF2B5EF4-FFF2-40B4-BE49-F238E27FC236}">
                <a16:creationId xmlns:a16="http://schemas.microsoft.com/office/drawing/2014/main" id="{9A652012-F096-4D5A-B8A3-3313AF79876C}"/>
              </a:ext>
            </a:extLst>
          </p:cNvPr>
          <p:cNvSpPr>
            <a:spLocks noGrp="1"/>
          </p:cNvSpPr>
          <p:nvPr>
            <p:ph type="pic" sz="quarter" idx="14" hasCustomPrompt="1"/>
          </p:nvPr>
        </p:nvSpPr>
        <p:spPr>
          <a:xfrm>
            <a:off x="488570" y="1742517"/>
            <a:ext cx="2697805" cy="2231968"/>
          </a:xfrm>
          <a:prstGeom prst="roundRect">
            <a:avLst>
              <a:gd name="adj" fmla="val 2892"/>
            </a:avLst>
          </a:prstGeom>
          <a:pattFill prst="wdDnDiag">
            <a:fgClr>
              <a:schemeClr val="tx1">
                <a:lumMod val="25000"/>
                <a:lumOff val="75000"/>
              </a:schemeClr>
            </a:fgClr>
            <a:bgClr>
              <a:schemeClr val="bg1"/>
            </a:bgClr>
          </a:pattFill>
          <a:effectLst/>
        </p:spPr>
        <p:txBody>
          <a:bodyPr anchor="ctr"/>
          <a:lstStyle>
            <a:lvl1pPr marL="0" indent="0" algn="ctr">
              <a:buNone/>
              <a:defRPr sz="2000"/>
            </a:lvl1pPr>
          </a:lstStyle>
          <a:p>
            <a:r>
              <a:rPr lang="en-MY" dirty="0"/>
              <a:t>Insert your image here</a:t>
            </a:r>
          </a:p>
        </p:txBody>
      </p:sp>
      <p:sp>
        <p:nvSpPr>
          <p:cNvPr id="27" name="Picture Placeholder 5">
            <a:extLst>
              <a:ext uri="{FF2B5EF4-FFF2-40B4-BE49-F238E27FC236}">
                <a16:creationId xmlns:a16="http://schemas.microsoft.com/office/drawing/2014/main" id="{EF055F06-F2F2-41E1-90AF-6A9CA00C1765}"/>
              </a:ext>
            </a:extLst>
          </p:cNvPr>
          <p:cNvSpPr>
            <a:spLocks noGrp="1"/>
          </p:cNvSpPr>
          <p:nvPr>
            <p:ph type="pic" sz="quarter" idx="15" hasCustomPrompt="1"/>
          </p:nvPr>
        </p:nvSpPr>
        <p:spPr>
          <a:xfrm>
            <a:off x="3327020" y="4092633"/>
            <a:ext cx="2697805" cy="2231968"/>
          </a:xfrm>
          <a:prstGeom prst="roundRect">
            <a:avLst>
              <a:gd name="adj" fmla="val 2892"/>
            </a:avLst>
          </a:prstGeom>
          <a:pattFill prst="wdDnDiag">
            <a:fgClr>
              <a:schemeClr val="tx1">
                <a:lumMod val="25000"/>
                <a:lumOff val="75000"/>
              </a:schemeClr>
            </a:fgClr>
            <a:bgClr>
              <a:schemeClr val="bg1"/>
            </a:bgClr>
          </a:pattFill>
          <a:effectLst/>
        </p:spPr>
        <p:txBody>
          <a:bodyPr anchor="ctr"/>
          <a:lstStyle>
            <a:lvl1pPr marL="0" indent="0" algn="ctr">
              <a:buNone/>
              <a:defRPr sz="2000"/>
            </a:lvl1pPr>
          </a:lstStyle>
          <a:p>
            <a:r>
              <a:rPr lang="en-MY" dirty="0"/>
              <a:t>Insert your image here</a:t>
            </a:r>
          </a:p>
        </p:txBody>
      </p:sp>
      <p:sp>
        <p:nvSpPr>
          <p:cNvPr id="28" name="Picture Placeholder 5">
            <a:extLst>
              <a:ext uri="{FF2B5EF4-FFF2-40B4-BE49-F238E27FC236}">
                <a16:creationId xmlns:a16="http://schemas.microsoft.com/office/drawing/2014/main" id="{358D2AF6-E244-4B76-B419-2355E0B4D3B3}"/>
              </a:ext>
            </a:extLst>
          </p:cNvPr>
          <p:cNvSpPr>
            <a:spLocks noGrp="1"/>
          </p:cNvSpPr>
          <p:nvPr>
            <p:ph type="pic" sz="quarter" idx="16" hasCustomPrompt="1"/>
          </p:nvPr>
        </p:nvSpPr>
        <p:spPr>
          <a:xfrm>
            <a:off x="6165470" y="1742517"/>
            <a:ext cx="2697805" cy="2231968"/>
          </a:xfrm>
          <a:prstGeom prst="roundRect">
            <a:avLst>
              <a:gd name="adj" fmla="val 2892"/>
            </a:avLst>
          </a:prstGeom>
          <a:pattFill prst="wdDnDiag">
            <a:fgClr>
              <a:schemeClr val="tx1">
                <a:lumMod val="25000"/>
                <a:lumOff val="75000"/>
              </a:schemeClr>
            </a:fgClr>
            <a:bgClr>
              <a:schemeClr val="bg1"/>
            </a:bgClr>
          </a:pattFill>
          <a:effectLst/>
        </p:spPr>
        <p:txBody>
          <a:bodyPr anchor="ctr"/>
          <a:lstStyle>
            <a:lvl1pPr marL="0" indent="0" algn="ctr">
              <a:buNone/>
              <a:defRPr sz="2000"/>
            </a:lvl1pPr>
          </a:lstStyle>
          <a:p>
            <a:r>
              <a:rPr lang="en-MY" dirty="0"/>
              <a:t>Insert your image here</a:t>
            </a:r>
          </a:p>
        </p:txBody>
      </p:sp>
      <p:sp>
        <p:nvSpPr>
          <p:cNvPr id="29" name="Picture Placeholder 5">
            <a:extLst>
              <a:ext uri="{FF2B5EF4-FFF2-40B4-BE49-F238E27FC236}">
                <a16:creationId xmlns:a16="http://schemas.microsoft.com/office/drawing/2014/main" id="{4F4E1D8E-047F-4AFC-93A8-7C30AE6184C1}"/>
              </a:ext>
            </a:extLst>
          </p:cNvPr>
          <p:cNvSpPr>
            <a:spLocks noGrp="1"/>
          </p:cNvSpPr>
          <p:nvPr>
            <p:ph type="pic" sz="quarter" idx="17" hasCustomPrompt="1"/>
          </p:nvPr>
        </p:nvSpPr>
        <p:spPr>
          <a:xfrm>
            <a:off x="9003920" y="4092633"/>
            <a:ext cx="2697805" cy="2231968"/>
          </a:xfrm>
          <a:prstGeom prst="roundRect">
            <a:avLst>
              <a:gd name="adj" fmla="val 2892"/>
            </a:avLst>
          </a:prstGeom>
          <a:pattFill prst="wdDnDiag">
            <a:fgClr>
              <a:schemeClr val="tx1">
                <a:lumMod val="25000"/>
                <a:lumOff val="75000"/>
              </a:schemeClr>
            </a:fgClr>
            <a:bgClr>
              <a:schemeClr val="bg1"/>
            </a:bgClr>
          </a:pattFill>
          <a:effectLst/>
        </p:spPr>
        <p:txBody>
          <a:bodyPr anchor="ctr"/>
          <a:lstStyle>
            <a:lvl1pPr marL="0" indent="0" algn="ctr">
              <a:buNone/>
              <a:defRPr sz="2000"/>
            </a:lvl1pPr>
          </a:lstStyle>
          <a:p>
            <a:r>
              <a:rPr lang="en-MY" dirty="0"/>
              <a:t>Insert your image here</a:t>
            </a:r>
          </a:p>
        </p:txBody>
      </p:sp>
    </p:spTree>
    <p:extLst>
      <p:ext uri="{BB962C8B-B14F-4D97-AF65-F5344CB8AC3E}">
        <p14:creationId xmlns:p14="http://schemas.microsoft.com/office/powerpoint/2010/main" val="2065128398"/>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userDrawn="1">
  <p:cSld name="Services with Image 6">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26" name="Picture Placeholder 5">
            <a:extLst>
              <a:ext uri="{FF2B5EF4-FFF2-40B4-BE49-F238E27FC236}">
                <a16:creationId xmlns:a16="http://schemas.microsoft.com/office/drawing/2014/main" id="{9A652012-F096-4D5A-B8A3-3313AF79876C}"/>
              </a:ext>
            </a:extLst>
          </p:cNvPr>
          <p:cNvSpPr>
            <a:spLocks noGrp="1"/>
          </p:cNvSpPr>
          <p:nvPr>
            <p:ph type="pic" sz="quarter" idx="14" hasCustomPrompt="1"/>
          </p:nvPr>
        </p:nvSpPr>
        <p:spPr>
          <a:xfrm>
            <a:off x="1076325" y="2723441"/>
            <a:ext cx="2239480" cy="1447200"/>
          </a:xfrm>
          <a:prstGeom prst="roundRect">
            <a:avLst>
              <a:gd name="adj" fmla="val 0"/>
            </a:avLst>
          </a:prstGeom>
          <a:pattFill prst="wdDnDiag">
            <a:fgClr>
              <a:schemeClr val="tx1">
                <a:lumMod val="25000"/>
                <a:lumOff val="75000"/>
              </a:schemeClr>
            </a:fgClr>
            <a:bgClr>
              <a:schemeClr val="bg1"/>
            </a:bgClr>
          </a:pattFill>
          <a:effectLst/>
        </p:spPr>
        <p:txBody>
          <a:bodyPr anchor="ctr"/>
          <a:lstStyle>
            <a:lvl1pPr marL="0" indent="0" algn="ctr">
              <a:buNone/>
              <a:defRPr sz="2000"/>
            </a:lvl1pPr>
          </a:lstStyle>
          <a:p>
            <a:r>
              <a:rPr lang="en-MY" dirty="0"/>
              <a:t>Insert your image here</a:t>
            </a:r>
          </a:p>
        </p:txBody>
      </p:sp>
      <p:sp>
        <p:nvSpPr>
          <p:cNvPr id="14" name="Picture Placeholder 5">
            <a:extLst>
              <a:ext uri="{FF2B5EF4-FFF2-40B4-BE49-F238E27FC236}">
                <a16:creationId xmlns:a16="http://schemas.microsoft.com/office/drawing/2014/main" id="{018051C4-A249-4EC9-A985-B5EB5E0ACD51}"/>
              </a:ext>
            </a:extLst>
          </p:cNvPr>
          <p:cNvSpPr>
            <a:spLocks noGrp="1"/>
          </p:cNvSpPr>
          <p:nvPr>
            <p:ph type="pic" sz="quarter" idx="15" hasCustomPrompt="1"/>
          </p:nvPr>
        </p:nvSpPr>
        <p:spPr>
          <a:xfrm>
            <a:off x="3685806" y="2723441"/>
            <a:ext cx="2239480" cy="1447200"/>
          </a:xfrm>
          <a:prstGeom prst="roundRect">
            <a:avLst>
              <a:gd name="adj" fmla="val 0"/>
            </a:avLst>
          </a:prstGeom>
          <a:pattFill prst="wdDnDiag">
            <a:fgClr>
              <a:schemeClr val="tx1">
                <a:lumMod val="25000"/>
                <a:lumOff val="75000"/>
              </a:schemeClr>
            </a:fgClr>
            <a:bgClr>
              <a:schemeClr val="bg1"/>
            </a:bgClr>
          </a:pattFill>
          <a:effectLst/>
        </p:spPr>
        <p:txBody>
          <a:bodyPr anchor="ctr"/>
          <a:lstStyle>
            <a:lvl1pPr marL="0" indent="0" algn="ctr">
              <a:buNone/>
              <a:defRPr sz="2000"/>
            </a:lvl1pPr>
          </a:lstStyle>
          <a:p>
            <a:r>
              <a:rPr lang="en-MY" dirty="0"/>
              <a:t>Insert your image here</a:t>
            </a:r>
          </a:p>
        </p:txBody>
      </p:sp>
      <p:sp>
        <p:nvSpPr>
          <p:cNvPr id="17" name="Picture Placeholder 5">
            <a:extLst>
              <a:ext uri="{FF2B5EF4-FFF2-40B4-BE49-F238E27FC236}">
                <a16:creationId xmlns:a16="http://schemas.microsoft.com/office/drawing/2014/main" id="{141FE595-5684-4E5F-B637-B0C4A2452DF3}"/>
              </a:ext>
            </a:extLst>
          </p:cNvPr>
          <p:cNvSpPr>
            <a:spLocks noGrp="1"/>
          </p:cNvSpPr>
          <p:nvPr>
            <p:ph type="pic" sz="quarter" idx="16" hasCustomPrompt="1"/>
          </p:nvPr>
        </p:nvSpPr>
        <p:spPr>
          <a:xfrm>
            <a:off x="6295287" y="2723441"/>
            <a:ext cx="2239480" cy="1447200"/>
          </a:xfrm>
          <a:prstGeom prst="roundRect">
            <a:avLst>
              <a:gd name="adj" fmla="val 0"/>
            </a:avLst>
          </a:prstGeom>
          <a:pattFill prst="wdDnDiag">
            <a:fgClr>
              <a:schemeClr val="tx1">
                <a:lumMod val="25000"/>
                <a:lumOff val="75000"/>
              </a:schemeClr>
            </a:fgClr>
            <a:bgClr>
              <a:schemeClr val="bg1"/>
            </a:bgClr>
          </a:pattFill>
          <a:effectLst/>
        </p:spPr>
        <p:txBody>
          <a:bodyPr anchor="ctr"/>
          <a:lstStyle>
            <a:lvl1pPr marL="0" indent="0" algn="ctr">
              <a:buNone/>
              <a:defRPr sz="2000"/>
            </a:lvl1pPr>
          </a:lstStyle>
          <a:p>
            <a:r>
              <a:rPr lang="en-MY" dirty="0"/>
              <a:t>Insert your image here</a:t>
            </a:r>
          </a:p>
        </p:txBody>
      </p:sp>
      <p:sp>
        <p:nvSpPr>
          <p:cNvPr id="18" name="Picture Placeholder 5">
            <a:extLst>
              <a:ext uri="{FF2B5EF4-FFF2-40B4-BE49-F238E27FC236}">
                <a16:creationId xmlns:a16="http://schemas.microsoft.com/office/drawing/2014/main" id="{60E86E30-BF23-4954-BC0F-9A06766F3A32}"/>
              </a:ext>
            </a:extLst>
          </p:cNvPr>
          <p:cNvSpPr>
            <a:spLocks noGrp="1"/>
          </p:cNvSpPr>
          <p:nvPr>
            <p:ph type="pic" sz="quarter" idx="17" hasCustomPrompt="1"/>
          </p:nvPr>
        </p:nvSpPr>
        <p:spPr>
          <a:xfrm>
            <a:off x="8904768" y="2723441"/>
            <a:ext cx="2239480" cy="1447200"/>
          </a:xfrm>
          <a:prstGeom prst="roundRect">
            <a:avLst>
              <a:gd name="adj" fmla="val 0"/>
            </a:avLst>
          </a:prstGeom>
          <a:pattFill prst="wdDnDiag">
            <a:fgClr>
              <a:schemeClr val="tx1">
                <a:lumMod val="25000"/>
                <a:lumOff val="75000"/>
              </a:schemeClr>
            </a:fgClr>
            <a:bgClr>
              <a:schemeClr val="bg1"/>
            </a:bgClr>
          </a:pattFill>
          <a:effectLst/>
        </p:spPr>
        <p:txBody>
          <a:bodyPr anchor="ctr"/>
          <a:lstStyle>
            <a:lvl1pPr marL="0" indent="0" algn="ctr">
              <a:buNone/>
              <a:defRPr sz="2000"/>
            </a:lvl1pPr>
          </a:lstStyle>
          <a:p>
            <a:r>
              <a:rPr lang="en-MY" dirty="0"/>
              <a:t>Insert your image here</a:t>
            </a:r>
          </a:p>
        </p:txBody>
      </p:sp>
    </p:spTree>
    <p:extLst>
      <p:ext uri="{BB962C8B-B14F-4D97-AF65-F5344CB8AC3E}">
        <p14:creationId xmlns:p14="http://schemas.microsoft.com/office/powerpoint/2010/main" val="2143453096"/>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userDrawn="1">
  <p:cSld name="Why Choose Us with Image">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26" name="Picture Placeholder 5">
            <a:extLst>
              <a:ext uri="{FF2B5EF4-FFF2-40B4-BE49-F238E27FC236}">
                <a16:creationId xmlns:a16="http://schemas.microsoft.com/office/drawing/2014/main" id="{9A652012-F096-4D5A-B8A3-3313AF79876C}"/>
              </a:ext>
            </a:extLst>
          </p:cNvPr>
          <p:cNvSpPr>
            <a:spLocks noGrp="1"/>
          </p:cNvSpPr>
          <p:nvPr>
            <p:ph type="pic" sz="quarter" idx="14" hasCustomPrompt="1"/>
          </p:nvPr>
        </p:nvSpPr>
        <p:spPr>
          <a:xfrm>
            <a:off x="488570" y="1742517"/>
            <a:ext cx="2697805" cy="2231968"/>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
        <p:nvSpPr>
          <p:cNvPr id="27" name="Picture Placeholder 5">
            <a:extLst>
              <a:ext uri="{FF2B5EF4-FFF2-40B4-BE49-F238E27FC236}">
                <a16:creationId xmlns:a16="http://schemas.microsoft.com/office/drawing/2014/main" id="{EF055F06-F2F2-41E1-90AF-6A9CA00C1765}"/>
              </a:ext>
            </a:extLst>
          </p:cNvPr>
          <p:cNvSpPr>
            <a:spLocks noGrp="1"/>
          </p:cNvSpPr>
          <p:nvPr>
            <p:ph type="pic" sz="quarter" idx="15" hasCustomPrompt="1"/>
          </p:nvPr>
        </p:nvSpPr>
        <p:spPr>
          <a:xfrm>
            <a:off x="3327020" y="1742517"/>
            <a:ext cx="2697805" cy="2231968"/>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
        <p:nvSpPr>
          <p:cNvPr id="28" name="Picture Placeholder 5">
            <a:extLst>
              <a:ext uri="{FF2B5EF4-FFF2-40B4-BE49-F238E27FC236}">
                <a16:creationId xmlns:a16="http://schemas.microsoft.com/office/drawing/2014/main" id="{358D2AF6-E244-4B76-B419-2355E0B4D3B3}"/>
              </a:ext>
            </a:extLst>
          </p:cNvPr>
          <p:cNvSpPr>
            <a:spLocks noGrp="1"/>
          </p:cNvSpPr>
          <p:nvPr>
            <p:ph type="pic" sz="quarter" idx="16" hasCustomPrompt="1"/>
          </p:nvPr>
        </p:nvSpPr>
        <p:spPr>
          <a:xfrm>
            <a:off x="6165470" y="1742517"/>
            <a:ext cx="2697805" cy="2231968"/>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
        <p:nvSpPr>
          <p:cNvPr id="29" name="Picture Placeholder 5">
            <a:extLst>
              <a:ext uri="{FF2B5EF4-FFF2-40B4-BE49-F238E27FC236}">
                <a16:creationId xmlns:a16="http://schemas.microsoft.com/office/drawing/2014/main" id="{4F4E1D8E-047F-4AFC-93A8-7C30AE6184C1}"/>
              </a:ext>
            </a:extLst>
          </p:cNvPr>
          <p:cNvSpPr>
            <a:spLocks noGrp="1"/>
          </p:cNvSpPr>
          <p:nvPr>
            <p:ph type="pic" sz="quarter" idx="17" hasCustomPrompt="1"/>
          </p:nvPr>
        </p:nvSpPr>
        <p:spPr>
          <a:xfrm>
            <a:off x="9003920" y="1742517"/>
            <a:ext cx="2697805" cy="2231968"/>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Tree>
    <p:extLst>
      <p:ext uri="{BB962C8B-B14F-4D97-AF65-F5344CB8AC3E}">
        <p14:creationId xmlns:p14="http://schemas.microsoft.com/office/powerpoint/2010/main" val="958308631"/>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userDrawn="1">
  <p:cSld name="Why Choose Us with Image 2">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26" name="Picture Placeholder 5">
            <a:extLst>
              <a:ext uri="{FF2B5EF4-FFF2-40B4-BE49-F238E27FC236}">
                <a16:creationId xmlns:a16="http://schemas.microsoft.com/office/drawing/2014/main" id="{9A652012-F096-4D5A-B8A3-3313AF79876C}"/>
              </a:ext>
            </a:extLst>
          </p:cNvPr>
          <p:cNvSpPr>
            <a:spLocks noGrp="1"/>
          </p:cNvSpPr>
          <p:nvPr>
            <p:ph type="pic" sz="quarter" idx="14" hasCustomPrompt="1"/>
          </p:nvPr>
        </p:nvSpPr>
        <p:spPr>
          <a:xfrm>
            <a:off x="1066803" y="1748629"/>
            <a:ext cx="2252540" cy="2251366"/>
          </a:xfrm>
          <a:prstGeom prst="ellipse">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
        <p:nvSpPr>
          <p:cNvPr id="8" name="Picture Placeholder 5">
            <a:extLst>
              <a:ext uri="{FF2B5EF4-FFF2-40B4-BE49-F238E27FC236}">
                <a16:creationId xmlns:a16="http://schemas.microsoft.com/office/drawing/2014/main" id="{34243D4E-8E80-435B-B67E-84A6C05BEB84}"/>
              </a:ext>
            </a:extLst>
          </p:cNvPr>
          <p:cNvSpPr>
            <a:spLocks noGrp="1"/>
          </p:cNvSpPr>
          <p:nvPr>
            <p:ph type="pic" sz="quarter" idx="15" hasCustomPrompt="1"/>
          </p:nvPr>
        </p:nvSpPr>
        <p:spPr>
          <a:xfrm>
            <a:off x="3672988" y="1748629"/>
            <a:ext cx="2252540" cy="2251366"/>
          </a:xfrm>
          <a:prstGeom prst="ellipse">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
        <p:nvSpPr>
          <p:cNvPr id="9" name="Picture Placeholder 5">
            <a:extLst>
              <a:ext uri="{FF2B5EF4-FFF2-40B4-BE49-F238E27FC236}">
                <a16:creationId xmlns:a16="http://schemas.microsoft.com/office/drawing/2014/main" id="{4DA0B3D2-AE60-4A67-BF7D-772D5F8BF692}"/>
              </a:ext>
            </a:extLst>
          </p:cNvPr>
          <p:cNvSpPr>
            <a:spLocks noGrp="1"/>
          </p:cNvSpPr>
          <p:nvPr>
            <p:ph type="pic" sz="quarter" idx="16" hasCustomPrompt="1"/>
          </p:nvPr>
        </p:nvSpPr>
        <p:spPr>
          <a:xfrm>
            <a:off x="6279173" y="1748629"/>
            <a:ext cx="2252540" cy="2251366"/>
          </a:xfrm>
          <a:prstGeom prst="ellipse">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
        <p:nvSpPr>
          <p:cNvPr id="10" name="Picture Placeholder 5">
            <a:extLst>
              <a:ext uri="{FF2B5EF4-FFF2-40B4-BE49-F238E27FC236}">
                <a16:creationId xmlns:a16="http://schemas.microsoft.com/office/drawing/2014/main" id="{9CA6F911-2647-45E9-8D93-66F1FCDDE8C6}"/>
              </a:ext>
            </a:extLst>
          </p:cNvPr>
          <p:cNvSpPr>
            <a:spLocks noGrp="1"/>
          </p:cNvSpPr>
          <p:nvPr>
            <p:ph type="pic" sz="quarter" idx="17" hasCustomPrompt="1"/>
          </p:nvPr>
        </p:nvSpPr>
        <p:spPr>
          <a:xfrm>
            <a:off x="8885357" y="1748629"/>
            <a:ext cx="2252540" cy="2251366"/>
          </a:xfrm>
          <a:prstGeom prst="ellipse">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Tree>
    <p:extLst>
      <p:ext uri="{BB962C8B-B14F-4D97-AF65-F5344CB8AC3E}">
        <p14:creationId xmlns:p14="http://schemas.microsoft.com/office/powerpoint/2010/main" val="1666257497"/>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userDrawn="1">
  <p:cSld name="Why Choose Us with Image 3">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20" name="Picture Placeholder 5">
            <a:extLst>
              <a:ext uri="{FF2B5EF4-FFF2-40B4-BE49-F238E27FC236}">
                <a16:creationId xmlns:a16="http://schemas.microsoft.com/office/drawing/2014/main" id="{77F8B23D-57BF-44E8-9AF0-62FA3DAE16C0}"/>
              </a:ext>
            </a:extLst>
          </p:cNvPr>
          <p:cNvSpPr>
            <a:spLocks noGrp="1"/>
          </p:cNvSpPr>
          <p:nvPr>
            <p:ph type="pic" sz="quarter" idx="14" hasCustomPrompt="1"/>
          </p:nvPr>
        </p:nvSpPr>
        <p:spPr>
          <a:xfrm>
            <a:off x="488570" y="1691717"/>
            <a:ext cx="5605725" cy="1457883"/>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
        <p:nvSpPr>
          <p:cNvPr id="21" name="Picture Placeholder 5">
            <a:extLst>
              <a:ext uri="{FF2B5EF4-FFF2-40B4-BE49-F238E27FC236}">
                <a16:creationId xmlns:a16="http://schemas.microsoft.com/office/drawing/2014/main" id="{B0830AC5-52FE-4B2C-A306-B5A75036DAAB}"/>
              </a:ext>
            </a:extLst>
          </p:cNvPr>
          <p:cNvSpPr>
            <a:spLocks noGrp="1"/>
          </p:cNvSpPr>
          <p:nvPr>
            <p:ph type="pic" sz="quarter" idx="15" hasCustomPrompt="1"/>
          </p:nvPr>
        </p:nvSpPr>
        <p:spPr>
          <a:xfrm>
            <a:off x="488570" y="3289902"/>
            <a:ext cx="5605725" cy="1457883"/>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
        <p:nvSpPr>
          <p:cNvPr id="22" name="Picture Placeholder 5">
            <a:extLst>
              <a:ext uri="{FF2B5EF4-FFF2-40B4-BE49-F238E27FC236}">
                <a16:creationId xmlns:a16="http://schemas.microsoft.com/office/drawing/2014/main" id="{A42B2D84-0841-4F48-8E96-7075D06B199E}"/>
              </a:ext>
            </a:extLst>
          </p:cNvPr>
          <p:cNvSpPr>
            <a:spLocks noGrp="1"/>
          </p:cNvSpPr>
          <p:nvPr>
            <p:ph type="pic" sz="quarter" idx="16" hasCustomPrompt="1"/>
          </p:nvPr>
        </p:nvSpPr>
        <p:spPr>
          <a:xfrm>
            <a:off x="488570" y="4888087"/>
            <a:ext cx="5605725" cy="1457883"/>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Tree>
    <p:extLst>
      <p:ext uri="{BB962C8B-B14F-4D97-AF65-F5344CB8AC3E}">
        <p14:creationId xmlns:p14="http://schemas.microsoft.com/office/powerpoint/2010/main" val="2454926127"/>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Why Choose Us with Image 4">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20" name="Picture Placeholder 5">
            <a:extLst>
              <a:ext uri="{FF2B5EF4-FFF2-40B4-BE49-F238E27FC236}">
                <a16:creationId xmlns:a16="http://schemas.microsoft.com/office/drawing/2014/main" id="{77F8B23D-57BF-44E8-9AF0-62FA3DAE16C0}"/>
              </a:ext>
            </a:extLst>
          </p:cNvPr>
          <p:cNvSpPr>
            <a:spLocks noGrp="1"/>
          </p:cNvSpPr>
          <p:nvPr>
            <p:ph type="pic" sz="quarter" idx="14" hasCustomPrompt="1"/>
          </p:nvPr>
        </p:nvSpPr>
        <p:spPr>
          <a:xfrm>
            <a:off x="1060071" y="1691717"/>
            <a:ext cx="4680000" cy="3896283"/>
          </a:xfrm>
          <a:prstGeom prst="roundRect">
            <a:avLst>
              <a:gd name="adj" fmla="val 0"/>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
        <p:nvSpPr>
          <p:cNvPr id="7" name="Picture Placeholder 5">
            <a:extLst>
              <a:ext uri="{FF2B5EF4-FFF2-40B4-BE49-F238E27FC236}">
                <a16:creationId xmlns:a16="http://schemas.microsoft.com/office/drawing/2014/main" id="{0423B759-C2A3-45DC-9F33-140A8D471AD7}"/>
              </a:ext>
            </a:extLst>
          </p:cNvPr>
          <p:cNvSpPr>
            <a:spLocks noGrp="1"/>
          </p:cNvSpPr>
          <p:nvPr>
            <p:ph type="pic" sz="quarter" idx="15" hasCustomPrompt="1"/>
          </p:nvPr>
        </p:nvSpPr>
        <p:spPr>
          <a:xfrm>
            <a:off x="6451929" y="1691716"/>
            <a:ext cx="4680000" cy="3896283"/>
          </a:xfrm>
          <a:prstGeom prst="roundRect">
            <a:avLst>
              <a:gd name="adj" fmla="val 0"/>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Tree>
    <p:extLst>
      <p:ext uri="{BB962C8B-B14F-4D97-AF65-F5344CB8AC3E}">
        <p14:creationId xmlns:p14="http://schemas.microsoft.com/office/powerpoint/2010/main" val="4079853557"/>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userDrawn="1">
  <p:cSld name="Why Choose Us with Image 5">
    <p:spTree>
      <p:nvGrpSpPr>
        <p:cNvPr id="1" name=""/>
        <p:cNvGrpSpPr/>
        <p:nvPr/>
      </p:nvGrpSpPr>
      <p:grpSpPr>
        <a:xfrm>
          <a:off x="0" y="0"/>
          <a:ext cx="0" cy="0"/>
          <a:chOff x="0" y="0"/>
          <a:chExt cx="0" cy="0"/>
        </a:xfrm>
      </p:grpSpPr>
      <p:sp>
        <p:nvSpPr>
          <p:cNvPr id="20" name="Picture Placeholder 5">
            <a:extLst>
              <a:ext uri="{FF2B5EF4-FFF2-40B4-BE49-F238E27FC236}">
                <a16:creationId xmlns:a16="http://schemas.microsoft.com/office/drawing/2014/main" id="{77F8B23D-57BF-44E8-9AF0-62FA3DAE16C0}"/>
              </a:ext>
            </a:extLst>
          </p:cNvPr>
          <p:cNvSpPr>
            <a:spLocks noGrp="1"/>
          </p:cNvSpPr>
          <p:nvPr>
            <p:ph type="pic" sz="quarter" idx="14" hasCustomPrompt="1"/>
          </p:nvPr>
        </p:nvSpPr>
        <p:spPr>
          <a:xfrm>
            <a:off x="0" y="0"/>
            <a:ext cx="6096000" cy="6858000"/>
          </a:xfrm>
          <a:prstGeom prst="roundRect">
            <a:avLst>
              <a:gd name="adj" fmla="val 0"/>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Tree>
    <p:extLst>
      <p:ext uri="{BB962C8B-B14F-4D97-AF65-F5344CB8AC3E}">
        <p14:creationId xmlns:p14="http://schemas.microsoft.com/office/powerpoint/2010/main" val="11754075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ingle Left Image - team">
    <p:spTree>
      <p:nvGrpSpPr>
        <p:cNvPr id="1" name=""/>
        <p:cNvGrpSpPr/>
        <p:nvPr/>
      </p:nvGrpSpPr>
      <p:grpSpPr>
        <a:xfrm>
          <a:off x="0" y="0"/>
          <a:ext cx="0" cy="0"/>
          <a:chOff x="0" y="0"/>
          <a:chExt cx="0" cy="0"/>
        </a:xfrm>
      </p:grpSpPr>
      <p:sp>
        <p:nvSpPr>
          <p:cNvPr id="3" name="Picture Placeholder 8">
            <a:extLst>
              <a:ext uri="{FF2B5EF4-FFF2-40B4-BE49-F238E27FC236}">
                <a16:creationId xmlns:a16="http://schemas.microsoft.com/office/drawing/2014/main" id="{6EE74A38-CDF9-4E52-98EB-1E8DF591B118}"/>
              </a:ext>
            </a:extLst>
          </p:cNvPr>
          <p:cNvSpPr>
            <a:spLocks noGrp="1"/>
          </p:cNvSpPr>
          <p:nvPr>
            <p:ph type="pic" sz="quarter" idx="10" hasCustomPrompt="1"/>
          </p:nvPr>
        </p:nvSpPr>
        <p:spPr>
          <a:xfrm>
            <a:off x="1259908" y="917008"/>
            <a:ext cx="2128384" cy="2128384"/>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solidFill>
                  <a:schemeClr val="tx1"/>
                </a:solidFill>
              </a:defRPr>
            </a:lvl1pPr>
          </a:lstStyle>
          <a:p>
            <a:r>
              <a:rPr lang="en-MY" dirty="0"/>
              <a:t>Insert your image here</a:t>
            </a:r>
          </a:p>
        </p:txBody>
      </p:sp>
    </p:spTree>
    <p:extLst>
      <p:ext uri="{BB962C8B-B14F-4D97-AF65-F5344CB8AC3E}">
        <p14:creationId xmlns:p14="http://schemas.microsoft.com/office/powerpoint/2010/main" val="3639384231"/>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userDrawn="1">
  <p:cSld name="Why Choose Us with Image 6">
    <p:spTree>
      <p:nvGrpSpPr>
        <p:cNvPr id="1" name=""/>
        <p:cNvGrpSpPr/>
        <p:nvPr/>
      </p:nvGrpSpPr>
      <p:grpSpPr>
        <a:xfrm>
          <a:off x="0" y="0"/>
          <a:ext cx="0" cy="0"/>
          <a:chOff x="0" y="0"/>
          <a:chExt cx="0" cy="0"/>
        </a:xfrm>
      </p:grpSpPr>
      <p:sp>
        <p:nvSpPr>
          <p:cNvPr id="20" name="Picture Placeholder 5">
            <a:extLst>
              <a:ext uri="{FF2B5EF4-FFF2-40B4-BE49-F238E27FC236}">
                <a16:creationId xmlns:a16="http://schemas.microsoft.com/office/drawing/2014/main" id="{77F8B23D-57BF-44E8-9AF0-62FA3DAE16C0}"/>
              </a:ext>
            </a:extLst>
          </p:cNvPr>
          <p:cNvSpPr>
            <a:spLocks noGrp="1"/>
          </p:cNvSpPr>
          <p:nvPr>
            <p:ph type="pic" sz="quarter" idx="14" hasCustomPrompt="1"/>
          </p:nvPr>
        </p:nvSpPr>
        <p:spPr>
          <a:xfrm>
            <a:off x="0" y="0"/>
            <a:ext cx="6096000" cy="6858000"/>
          </a:xfrm>
          <a:prstGeom prst="roundRect">
            <a:avLst>
              <a:gd name="adj" fmla="val 0"/>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Tree>
    <p:extLst>
      <p:ext uri="{BB962C8B-B14F-4D97-AF65-F5344CB8AC3E}">
        <p14:creationId xmlns:p14="http://schemas.microsoft.com/office/powerpoint/2010/main" val="4152718847"/>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userDrawn="1">
  <p:cSld name="Why Choose Us with Image 7">
    <p:spTree>
      <p:nvGrpSpPr>
        <p:cNvPr id="1" name=""/>
        <p:cNvGrpSpPr/>
        <p:nvPr/>
      </p:nvGrpSpPr>
      <p:grpSpPr>
        <a:xfrm>
          <a:off x="0" y="0"/>
          <a:ext cx="0" cy="0"/>
          <a:chOff x="0" y="0"/>
          <a:chExt cx="0" cy="0"/>
        </a:xfrm>
      </p:grpSpPr>
      <p:sp>
        <p:nvSpPr>
          <p:cNvPr id="20" name="Picture Placeholder 5">
            <a:extLst>
              <a:ext uri="{FF2B5EF4-FFF2-40B4-BE49-F238E27FC236}">
                <a16:creationId xmlns:a16="http://schemas.microsoft.com/office/drawing/2014/main" id="{77F8B23D-57BF-44E8-9AF0-62FA3DAE16C0}"/>
              </a:ext>
            </a:extLst>
          </p:cNvPr>
          <p:cNvSpPr>
            <a:spLocks noGrp="1"/>
          </p:cNvSpPr>
          <p:nvPr>
            <p:ph type="pic" sz="quarter" idx="14" hasCustomPrompt="1"/>
          </p:nvPr>
        </p:nvSpPr>
        <p:spPr>
          <a:xfrm>
            <a:off x="0" y="0"/>
            <a:ext cx="12192000" cy="3429000"/>
          </a:xfrm>
          <a:prstGeom prst="roundRect">
            <a:avLst>
              <a:gd name="adj" fmla="val 0"/>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Tree>
    <p:extLst>
      <p:ext uri="{BB962C8B-B14F-4D97-AF65-F5344CB8AC3E}">
        <p14:creationId xmlns:p14="http://schemas.microsoft.com/office/powerpoint/2010/main" val="3473622529"/>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userDrawn="1">
  <p:cSld name="Why Choose Us with Image 8">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236816B1-1EA0-4BA2-A979-9D83C6228DD8}"/>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4" name="Subtitle 2">
            <a:extLst>
              <a:ext uri="{FF2B5EF4-FFF2-40B4-BE49-F238E27FC236}">
                <a16:creationId xmlns:a16="http://schemas.microsoft.com/office/drawing/2014/main" id="{7FC128A1-CE60-4A14-BDE6-45498FE6A8CE}"/>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24" name="Picture Placeholder 5">
            <a:extLst>
              <a:ext uri="{FF2B5EF4-FFF2-40B4-BE49-F238E27FC236}">
                <a16:creationId xmlns:a16="http://schemas.microsoft.com/office/drawing/2014/main" id="{5BC3E666-4DA4-428B-8186-15690AE136C7}"/>
              </a:ext>
            </a:extLst>
          </p:cNvPr>
          <p:cNvSpPr>
            <a:spLocks noGrp="1"/>
          </p:cNvSpPr>
          <p:nvPr>
            <p:ph type="pic" sz="quarter" idx="18" hasCustomPrompt="1"/>
          </p:nvPr>
        </p:nvSpPr>
        <p:spPr>
          <a:xfrm>
            <a:off x="876273" y="1813944"/>
            <a:ext cx="2340001" cy="2340000"/>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
        <p:nvSpPr>
          <p:cNvPr id="25" name="Picture Placeholder 5">
            <a:extLst>
              <a:ext uri="{FF2B5EF4-FFF2-40B4-BE49-F238E27FC236}">
                <a16:creationId xmlns:a16="http://schemas.microsoft.com/office/drawing/2014/main" id="{D7762249-D25C-4068-AC6D-A31E9D4B268D}"/>
              </a:ext>
            </a:extLst>
          </p:cNvPr>
          <p:cNvSpPr>
            <a:spLocks noGrp="1"/>
          </p:cNvSpPr>
          <p:nvPr>
            <p:ph type="pic" sz="quarter" idx="19" hasCustomPrompt="1"/>
          </p:nvPr>
        </p:nvSpPr>
        <p:spPr>
          <a:xfrm>
            <a:off x="3576091" y="1813944"/>
            <a:ext cx="2340001" cy="2340000"/>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
        <p:nvSpPr>
          <p:cNvPr id="26" name="Picture Placeholder 5">
            <a:extLst>
              <a:ext uri="{FF2B5EF4-FFF2-40B4-BE49-F238E27FC236}">
                <a16:creationId xmlns:a16="http://schemas.microsoft.com/office/drawing/2014/main" id="{9F9DDEBE-49C9-454D-8C9C-16C8DED2758A}"/>
              </a:ext>
            </a:extLst>
          </p:cNvPr>
          <p:cNvSpPr>
            <a:spLocks noGrp="1"/>
          </p:cNvSpPr>
          <p:nvPr>
            <p:ph type="pic" sz="quarter" idx="20" hasCustomPrompt="1"/>
          </p:nvPr>
        </p:nvSpPr>
        <p:spPr>
          <a:xfrm>
            <a:off x="6275909" y="1813944"/>
            <a:ext cx="2340001" cy="2340000"/>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
        <p:nvSpPr>
          <p:cNvPr id="27" name="Picture Placeholder 5">
            <a:extLst>
              <a:ext uri="{FF2B5EF4-FFF2-40B4-BE49-F238E27FC236}">
                <a16:creationId xmlns:a16="http://schemas.microsoft.com/office/drawing/2014/main" id="{7A277DDB-94C4-4A33-81A8-359829FAE278}"/>
              </a:ext>
            </a:extLst>
          </p:cNvPr>
          <p:cNvSpPr>
            <a:spLocks noGrp="1"/>
          </p:cNvSpPr>
          <p:nvPr>
            <p:ph type="pic" sz="quarter" idx="21" hasCustomPrompt="1"/>
          </p:nvPr>
        </p:nvSpPr>
        <p:spPr>
          <a:xfrm>
            <a:off x="8975727" y="1813944"/>
            <a:ext cx="2340001" cy="2340000"/>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Tree>
    <p:extLst>
      <p:ext uri="{BB962C8B-B14F-4D97-AF65-F5344CB8AC3E}">
        <p14:creationId xmlns:p14="http://schemas.microsoft.com/office/powerpoint/2010/main" val="626408857"/>
      </p:ext>
    </p:extLst>
  </p:cSld>
  <p:clrMapOvr>
    <a:masterClrMapping/>
  </p:clrMapOvr>
  <p:extLst>
    <p:ext uri="{DCECCB84-F9BA-43D5-87BE-67443E8EF086}">
      <p15:sldGuideLst xmlns:p15="http://schemas.microsoft.com/office/powerpoint/2012/main"/>
    </p:ext>
  </p:extLst>
</p:sldLayout>
</file>

<file path=ppt/slideLayouts/slideLayout183.xml><?xml version="1.0" encoding="utf-8"?>
<p:sldLayout xmlns:a="http://schemas.openxmlformats.org/drawingml/2006/main" xmlns:r="http://schemas.openxmlformats.org/officeDocument/2006/relationships" xmlns:p="http://schemas.openxmlformats.org/presentationml/2006/main" preserve="1" userDrawn="1">
  <p:cSld name="Mindmap Image">
    <p:spTree>
      <p:nvGrpSpPr>
        <p:cNvPr id="1" name=""/>
        <p:cNvGrpSpPr/>
        <p:nvPr/>
      </p:nvGrpSpPr>
      <p:grpSpPr>
        <a:xfrm>
          <a:off x="0" y="0"/>
          <a:ext cx="0" cy="0"/>
          <a:chOff x="0" y="0"/>
          <a:chExt cx="0" cy="0"/>
        </a:xfrm>
      </p:grpSpPr>
      <p:sp>
        <p:nvSpPr>
          <p:cNvPr id="15" name="Picture Placeholder 8">
            <a:extLst>
              <a:ext uri="{FF2B5EF4-FFF2-40B4-BE49-F238E27FC236}">
                <a16:creationId xmlns:a16="http://schemas.microsoft.com/office/drawing/2014/main" id="{0676D70E-DE48-4DEB-92C2-6249ADB46747}"/>
              </a:ext>
            </a:extLst>
          </p:cNvPr>
          <p:cNvSpPr>
            <a:spLocks noGrp="1"/>
          </p:cNvSpPr>
          <p:nvPr>
            <p:ph type="pic" sz="quarter" idx="10" hasCustomPrompt="1"/>
          </p:nvPr>
        </p:nvSpPr>
        <p:spPr>
          <a:xfrm>
            <a:off x="5364480" y="424742"/>
            <a:ext cx="1463040" cy="1463040"/>
          </a:xfrm>
          <a:prstGeom prst="ellipse">
            <a:avLst/>
          </a:prstGeom>
          <a:pattFill prst="wdDnDiag">
            <a:fgClr>
              <a:schemeClr val="tx1">
                <a:lumMod val="25000"/>
                <a:lumOff val="75000"/>
              </a:schemeClr>
            </a:fgClr>
            <a:bgClr>
              <a:schemeClr val="bg1"/>
            </a:bgClr>
          </a:pattFill>
          <a:ln w="63500">
            <a:noFill/>
          </a:ln>
        </p:spPr>
        <p:txBody>
          <a:bodyPr anchor="ctr"/>
          <a:lstStyle>
            <a:lvl1pPr algn="ctr">
              <a:buNone/>
              <a:defRPr sz="1200"/>
            </a:lvl1pPr>
          </a:lstStyle>
          <a:p>
            <a:r>
              <a:rPr lang="en-US" dirty="0"/>
              <a:t>Insert your image here</a:t>
            </a:r>
          </a:p>
        </p:txBody>
      </p:sp>
      <p:sp>
        <p:nvSpPr>
          <p:cNvPr id="16" name="Picture Placeholder 8">
            <a:extLst>
              <a:ext uri="{FF2B5EF4-FFF2-40B4-BE49-F238E27FC236}">
                <a16:creationId xmlns:a16="http://schemas.microsoft.com/office/drawing/2014/main" id="{F706EF86-1F6B-49EF-AAC0-7CED34C400BE}"/>
              </a:ext>
            </a:extLst>
          </p:cNvPr>
          <p:cNvSpPr>
            <a:spLocks noGrp="1"/>
          </p:cNvSpPr>
          <p:nvPr>
            <p:ph type="pic" sz="quarter" idx="11" hasCustomPrompt="1"/>
          </p:nvPr>
        </p:nvSpPr>
        <p:spPr>
          <a:xfrm>
            <a:off x="5364480" y="4970218"/>
            <a:ext cx="1463040" cy="1463040"/>
          </a:xfrm>
          <a:prstGeom prst="ellipse">
            <a:avLst/>
          </a:prstGeom>
          <a:pattFill prst="wdDnDiag">
            <a:fgClr>
              <a:schemeClr val="tx1">
                <a:lumMod val="25000"/>
                <a:lumOff val="75000"/>
              </a:schemeClr>
            </a:fgClr>
            <a:bgClr>
              <a:schemeClr val="bg1"/>
            </a:bgClr>
          </a:pattFill>
          <a:ln w="63500">
            <a:noFill/>
          </a:ln>
        </p:spPr>
        <p:txBody>
          <a:bodyPr anchor="ctr"/>
          <a:lstStyle>
            <a:lvl1pPr algn="ctr">
              <a:buNone/>
              <a:defRPr sz="1200"/>
            </a:lvl1pPr>
          </a:lstStyle>
          <a:p>
            <a:r>
              <a:rPr lang="en-US" dirty="0"/>
              <a:t>Insert your image here</a:t>
            </a:r>
          </a:p>
        </p:txBody>
      </p:sp>
    </p:spTree>
    <p:extLst>
      <p:ext uri="{BB962C8B-B14F-4D97-AF65-F5344CB8AC3E}">
        <p14:creationId xmlns:p14="http://schemas.microsoft.com/office/powerpoint/2010/main" val="3328107335"/>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userDrawn="1">
  <p:cSld name="Text SlideShow with Image">
    <p:spTree>
      <p:nvGrpSpPr>
        <p:cNvPr id="1" name=""/>
        <p:cNvGrpSpPr/>
        <p:nvPr/>
      </p:nvGrpSpPr>
      <p:grpSpPr>
        <a:xfrm>
          <a:off x="0" y="0"/>
          <a:ext cx="0" cy="0"/>
          <a:chOff x="0" y="0"/>
          <a:chExt cx="0" cy="0"/>
        </a:xfrm>
      </p:grpSpPr>
      <p:sp>
        <p:nvSpPr>
          <p:cNvPr id="4" name="Picture Placeholder 5">
            <a:extLst>
              <a:ext uri="{FF2B5EF4-FFF2-40B4-BE49-F238E27FC236}">
                <a16:creationId xmlns:a16="http://schemas.microsoft.com/office/drawing/2014/main" id="{8488E842-1C8B-4BF0-A4DA-43AB20E91B36}"/>
              </a:ext>
            </a:extLst>
          </p:cNvPr>
          <p:cNvSpPr>
            <a:spLocks noGrp="1"/>
          </p:cNvSpPr>
          <p:nvPr>
            <p:ph type="pic" sz="quarter" idx="12" hasCustomPrompt="1"/>
          </p:nvPr>
        </p:nvSpPr>
        <p:spPr>
          <a:xfrm>
            <a:off x="4968420" y="1561171"/>
            <a:ext cx="6628658" cy="2810108"/>
          </a:xfrm>
          <a:prstGeom prst="rect">
            <a:avLst/>
          </a:prstGeom>
          <a:pattFill prst="wdDnDiag">
            <a:fgClr>
              <a:schemeClr val="tx1">
                <a:lumMod val="25000"/>
                <a:lumOff val="75000"/>
              </a:schemeClr>
            </a:fgClr>
            <a:bgClr>
              <a:schemeClr val="bg1"/>
            </a:bgClr>
          </a:pattFill>
        </p:spPr>
        <p:txBody>
          <a:bodyPr anchor="ctr"/>
          <a:lstStyle>
            <a:lvl1pPr marL="0" indent="0" algn="ctr">
              <a:buNone/>
              <a:defRPr/>
            </a:lvl1pPr>
          </a:lstStyle>
          <a:p>
            <a:r>
              <a:rPr lang="en-MY" dirty="0"/>
              <a:t>Image 1</a:t>
            </a:r>
          </a:p>
        </p:txBody>
      </p:sp>
    </p:spTree>
    <p:extLst>
      <p:ext uri="{BB962C8B-B14F-4D97-AF65-F5344CB8AC3E}">
        <p14:creationId xmlns:p14="http://schemas.microsoft.com/office/powerpoint/2010/main" val="4276889535"/>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185.xml><?xml version="1.0" encoding="utf-8"?>
<p:sldLayout xmlns:a="http://schemas.openxmlformats.org/drawingml/2006/main" xmlns:r="http://schemas.openxmlformats.org/officeDocument/2006/relationships" xmlns:p="http://schemas.openxmlformats.org/presentationml/2006/main" preserve="1" userDrawn="1">
  <p:cSld name="Text SlideShow with Image 2">
    <p:spTree>
      <p:nvGrpSpPr>
        <p:cNvPr id="1" name=""/>
        <p:cNvGrpSpPr/>
        <p:nvPr/>
      </p:nvGrpSpPr>
      <p:grpSpPr>
        <a:xfrm>
          <a:off x="0" y="0"/>
          <a:ext cx="0" cy="0"/>
          <a:chOff x="0" y="0"/>
          <a:chExt cx="0" cy="0"/>
        </a:xfrm>
      </p:grpSpPr>
      <p:sp>
        <p:nvSpPr>
          <p:cNvPr id="3" name="Picture Placeholder 5">
            <a:extLst>
              <a:ext uri="{FF2B5EF4-FFF2-40B4-BE49-F238E27FC236}">
                <a16:creationId xmlns:a16="http://schemas.microsoft.com/office/drawing/2014/main" id="{3FBFB565-E4FB-4183-8BD5-1DDA64C85648}"/>
              </a:ext>
            </a:extLst>
          </p:cNvPr>
          <p:cNvSpPr>
            <a:spLocks noGrp="1"/>
          </p:cNvSpPr>
          <p:nvPr>
            <p:ph type="pic" sz="quarter" idx="12" hasCustomPrompt="1"/>
          </p:nvPr>
        </p:nvSpPr>
        <p:spPr>
          <a:xfrm>
            <a:off x="4968420" y="1561171"/>
            <a:ext cx="6628658" cy="2810108"/>
          </a:xfrm>
          <a:prstGeom prst="rect">
            <a:avLst/>
          </a:prstGeom>
          <a:pattFill prst="wdDnDiag">
            <a:fgClr>
              <a:schemeClr val="tx1">
                <a:lumMod val="25000"/>
                <a:lumOff val="75000"/>
              </a:schemeClr>
            </a:fgClr>
            <a:bgClr>
              <a:schemeClr val="bg1"/>
            </a:bgClr>
          </a:pattFill>
        </p:spPr>
        <p:txBody>
          <a:bodyPr anchor="ctr"/>
          <a:lstStyle>
            <a:lvl1pPr marL="0" indent="0" algn="ctr">
              <a:buNone/>
              <a:defRPr/>
            </a:lvl1pPr>
          </a:lstStyle>
          <a:p>
            <a:r>
              <a:rPr lang="en-MY" dirty="0"/>
              <a:t>Image 2</a:t>
            </a:r>
          </a:p>
        </p:txBody>
      </p:sp>
    </p:spTree>
    <p:extLst>
      <p:ext uri="{BB962C8B-B14F-4D97-AF65-F5344CB8AC3E}">
        <p14:creationId xmlns:p14="http://schemas.microsoft.com/office/powerpoint/2010/main" val="3462661977"/>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userDrawn="1">
  <p:cSld name="Text SlideShow with Image 3">
    <p:spTree>
      <p:nvGrpSpPr>
        <p:cNvPr id="1" name=""/>
        <p:cNvGrpSpPr/>
        <p:nvPr/>
      </p:nvGrpSpPr>
      <p:grpSpPr>
        <a:xfrm>
          <a:off x="0" y="0"/>
          <a:ext cx="0" cy="0"/>
          <a:chOff x="0" y="0"/>
          <a:chExt cx="0" cy="0"/>
        </a:xfrm>
      </p:grpSpPr>
      <p:sp>
        <p:nvSpPr>
          <p:cNvPr id="5" name="Picture Placeholder 5">
            <a:extLst>
              <a:ext uri="{FF2B5EF4-FFF2-40B4-BE49-F238E27FC236}">
                <a16:creationId xmlns:a16="http://schemas.microsoft.com/office/drawing/2014/main" id="{3512BF1A-CC10-47E9-BE8D-12E832DCF765}"/>
              </a:ext>
            </a:extLst>
          </p:cNvPr>
          <p:cNvSpPr>
            <a:spLocks noGrp="1"/>
          </p:cNvSpPr>
          <p:nvPr>
            <p:ph type="pic" sz="quarter" idx="13" hasCustomPrompt="1"/>
          </p:nvPr>
        </p:nvSpPr>
        <p:spPr>
          <a:xfrm>
            <a:off x="4968420" y="1561171"/>
            <a:ext cx="6628658" cy="2810108"/>
          </a:xfrm>
          <a:prstGeom prst="rect">
            <a:avLst/>
          </a:prstGeom>
          <a:pattFill prst="wdDnDiag">
            <a:fgClr>
              <a:schemeClr val="tx1">
                <a:lumMod val="25000"/>
                <a:lumOff val="75000"/>
              </a:schemeClr>
            </a:fgClr>
            <a:bgClr>
              <a:schemeClr val="bg1"/>
            </a:bgClr>
          </a:pattFill>
        </p:spPr>
        <p:txBody>
          <a:bodyPr anchor="ctr"/>
          <a:lstStyle>
            <a:lvl1pPr marL="0" indent="0" algn="ctr">
              <a:buNone/>
              <a:defRPr/>
            </a:lvl1pPr>
          </a:lstStyle>
          <a:p>
            <a:r>
              <a:rPr lang="en-MY" dirty="0"/>
              <a:t>Image 3</a:t>
            </a:r>
          </a:p>
        </p:txBody>
      </p:sp>
    </p:spTree>
    <p:extLst>
      <p:ext uri="{BB962C8B-B14F-4D97-AF65-F5344CB8AC3E}">
        <p14:creationId xmlns:p14="http://schemas.microsoft.com/office/powerpoint/2010/main" val="928967000"/>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187.xml><?xml version="1.0" encoding="utf-8"?>
<p:sldLayout xmlns:a="http://schemas.openxmlformats.org/drawingml/2006/main" xmlns:r="http://schemas.openxmlformats.org/officeDocument/2006/relationships" xmlns:p="http://schemas.openxmlformats.org/presentationml/2006/main" userDrawn="1">
  <p:cSld name="Page with Title">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Tree>
    <p:extLst>
      <p:ext uri="{BB962C8B-B14F-4D97-AF65-F5344CB8AC3E}">
        <p14:creationId xmlns:p14="http://schemas.microsoft.com/office/powerpoint/2010/main" val="3291252169"/>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userDrawn="1">
  <p:cSld name="Dashbaord with Image">
    <p:spTree>
      <p:nvGrpSpPr>
        <p:cNvPr id="1" name=""/>
        <p:cNvGrpSpPr/>
        <p:nvPr/>
      </p:nvGrpSpPr>
      <p:grpSpPr>
        <a:xfrm>
          <a:off x="0" y="0"/>
          <a:ext cx="0" cy="0"/>
          <a:chOff x="0" y="0"/>
          <a:chExt cx="0" cy="0"/>
        </a:xfrm>
      </p:grpSpPr>
      <p:sp>
        <p:nvSpPr>
          <p:cNvPr id="10" name="Picture Placeholder 5">
            <a:extLst>
              <a:ext uri="{FF2B5EF4-FFF2-40B4-BE49-F238E27FC236}">
                <a16:creationId xmlns:a16="http://schemas.microsoft.com/office/drawing/2014/main" id="{B727A6A8-4DAE-45F2-8085-E0353AFF8673}"/>
              </a:ext>
            </a:extLst>
          </p:cNvPr>
          <p:cNvSpPr>
            <a:spLocks noGrp="1"/>
          </p:cNvSpPr>
          <p:nvPr>
            <p:ph type="pic" sz="quarter" idx="13" hasCustomPrompt="1"/>
          </p:nvPr>
        </p:nvSpPr>
        <p:spPr>
          <a:xfrm>
            <a:off x="914398" y="904874"/>
            <a:ext cx="2133599" cy="1373189"/>
          </a:xfrm>
          <a:prstGeom prst="roundRect">
            <a:avLst>
              <a:gd name="adj" fmla="val 2657"/>
            </a:avLst>
          </a:prstGeom>
          <a:pattFill prst="wdDnDiag">
            <a:fgClr>
              <a:schemeClr val="tx1">
                <a:lumMod val="25000"/>
                <a:lumOff val="75000"/>
              </a:schemeClr>
            </a:fgClr>
            <a:bgClr>
              <a:schemeClr val="bg1"/>
            </a:bgClr>
          </a:pattFill>
        </p:spPr>
        <p:txBody>
          <a:bodyPr anchor="ctr"/>
          <a:lstStyle>
            <a:lvl1pPr marL="0" indent="0" algn="ctr">
              <a:buNone/>
              <a:defRPr sz="1600"/>
            </a:lvl1pPr>
          </a:lstStyle>
          <a:p>
            <a:r>
              <a:rPr lang="en-MY" dirty="0"/>
              <a:t>Image 1</a:t>
            </a:r>
          </a:p>
        </p:txBody>
      </p:sp>
      <p:sp>
        <p:nvSpPr>
          <p:cNvPr id="13" name="Picture Placeholder 5">
            <a:extLst>
              <a:ext uri="{FF2B5EF4-FFF2-40B4-BE49-F238E27FC236}">
                <a16:creationId xmlns:a16="http://schemas.microsoft.com/office/drawing/2014/main" id="{22BACBDA-D2E1-4184-B7D4-8875E4E7C625}"/>
              </a:ext>
            </a:extLst>
          </p:cNvPr>
          <p:cNvSpPr>
            <a:spLocks noGrp="1"/>
          </p:cNvSpPr>
          <p:nvPr>
            <p:ph type="pic" sz="quarter" idx="14" hasCustomPrompt="1"/>
          </p:nvPr>
        </p:nvSpPr>
        <p:spPr>
          <a:xfrm>
            <a:off x="3663951" y="904874"/>
            <a:ext cx="2133599" cy="1373189"/>
          </a:xfrm>
          <a:prstGeom prst="roundRect">
            <a:avLst>
              <a:gd name="adj" fmla="val 2657"/>
            </a:avLst>
          </a:prstGeom>
          <a:pattFill prst="wdDnDiag">
            <a:fgClr>
              <a:schemeClr val="tx1">
                <a:lumMod val="25000"/>
                <a:lumOff val="75000"/>
              </a:schemeClr>
            </a:fgClr>
            <a:bgClr>
              <a:schemeClr val="bg1"/>
            </a:bgClr>
          </a:pattFill>
        </p:spPr>
        <p:txBody>
          <a:bodyPr anchor="ctr"/>
          <a:lstStyle>
            <a:lvl1pPr marL="0" indent="0" algn="ctr">
              <a:buNone/>
              <a:defRPr sz="1600"/>
            </a:lvl1pPr>
          </a:lstStyle>
          <a:p>
            <a:r>
              <a:rPr lang="en-MY" dirty="0"/>
              <a:t>Image 2</a:t>
            </a:r>
          </a:p>
        </p:txBody>
      </p:sp>
      <p:sp>
        <p:nvSpPr>
          <p:cNvPr id="14" name="Picture Placeholder 5">
            <a:extLst>
              <a:ext uri="{FF2B5EF4-FFF2-40B4-BE49-F238E27FC236}">
                <a16:creationId xmlns:a16="http://schemas.microsoft.com/office/drawing/2014/main" id="{DEF10F07-665F-41D7-A9D2-358164298C2C}"/>
              </a:ext>
            </a:extLst>
          </p:cNvPr>
          <p:cNvSpPr>
            <a:spLocks noGrp="1"/>
          </p:cNvSpPr>
          <p:nvPr>
            <p:ph type="pic" sz="quarter" idx="15" hasCustomPrompt="1"/>
          </p:nvPr>
        </p:nvSpPr>
        <p:spPr>
          <a:xfrm>
            <a:off x="6400802" y="904874"/>
            <a:ext cx="2133599" cy="1373189"/>
          </a:xfrm>
          <a:prstGeom prst="roundRect">
            <a:avLst>
              <a:gd name="adj" fmla="val 2657"/>
            </a:avLst>
          </a:prstGeom>
          <a:pattFill prst="wdDnDiag">
            <a:fgClr>
              <a:schemeClr val="tx1">
                <a:lumMod val="25000"/>
                <a:lumOff val="75000"/>
              </a:schemeClr>
            </a:fgClr>
            <a:bgClr>
              <a:schemeClr val="bg1"/>
            </a:bgClr>
          </a:pattFill>
        </p:spPr>
        <p:txBody>
          <a:bodyPr anchor="ctr"/>
          <a:lstStyle>
            <a:lvl1pPr marL="0" indent="0" algn="ctr">
              <a:buNone/>
              <a:defRPr sz="1600"/>
            </a:lvl1pPr>
          </a:lstStyle>
          <a:p>
            <a:r>
              <a:rPr lang="en-MY" dirty="0"/>
              <a:t>Image 3</a:t>
            </a:r>
          </a:p>
        </p:txBody>
      </p:sp>
      <p:sp>
        <p:nvSpPr>
          <p:cNvPr id="15" name="Picture Placeholder 5">
            <a:extLst>
              <a:ext uri="{FF2B5EF4-FFF2-40B4-BE49-F238E27FC236}">
                <a16:creationId xmlns:a16="http://schemas.microsoft.com/office/drawing/2014/main" id="{F53ABD7C-94E6-4632-A885-95C05F829BBB}"/>
              </a:ext>
            </a:extLst>
          </p:cNvPr>
          <p:cNvSpPr>
            <a:spLocks noGrp="1"/>
          </p:cNvSpPr>
          <p:nvPr>
            <p:ph type="pic" sz="quarter" idx="16" hasCustomPrompt="1"/>
          </p:nvPr>
        </p:nvSpPr>
        <p:spPr>
          <a:xfrm>
            <a:off x="9144002" y="904874"/>
            <a:ext cx="2133599" cy="1373189"/>
          </a:xfrm>
          <a:prstGeom prst="roundRect">
            <a:avLst>
              <a:gd name="adj" fmla="val 2657"/>
            </a:avLst>
          </a:prstGeom>
          <a:pattFill prst="wdDnDiag">
            <a:fgClr>
              <a:schemeClr val="tx1">
                <a:lumMod val="25000"/>
                <a:lumOff val="75000"/>
              </a:schemeClr>
            </a:fgClr>
            <a:bgClr>
              <a:schemeClr val="bg1"/>
            </a:bgClr>
          </a:pattFill>
        </p:spPr>
        <p:txBody>
          <a:bodyPr anchor="ctr"/>
          <a:lstStyle>
            <a:lvl1pPr marL="0" indent="0" algn="ctr">
              <a:buNone/>
              <a:defRPr sz="1600"/>
            </a:lvl1pPr>
          </a:lstStyle>
          <a:p>
            <a:r>
              <a:rPr lang="en-MY" dirty="0"/>
              <a:t>Image 4</a:t>
            </a:r>
          </a:p>
        </p:txBody>
      </p:sp>
    </p:spTree>
    <p:extLst>
      <p:ext uri="{BB962C8B-B14F-4D97-AF65-F5344CB8AC3E}">
        <p14:creationId xmlns:p14="http://schemas.microsoft.com/office/powerpoint/2010/main" val="3910935752"/>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userDrawn="1">
  <p:cSld name="Dashbaord with Image 2">
    <p:spTree>
      <p:nvGrpSpPr>
        <p:cNvPr id="1" name=""/>
        <p:cNvGrpSpPr/>
        <p:nvPr/>
      </p:nvGrpSpPr>
      <p:grpSpPr>
        <a:xfrm>
          <a:off x="0" y="0"/>
          <a:ext cx="0" cy="0"/>
          <a:chOff x="0" y="0"/>
          <a:chExt cx="0" cy="0"/>
        </a:xfrm>
      </p:grpSpPr>
      <p:sp>
        <p:nvSpPr>
          <p:cNvPr id="20" name="Picture Placeholder 8">
            <a:extLst>
              <a:ext uri="{FF2B5EF4-FFF2-40B4-BE49-F238E27FC236}">
                <a16:creationId xmlns:a16="http://schemas.microsoft.com/office/drawing/2014/main" id="{4A80EFCA-C790-4CFC-99F9-26C0247D759A}"/>
              </a:ext>
            </a:extLst>
          </p:cNvPr>
          <p:cNvSpPr>
            <a:spLocks noGrp="1"/>
          </p:cNvSpPr>
          <p:nvPr>
            <p:ph type="pic" sz="quarter" idx="11" hasCustomPrompt="1"/>
          </p:nvPr>
        </p:nvSpPr>
        <p:spPr>
          <a:xfrm>
            <a:off x="977299" y="869981"/>
            <a:ext cx="525270" cy="525270"/>
          </a:xfrm>
          <a:prstGeom prst="ellipse">
            <a:avLst/>
          </a:prstGeom>
          <a:pattFill prst="wdDnDiag">
            <a:fgClr>
              <a:schemeClr val="tx1">
                <a:lumMod val="25000"/>
                <a:lumOff val="75000"/>
              </a:schemeClr>
            </a:fgClr>
            <a:bgClr>
              <a:schemeClr val="bg1"/>
            </a:bgClr>
          </a:pattFill>
          <a:ln w="12700">
            <a:solidFill>
              <a:schemeClr val="tx1"/>
            </a:solidFill>
          </a:ln>
        </p:spPr>
        <p:txBody>
          <a:bodyPr anchor="ctr"/>
          <a:lstStyle>
            <a:lvl1pPr algn="ctr">
              <a:buNone/>
              <a:defRPr sz="500"/>
            </a:lvl1pPr>
          </a:lstStyle>
          <a:p>
            <a:r>
              <a:rPr lang="en-US" dirty="0"/>
              <a:t>image</a:t>
            </a:r>
          </a:p>
        </p:txBody>
      </p:sp>
      <p:sp>
        <p:nvSpPr>
          <p:cNvPr id="21" name="Picture Placeholder 8">
            <a:extLst>
              <a:ext uri="{FF2B5EF4-FFF2-40B4-BE49-F238E27FC236}">
                <a16:creationId xmlns:a16="http://schemas.microsoft.com/office/drawing/2014/main" id="{FDCCF324-2D0B-4C13-B782-C9F218E359F6}"/>
              </a:ext>
            </a:extLst>
          </p:cNvPr>
          <p:cNvSpPr>
            <a:spLocks noGrp="1"/>
          </p:cNvSpPr>
          <p:nvPr>
            <p:ph type="pic" sz="quarter" idx="12" hasCustomPrompt="1"/>
          </p:nvPr>
        </p:nvSpPr>
        <p:spPr>
          <a:xfrm>
            <a:off x="977299" y="1787308"/>
            <a:ext cx="525270" cy="525270"/>
          </a:xfrm>
          <a:prstGeom prst="ellipse">
            <a:avLst/>
          </a:prstGeom>
          <a:pattFill prst="wdDnDiag">
            <a:fgClr>
              <a:schemeClr val="tx1">
                <a:lumMod val="25000"/>
                <a:lumOff val="75000"/>
              </a:schemeClr>
            </a:fgClr>
            <a:bgClr>
              <a:schemeClr val="bg1"/>
            </a:bgClr>
          </a:pattFill>
          <a:ln w="12700">
            <a:solidFill>
              <a:schemeClr val="bg1">
                <a:lumMod val="95000"/>
              </a:schemeClr>
            </a:solidFill>
          </a:ln>
        </p:spPr>
        <p:txBody>
          <a:bodyPr anchor="ctr"/>
          <a:lstStyle>
            <a:lvl1pPr algn="ctr">
              <a:buNone/>
              <a:defRPr sz="500"/>
            </a:lvl1pPr>
          </a:lstStyle>
          <a:p>
            <a:r>
              <a:rPr lang="en-US" dirty="0"/>
              <a:t>image</a:t>
            </a:r>
          </a:p>
        </p:txBody>
      </p:sp>
      <p:sp>
        <p:nvSpPr>
          <p:cNvPr id="22" name="Picture Placeholder 8">
            <a:extLst>
              <a:ext uri="{FF2B5EF4-FFF2-40B4-BE49-F238E27FC236}">
                <a16:creationId xmlns:a16="http://schemas.microsoft.com/office/drawing/2014/main" id="{6D94A1A2-0715-43EC-8F5C-33950036B89C}"/>
              </a:ext>
            </a:extLst>
          </p:cNvPr>
          <p:cNvSpPr>
            <a:spLocks noGrp="1"/>
          </p:cNvSpPr>
          <p:nvPr>
            <p:ph type="pic" sz="quarter" idx="13" hasCustomPrompt="1"/>
          </p:nvPr>
        </p:nvSpPr>
        <p:spPr>
          <a:xfrm>
            <a:off x="977299" y="2704635"/>
            <a:ext cx="525270" cy="525270"/>
          </a:xfrm>
          <a:prstGeom prst="ellipse">
            <a:avLst/>
          </a:prstGeom>
          <a:pattFill prst="wdDnDiag">
            <a:fgClr>
              <a:schemeClr val="tx1">
                <a:lumMod val="25000"/>
                <a:lumOff val="75000"/>
              </a:schemeClr>
            </a:fgClr>
            <a:bgClr>
              <a:schemeClr val="bg1"/>
            </a:bgClr>
          </a:pattFill>
          <a:ln w="12700">
            <a:solidFill>
              <a:schemeClr val="bg1">
                <a:lumMod val="95000"/>
              </a:schemeClr>
            </a:solidFill>
          </a:ln>
        </p:spPr>
        <p:txBody>
          <a:bodyPr anchor="ctr"/>
          <a:lstStyle>
            <a:lvl1pPr algn="ctr">
              <a:buNone/>
              <a:defRPr sz="500"/>
            </a:lvl1pPr>
          </a:lstStyle>
          <a:p>
            <a:r>
              <a:rPr lang="en-US" dirty="0"/>
              <a:t>image</a:t>
            </a:r>
          </a:p>
        </p:txBody>
      </p:sp>
      <p:sp>
        <p:nvSpPr>
          <p:cNvPr id="23" name="Picture Placeholder 8">
            <a:extLst>
              <a:ext uri="{FF2B5EF4-FFF2-40B4-BE49-F238E27FC236}">
                <a16:creationId xmlns:a16="http://schemas.microsoft.com/office/drawing/2014/main" id="{C162F417-1BAB-4F46-AD4F-8477E5D02C38}"/>
              </a:ext>
            </a:extLst>
          </p:cNvPr>
          <p:cNvSpPr>
            <a:spLocks noGrp="1"/>
          </p:cNvSpPr>
          <p:nvPr>
            <p:ph type="pic" sz="quarter" idx="14" hasCustomPrompt="1"/>
          </p:nvPr>
        </p:nvSpPr>
        <p:spPr>
          <a:xfrm>
            <a:off x="977299" y="3621962"/>
            <a:ext cx="525270" cy="525270"/>
          </a:xfrm>
          <a:prstGeom prst="ellipse">
            <a:avLst/>
          </a:prstGeom>
          <a:pattFill prst="wdDnDiag">
            <a:fgClr>
              <a:schemeClr val="tx1">
                <a:lumMod val="25000"/>
                <a:lumOff val="75000"/>
              </a:schemeClr>
            </a:fgClr>
            <a:bgClr>
              <a:schemeClr val="bg1"/>
            </a:bgClr>
          </a:pattFill>
          <a:ln w="12700">
            <a:solidFill>
              <a:schemeClr val="bg1">
                <a:lumMod val="95000"/>
              </a:schemeClr>
            </a:solidFill>
          </a:ln>
        </p:spPr>
        <p:txBody>
          <a:bodyPr anchor="ctr"/>
          <a:lstStyle>
            <a:lvl1pPr algn="ctr">
              <a:buNone/>
              <a:defRPr sz="500"/>
            </a:lvl1pPr>
          </a:lstStyle>
          <a:p>
            <a:r>
              <a:rPr lang="en-US" dirty="0"/>
              <a:t>image</a:t>
            </a:r>
          </a:p>
        </p:txBody>
      </p:sp>
      <p:sp>
        <p:nvSpPr>
          <p:cNvPr id="24" name="Picture Placeholder 8">
            <a:extLst>
              <a:ext uri="{FF2B5EF4-FFF2-40B4-BE49-F238E27FC236}">
                <a16:creationId xmlns:a16="http://schemas.microsoft.com/office/drawing/2014/main" id="{1CA8754E-77A8-493E-A022-FAAF449053D5}"/>
              </a:ext>
            </a:extLst>
          </p:cNvPr>
          <p:cNvSpPr>
            <a:spLocks noGrp="1"/>
          </p:cNvSpPr>
          <p:nvPr>
            <p:ph type="pic" sz="quarter" idx="15" hasCustomPrompt="1"/>
          </p:nvPr>
        </p:nvSpPr>
        <p:spPr>
          <a:xfrm>
            <a:off x="977299" y="4539289"/>
            <a:ext cx="525270" cy="525270"/>
          </a:xfrm>
          <a:prstGeom prst="ellipse">
            <a:avLst/>
          </a:prstGeom>
          <a:pattFill prst="wdDnDiag">
            <a:fgClr>
              <a:schemeClr val="tx1">
                <a:lumMod val="25000"/>
                <a:lumOff val="75000"/>
              </a:schemeClr>
            </a:fgClr>
            <a:bgClr>
              <a:schemeClr val="bg1"/>
            </a:bgClr>
          </a:pattFill>
          <a:ln w="12700">
            <a:solidFill>
              <a:schemeClr val="bg1">
                <a:lumMod val="95000"/>
              </a:schemeClr>
            </a:solidFill>
          </a:ln>
        </p:spPr>
        <p:txBody>
          <a:bodyPr anchor="ctr"/>
          <a:lstStyle>
            <a:lvl1pPr algn="ctr">
              <a:buNone/>
              <a:defRPr sz="500"/>
            </a:lvl1pPr>
          </a:lstStyle>
          <a:p>
            <a:r>
              <a:rPr lang="en-US" dirty="0"/>
              <a:t>image</a:t>
            </a:r>
          </a:p>
        </p:txBody>
      </p:sp>
      <p:sp>
        <p:nvSpPr>
          <p:cNvPr id="25" name="Picture Placeholder 8">
            <a:extLst>
              <a:ext uri="{FF2B5EF4-FFF2-40B4-BE49-F238E27FC236}">
                <a16:creationId xmlns:a16="http://schemas.microsoft.com/office/drawing/2014/main" id="{55F69957-CE01-4DFE-B71C-EE8981AAD7C1}"/>
              </a:ext>
            </a:extLst>
          </p:cNvPr>
          <p:cNvSpPr>
            <a:spLocks noGrp="1"/>
          </p:cNvSpPr>
          <p:nvPr>
            <p:ph type="pic" sz="quarter" idx="16" hasCustomPrompt="1"/>
          </p:nvPr>
        </p:nvSpPr>
        <p:spPr>
          <a:xfrm>
            <a:off x="977299" y="5456616"/>
            <a:ext cx="525270" cy="525270"/>
          </a:xfrm>
          <a:prstGeom prst="ellipse">
            <a:avLst/>
          </a:prstGeom>
          <a:pattFill prst="wdDnDiag">
            <a:fgClr>
              <a:schemeClr val="tx1">
                <a:lumMod val="25000"/>
                <a:lumOff val="75000"/>
              </a:schemeClr>
            </a:fgClr>
            <a:bgClr>
              <a:schemeClr val="bg1"/>
            </a:bgClr>
          </a:pattFill>
          <a:ln w="12700">
            <a:solidFill>
              <a:schemeClr val="bg1">
                <a:lumMod val="95000"/>
              </a:schemeClr>
            </a:solidFill>
          </a:ln>
        </p:spPr>
        <p:txBody>
          <a:bodyPr anchor="ctr"/>
          <a:lstStyle>
            <a:lvl1pPr algn="ctr">
              <a:buNone/>
              <a:defRPr sz="500"/>
            </a:lvl1pPr>
          </a:lstStyle>
          <a:p>
            <a:r>
              <a:rPr lang="en-US" dirty="0"/>
              <a:t>image</a:t>
            </a:r>
          </a:p>
        </p:txBody>
      </p:sp>
    </p:spTree>
    <p:extLst>
      <p:ext uri="{BB962C8B-B14F-4D97-AF65-F5344CB8AC3E}">
        <p14:creationId xmlns:p14="http://schemas.microsoft.com/office/powerpoint/2010/main" val="28038884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ingle Image - team">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B77FEE23-A1F6-4E29-A9EE-8DC9D944C1E4}"/>
              </a:ext>
            </a:extLst>
          </p:cNvPr>
          <p:cNvSpPr>
            <a:spLocks noGrp="1"/>
          </p:cNvSpPr>
          <p:nvPr>
            <p:ph type="pic" sz="quarter" idx="11" hasCustomPrompt="1"/>
          </p:nvPr>
        </p:nvSpPr>
        <p:spPr>
          <a:xfrm>
            <a:off x="1" y="0"/>
            <a:ext cx="4648199" cy="6858000"/>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Tree>
    <p:extLst>
      <p:ext uri="{BB962C8B-B14F-4D97-AF65-F5344CB8AC3E}">
        <p14:creationId xmlns:p14="http://schemas.microsoft.com/office/powerpoint/2010/main" val="4037424661"/>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userDrawn="1">
  <p:cSld name="Dashbaord with Image 3">
    <p:spTree>
      <p:nvGrpSpPr>
        <p:cNvPr id="1" name=""/>
        <p:cNvGrpSpPr/>
        <p:nvPr/>
      </p:nvGrpSpPr>
      <p:grpSpPr>
        <a:xfrm>
          <a:off x="0" y="0"/>
          <a:ext cx="0" cy="0"/>
          <a:chOff x="0" y="0"/>
          <a:chExt cx="0" cy="0"/>
        </a:xfrm>
      </p:grpSpPr>
      <p:sp>
        <p:nvSpPr>
          <p:cNvPr id="42" name="Picture Placeholder 8">
            <a:extLst>
              <a:ext uri="{FF2B5EF4-FFF2-40B4-BE49-F238E27FC236}">
                <a16:creationId xmlns:a16="http://schemas.microsoft.com/office/drawing/2014/main" id="{6E9F9E2A-DA02-43B6-8E18-7FECEDA7521F}"/>
              </a:ext>
            </a:extLst>
          </p:cNvPr>
          <p:cNvSpPr>
            <a:spLocks noGrp="1"/>
          </p:cNvSpPr>
          <p:nvPr>
            <p:ph type="pic" sz="quarter" idx="12" hasCustomPrompt="1"/>
          </p:nvPr>
        </p:nvSpPr>
        <p:spPr>
          <a:xfrm>
            <a:off x="982126" y="1799564"/>
            <a:ext cx="525270" cy="525270"/>
          </a:xfrm>
          <a:prstGeom prst="ellipse">
            <a:avLst/>
          </a:prstGeom>
          <a:pattFill prst="wdDnDiag">
            <a:fgClr>
              <a:schemeClr val="tx1">
                <a:lumMod val="25000"/>
                <a:lumOff val="75000"/>
              </a:schemeClr>
            </a:fgClr>
            <a:bgClr>
              <a:schemeClr val="bg1"/>
            </a:bgClr>
          </a:pattFill>
          <a:ln w="12700">
            <a:solidFill>
              <a:srgbClr val="F8F8F8"/>
            </a:solidFill>
          </a:ln>
        </p:spPr>
        <p:txBody>
          <a:bodyPr anchor="ctr"/>
          <a:lstStyle>
            <a:lvl1pPr algn="ctr">
              <a:buNone/>
              <a:defRPr sz="500"/>
            </a:lvl1pPr>
          </a:lstStyle>
          <a:p>
            <a:r>
              <a:rPr lang="en-US" dirty="0"/>
              <a:t>image</a:t>
            </a:r>
          </a:p>
        </p:txBody>
      </p:sp>
      <p:sp>
        <p:nvSpPr>
          <p:cNvPr id="43" name="Picture Placeholder 8">
            <a:extLst>
              <a:ext uri="{FF2B5EF4-FFF2-40B4-BE49-F238E27FC236}">
                <a16:creationId xmlns:a16="http://schemas.microsoft.com/office/drawing/2014/main" id="{3FEC0320-9A56-4C3D-862C-FD5D894B3E89}"/>
              </a:ext>
            </a:extLst>
          </p:cNvPr>
          <p:cNvSpPr>
            <a:spLocks noGrp="1"/>
          </p:cNvSpPr>
          <p:nvPr>
            <p:ph type="pic" sz="quarter" idx="13" hasCustomPrompt="1"/>
          </p:nvPr>
        </p:nvSpPr>
        <p:spPr>
          <a:xfrm>
            <a:off x="982126" y="2689688"/>
            <a:ext cx="525270" cy="525270"/>
          </a:xfrm>
          <a:prstGeom prst="ellipse">
            <a:avLst/>
          </a:prstGeom>
          <a:pattFill prst="wdDnDiag">
            <a:fgClr>
              <a:schemeClr val="tx1">
                <a:lumMod val="25000"/>
                <a:lumOff val="75000"/>
              </a:schemeClr>
            </a:fgClr>
            <a:bgClr>
              <a:schemeClr val="bg1"/>
            </a:bgClr>
          </a:pattFill>
          <a:ln w="12700">
            <a:solidFill>
              <a:srgbClr val="F8F8F8"/>
            </a:solidFill>
          </a:ln>
        </p:spPr>
        <p:txBody>
          <a:bodyPr anchor="ctr"/>
          <a:lstStyle>
            <a:lvl1pPr algn="ctr">
              <a:buNone/>
              <a:defRPr sz="500"/>
            </a:lvl1pPr>
          </a:lstStyle>
          <a:p>
            <a:r>
              <a:rPr lang="en-US" dirty="0"/>
              <a:t>image</a:t>
            </a:r>
          </a:p>
        </p:txBody>
      </p:sp>
      <p:sp>
        <p:nvSpPr>
          <p:cNvPr id="44" name="Picture Placeholder 8">
            <a:extLst>
              <a:ext uri="{FF2B5EF4-FFF2-40B4-BE49-F238E27FC236}">
                <a16:creationId xmlns:a16="http://schemas.microsoft.com/office/drawing/2014/main" id="{9838F4E7-CA6E-4595-8789-2501F7F4C7B6}"/>
              </a:ext>
            </a:extLst>
          </p:cNvPr>
          <p:cNvSpPr>
            <a:spLocks noGrp="1"/>
          </p:cNvSpPr>
          <p:nvPr>
            <p:ph type="pic" sz="quarter" idx="14" hasCustomPrompt="1"/>
          </p:nvPr>
        </p:nvSpPr>
        <p:spPr>
          <a:xfrm>
            <a:off x="982126" y="3624056"/>
            <a:ext cx="525270" cy="525270"/>
          </a:xfrm>
          <a:prstGeom prst="ellipse">
            <a:avLst/>
          </a:prstGeom>
          <a:pattFill prst="wdDnDiag">
            <a:fgClr>
              <a:schemeClr val="tx1">
                <a:lumMod val="25000"/>
                <a:lumOff val="75000"/>
              </a:schemeClr>
            </a:fgClr>
            <a:bgClr>
              <a:schemeClr val="bg1"/>
            </a:bgClr>
          </a:pattFill>
          <a:ln w="12700">
            <a:solidFill>
              <a:srgbClr val="F8F8F8"/>
            </a:solidFill>
          </a:ln>
        </p:spPr>
        <p:txBody>
          <a:bodyPr anchor="ctr"/>
          <a:lstStyle>
            <a:lvl1pPr algn="ctr">
              <a:buNone/>
              <a:defRPr sz="500"/>
            </a:lvl1pPr>
          </a:lstStyle>
          <a:p>
            <a:r>
              <a:rPr lang="en-US" dirty="0"/>
              <a:t>image</a:t>
            </a:r>
          </a:p>
        </p:txBody>
      </p:sp>
      <p:sp>
        <p:nvSpPr>
          <p:cNvPr id="45" name="Picture Placeholder 8">
            <a:extLst>
              <a:ext uri="{FF2B5EF4-FFF2-40B4-BE49-F238E27FC236}">
                <a16:creationId xmlns:a16="http://schemas.microsoft.com/office/drawing/2014/main" id="{23AA24AB-BB75-4B10-9424-5D84E9E65FF6}"/>
              </a:ext>
            </a:extLst>
          </p:cNvPr>
          <p:cNvSpPr>
            <a:spLocks noGrp="1"/>
          </p:cNvSpPr>
          <p:nvPr>
            <p:ph type="pic" sz="quarter" idx="15" hasCustomPrompt="1"/>
          </p:nvPr>
        </p:nvSpPr>
        <p:spPr>
          <a:xfrm>
            <a:off x="982126" y="4536302"/>
            <a:ext cx="525270" cy="525270"/>
          </a:xfrm>
          <a:prstGeom prst="ellipse">
            <a:avLst/>
          </a:prstGeom>
          <a:pattFill prst="wdDnDiag">
            <a:fgClr>
              <a:schemeClr val="tx1">
                <a:lumMod val="25000"/>
                <a:lumOff val="75000"/>
              </a:schemeClr>
            </a:fgClr>
            <a:bgClr>
              <a:schemeClr val="bg1"/>
            </a:bgClr>
          </a:pattFill>
          <a:ln w="12700">
            <a:solidFill>
              <a:srgbClr val="F8F8F8"/>
            </a:solidFill>
          </a:ln>
        </p:spPr>
        <p:txBody>
          <a:bodyPr anchor="ctr"/>
          <a:lstStyle>
            <a:lvl1pPr algn="ctr">
              <a:buNone/>
              <a:defRPr sz="500"/>
            </a:lvl1pPr>
          </a:lstStyle>
          <a:p>
            <a:r>
              <a:rPr lang="en-US" dirty="0"/>
              <a:t>image</a:t>
            </a:r>
          </a:p>
        </p:txBody>
      </p:sp>
      <p:sp>
        <p:nvSpPr>
          <p:cNvPr id="46" name="Picture Placeholder 8">
            <a:extLst>
              <a:ext uri="{FF2B5EF4-FFF2-40B4-BE49-F238E27FC236}">
                <a16:creationId xmlns:a16="http://schemas.microsoft.com/office/drawing/2014/main" id="{8F523368-CA43-4021-AB70-C7211B8AF31E}"/>
              </a:ext>
            </a:extLst>
          </p:cNvPr>
          <p:cNvSpPr>
            <a:spLocks noGrp="1"/>
          </p:cNvSpPr>
          <p:nvPr>
            <p:ph type="pic" sz="quarter" idx="16" hasCustomPrompt="1"/>
          </p:nvPr>
        </p:nvSpPr>
        <p:spPr>
          <a:xfrm>
            <a:off x="982126" y="5448549"/>
            <a:ext cx="525270" cy="525270"/>
          </a:xfrm>
          <a:prstGeom prst="ellipse">
            <a:avLst/>
          </a:prstGeom>
          <a:pattFill prst="wdDnDiag">
            <a:fgClr>
              <a:schemeClr val="tx1">
                <a:lumMod val="25000"/>
                <a:lumOff val="75000"/>
              </a:schemeClr>
            </a:fgClr>
            <a:bgClr>
              <a:schemeClr val="bg1"/>
            </a:bgClr>
          </a:pattFill>
          <a:ln w="12700">
            <a:solidFill>
              <a:srgbClr val="F8F8F8"/>
            </a:solidFill>
          </a:ln>
        </p:spPr>
        <p:txBody>
          <a:bodyPr anchor="ctr"/>
          <a:lstStyle>
            <a:lvl1pPr algn="ctr">
              <a:buNone/>
              <a:defRPr sz="500"/>
            </a:lvl1pPr>
          </a:lstStyle>
          <a:p>
            <a:r>
              <a:rPr lang="en-US" dirty="0"/>
              <a:t>image</a:t>
            </a:r>
          </a:p>
        </p:txBody>
      </p:sp>
      <p:sp>
        <p:nvSpPr>
          <p:cNvPr id="47" name="Picture Placeholder 8">
            <a:extLst>
              <a:ext uri="{FF2B5EF4-FFF2-40B4-BE49-F238E27FC236}">
                <a16:creationId xmlns:a16="http://schemas.microsoft.com/office/drawing/2014/main" id="{D9BA096D-780C-436C-A853-9DCF021C6A87}"/>
              </a:ext>
            </a:extLst>
          </p:cNvPr>
          <p:cNvSpPr>
            <a:spLocks noGrp="1"/>
          </p:cNvSpPr>
          <p:nvPr>
            <p:ph type="pic" sz="quarter" idx="17" hasCustomPrompt="1"/>
          </p:nvPr>
        </p:nvSpPr>
        <p:spPr>
          <a:xfrm>
            <a:off x="3720763" y="1799564"/>
            <a:ext cx="525270" cy="525270"/>
          </a:xfrm>
          <a:prstGeom prst="ellipse">
            <a:avLst/>
          </a:prstGeom>
          <a:pattFill prst="wdDnDiag">
            <a:fgClr>
              <a:schemeClr val="tx1">
                <a:lumMod val="25000"/>
                <a:lumOff val="75000"/>
              </a:schemeClr>
            </a:fgClr>
            <a:bgClr>
              <a:schemeClr val="bg1"/>
            </a:bgClr>
          </a:pattFill>
          <a:ln w="12700">
            <a:solidFill>
              <a:srgbClr val="F8F8F8"/>
            </a:solidFill>
          </a:ln>
        </p:spPr>
        <p:txBody>
          <a:bodyPr anchor="ctr"/>
          <a:lstStyle>
            <a:lvl1pPr algn="ctr">
              <a:buNone/>
              <a:defRPr sz="500"/>
            </a:lvl1pPr>
          </a:lstStyle>
          <a:p>
            <a:r>
              <a:rPr lang="en-US" dirty="0"/>
              <a:t>image</a:t>
            </a:r>
          </a:p>
        </p:txBody>
      </p:sp>
      <p:sp>
        <p:nvSpPr>
          <p:cNvPr id="48" name="Picture Placeholder 8">
            <a:extLst>
              <a:ext uri="{FF2B5EF4-FFF2-40B4-BE49-F238E27FC236}">
                <a16:creationId xmlns:a16="http://schemas.microsoft.com/office/drawing/2014/main" id="{3B810889-41DA-406D-BFD4-79E69AF284BD}"/>
              </a:ext>
            </a:extLst>
          </p:cNvPr>
          <p:cNvSpPr>
            <a:spLocks noGrp="1"/>
          </p:cNvSpPr>
          <p:nvPr>
            <p:ph type="pic" sz="quarter" idx="18" hasCustomPrompt="1"/>
          </p:nvPr>
        </p:nvSpPr>
        <p:spPr>
          <a:xfrm>
            <a:off x="6459516" y="1799564"/>
            <a:ext cx="525270" cy="525270"/>
          </a:xfrm>
          <a:prstGeom prst="ellipse">
            <a:avLst/>
          </a:prstGeom>
          <a:pattFill prst="wdDnDiag">
            <a:fgClr>
              <a:schemeClr val="tx1">
                <a:lumMod val="25000"/>
                <a:lumOff val="75000"/>
              </a:schemeClr>
            </a:fgClr>
            <a:bgClr>
              <a:schemeClr val="bg1"/>
            </a:bgClr>
          </a:pattFill>
          <a:ln w="12700">
            <a:solidFill>
              <a:srgbClr val="F8F8F8"/>
            </a:solidFill>
          </a:ln>
        </p:spPr>
        <p:txBody>
          <a:bodyPr anchor="ctr"/>
          <a:lstStyle>
            <a:lvl1pPr algn="ctr">
              <a:buNone/>
              <a:defRPr sz="500"/>
            </a:lvl1pPr>
          </a:lstStyle>
          <a:p>
            <a:r>
              <a:rPr lang="en-US" dirty="0"/>
              <a:t>image</a:t>
            </a:r>
          </a:p>
        </p:txBody>
      </p:sp>
      <p:sp>
        <p:nvSpPr>
          <p:cNvPr id="49" name="Picture Placeholder 8">
            <a:extLst>
              <a:ext uri="{FF2B5EF4-FFF2-40B4-BE49-F238E27FC236}">
                <a16:creationId xmlns:a16="http://schemas.microsoft.com/office/drawing/2014/main" id="{C829A924-0832-4119-A0AC-BF93F89840F9}"/>
              </a:ext>
            </a:extLst>
          </p:cNvPr>
          <p:cNvSpPr>
            <a:spLocks noGrp="1"/>
          </p:cNvSpPr>
          <p:nvPr>
            <p:ph type="pic" sz="quarter" idx="19" hasCustomPrompt="1"/>
          </p:nvPr>
        </p:nvSpPr>
        <p:spPr>
          <a:xfrm>
            <a:off x="9184488" y="1799564"/>
            <a:ext cx="525270" cy="525270"/>
          </a:xfrm>
          <a:prstGeom prst="ellipse">
            <a:avLst/>
          </a:prstGeom>
          <a:pattFill prst="wdDnDiag">
            <a:fgClr>
              <a:schemeClr val="tx1">
                <a:lumMod val="25000"/>
                <a:lumOff val="75000"/>
              </a:schemeClr>
            </a:fgClr>
            <a:bgClr>
              <a:schemeClr val="bg1"/>
            </a:bgClr>
          </a:pattFill>
          <a:ln w="12700">
            <a:solidFill>
              <a:srgbClr val="F8F8F8"/>
            </a:solidFill>
          </a:ln>
        </p:spPr>
        <p:txBody>
          <a:bodyPr anchor="ctr"/>
          <a:lstStyle>
            <a:lvl1pPr algn="ctr">
              <a:buNone/>
              <a:defRPr sz="500"/>
            </a:lvl1pPr>
          </a:lstStyle>
          <a:p>
            <a:r>
              <a:rPr lang="en-US" dirty="0"/>
              <a:t>image</a:t>
            </a:r>
          </a:p>
        </p:txBody>
      </p:sp>
      <p:sp>
        <p:nvSpPr>
          <p:cNvPr id="50" name="Picture Placeholder 8">
            <a:extLst>
              <a:ext uri="{FF2B5EF4-FFF2-40B4-BE49-F238E27FC236}">
                <a16:creationId xmlns:a16="http://schemas.microsoft.com/office/drawing/2014/main" id="{E44621EE-6CD1-4DFC-9186-ADA566B69978}"/>
              </a:ext>
            </a:extLst>
          </p:cNvPr>
          <p:cNvSpPr>
            <a:spLocks noGrp="1"/>
          </p:cNvSpPr>
          <p:nvPr>
            <p:ph type="pic" sz="quarter" idx="20" hasCustomPrompt="1"/>
          </p:nvPr>
        </p:nvSpPr>
        <p:spPr>
          <a:xfrm>
            <a:off x="3720763" y="2689688"/>
            <a:ext cx="525270" cy="525270"/>
          </a:xfrm>
          <a:prstGeom prst="ellipse">
            <a:avLst/>
          </a:prstGeom>
          <a:pattFill prst="wdDnDiag">
            <a:fgClr>
              <a:schemeClr val="tx1">
                <a:lumMod val="25000"/>
                <a:lumOff val="75000"/>
              </a:schemeClr>
            </a:fgClr>
            <a:bgClr>
              <a:schemeClr val="bg1"/>
            </a:bgClr>
          </a:pattFill>
          <a:ln w="12700">
            <a:solidFill>
              <a:srgbClr val="F8F8F8"/>
            </a:solidFill>
          </a:ln>
        </p:spPr>
        <p:txBody>
          <a:bodyPr anchor="ctr"/>
          <a:lstStyle>
            <a:lvl1pPr algn="ctr">
              <a:buNone/>
              <a:defRPr sz="500"/>
            </a:lvl1pPr>
          </a:lstStyle>
          <a:p>
            <a:r>
              <a:rPr lang="en-US" dirty="0"/>
              <a:t>image</a:t>
            </a:r>
          </a:p>
        </p:txBody>
      </p:sp>
      <p:sp>
        <p:nvSpPr>
          <p:cNvPr id="51" name="Picture Placeholder 8">
            <a:extLst>
              <a:ext uri="{FF2B5EF4-FFF2-40B4-BE49-F238E27FC236}">
                <a16:creationId xmlns:a16="http://schemas.microsoft.com/office/drawing/2014/main" id="{22761445-0147-4746-894D-3A4AA6124532}"/>
              </a:ext>
            </a:extLst>
          </p:cNvPr>
          <p:cNvSpPr>
            <a:spLocks noGrp="1"/>
          </p:cNvSpPr>
          <p:nvPr>
            <p:ph type="pic" sz="quarter" idx="21" hasCustomPrompt="1"/>
          </p:nvPr>
        </p:nvSpPr>
        <p:spPr>
          <a:xfrm>
            <a:off x="6459516" y="2689688"/>
            <a:ext cx="525270" cy="525270"/>
          </a:xfrm>
          <a:prstGeom prst="ellipse">
            <a:avLst/>
          </a:prstGeom>
          <a:pattFill prst="wdDnDiag">
            <a:fgClr>
              <a:schemeClr val="tx1">
                <a:lumMod val="25000"/>
                <a:lumOff val="75000"/>
              </a:schemeClr>
            </a:fgClr>
            <a:bgClr>
              <a:schemeClr val="bg1"/>
            </a:bgClr>
          </a:pattFill>
          <a:ln w="12700">
            <a:solidFill>
              <a:srgbClr val="F8F8F8"/>
            </a:solidFill>
          </a:ln>
        </p:spPr>
        <p:txBody>
          <a:bodyPr anchor="ctr"/>
          <a:lstStyle>
            <a:lvl1pPr algn="ctr">
              <a:buNone/>
              <a:defRPr sz="500"/>
            </a:lvl1pPr>
          </a:lstStyle>
          <a:p>
            <a:r>
              <a:rPr lang="en-US" dirty="0"/>
              <a:t>image</a:t>
            </a:r>
          </a:p>
        </p:txBody>
      </p:sp>
      <p:sp>
        <p:nvSpPr>
          <p:cNvPr id="52" name="Picture Placeholder 8">
            <a:extLst>
              <a:ext uri="{FF2B5EF4-FFF2-40B4-BE49-F238E27FC236}">
                <a16:creationId xmlns:a16="http://schemas.microsoft.com/office/drawing/2014/main" id="{40788EBD-B7C3-4BA2-97D3-1888E649480B}"/>
              </a:ext>
            </a:extLst>
          </p:cNvPr>
          <p:cNvSpPr>
            <a:spLocks noGrp="1"/>
          </p:cNvSpPr>
          <p:nvPr>
            <p:ph type="pic" sz="quarter" idx="22" hasCustomPrompt="1"/>
          </p:nvPr>
        </p:nvSpPr>
        <p:spPr>
          <a:xfrm>
            <a:off x="9184488" y="2689688"/>
            <a:ext cx="525270" cy="525270"/>
          </a:xfrm>
          <a:prstGeom prst="ellipse">
            <a:avLst/>
          </a:prstGeom>
          <a:pattFill prst="wdDnDiag">
            <a:fgClr>
              <a:schemeClr val="tx1">
                <a:lumMod val="25000"/>
                <a:lumOff val="75000"/>
              </a:schemeClr>
            </a:fgClr>
            <a:bgClr>
              <a:schemeClr val="bg1"/>
            </a:bgClr>
          </a:pattFill>
          <a:ln w="12700">
            <a:solidFill>
              <a:srgbClr val="F8F8F8"/>
            </a:solidFill>
          </a:ln>
        </p:spPr>
        <p:txBody>
          <a:bodyPr anchor="ctr"/>
          <a:lstStyle>
            <a:lvl1pPr algn="ctr">
              <a:buNone/>
              <a:defRPr sz="500"/>
            </a:lvl1pPr>
          </a:lstStyle>
          <a:p>
            <a:r>
              <a:rPr lang="en-US" dirty="0"/>
              <a:t>image</a:t>
            </a:r>
          </a:p>
        </p:txBody>
      </p:sp>
      <p:sp>
        <p:nvSpPr>
          <p:cNvPr id="53" name="Picture Placeholder 8">
            <a:extLst>
              <a:ext uri="{FF2B5EF4-FFF2-40B4-BE49-F238E27FC236}">
                <a16:creationId xmlns:a16="http://schemas.microsoft.com/office/drawing/2014/main" id="{651679A2-A090-4A79-A368-A7E959F10D92}"/>
              </a:ext>
            </a:extLst>
          </p:cNvPr>
          <p:cNvSpPr>
            <a:spLocks noGrp="1"/>
          </p:cNvSpPr>
          <p:nvPr>
            <p:ph type="pic" sz="quarter" idx="23" hasCustomPrompt="1"/>
          </p:nvPr>
        </p:nvSpPr>
        <p:spPr>
          <a:xfrm>
            <a:off x="6459516" y="3624056"/>
            <a:ext cx="525270" cy="525270"/>
          </a:xfrm>
          <a:prstGeom prst="ellipse">
            <a:avLst/>
          </a:prstGeom>
          <a:pattFill prst="wdDnDiag">
            <a:fgClr>
              <a:schemeClr val="tx1">
                <a:lumMod val="25000"/>
                <a:lumOff val="75000"/>
              </a:schemeClr>
            </a:fgClr>
            <a:bgClr>
              <a:schemeClr val="bg1"/>
            </a:bgClr>
          </a:pattFill>
          <a:ln w="12700">
            <a:solidFill>
              <a:srgbClr val="F8F8F8"/>
            </a:solidFill>
          </a:ln>
        </p:spPr>
        <p:txBody>
          <a:bodyPr anchor="ctr"/>
          <a:lstStyle>
            <a:lvl1pPr algn="ctr">
              <a:buNone/>
              <a:defRPr sz="500"/>
            </a:lvl1pPr>
          </a:lstStyle>
          <a:p>
            <a:r>
              <a:rPr lang="en-US" dirty="0"/>
              <a:t>image</a:t>
            </a:r>
          </a:p>
        </p:txBody>
      </p:sp>
      <p:sp>
        <p:nvSpPr>
          <p:cNvPr id="54" name="Picture Placeholder 8">
            <a:extLst>
              <a:ext uri="{FF2B5EF4-FFF2-40B4-BE49-F238E27FC236}">
                <a16:creationId xmlns:a16="http://schemas.microsoft.com/office/drawing/2014/main" id="{A433C367-91F6-4E93-8E1E-227896248441}"/>
              </a:ext>
            </a:extLst>
          </p:cNvPr>
          <p:cNvSpPr>
            <a:spLocks noGrp="1"/>
          </p:cNvSpPr>
          <p:nvPr>
            <p:ph type="pic" sz="quarter" idx="24" hasCustomPrompt="1"/>
          </p:nvPr>
        </p:nvSpPr>
        <p:spPr>
          <a:xfrm>
            <a:off x="9184488" y="3624056"/>
            <a:ext cx="525270" cy="525270"/>
          </a:xfrm>
          <a:prstGeom prst="ellipse">
            <a:avLst/>
          </a:prstGeom>
          <a:pattFill prst="wdDnDiag">
            <a:fgClr>
              <a:schemeClr val="tx1">
                <a:lumMod val="25000"/>
                <a:lumOff val="75000"/>
              </a:schemeClr>
            </a:fgClr>
            <a:bgClr>
              <a:schemeClr val="bg1"/>
            </a:bgClr>
          </a:pattFill>
          <a:ln w="12700">
            <a:solidFill>
              <a:srgbClr val="F8F8F8"/>
            </a:solidFill>
          </a:ln>
        </p:spPr>
        <p:txBody>
          <a:bodyPr anchor="ctr"/>
          <a:lstStyle>
            <a:lvl1pPr algn="ctr">
              <a:buNone/>
              <a:defRPr sz="500"/>
            </a:lvl1pPr>
          </a:lstStyle>
          <a:p>
            <a:r>
              <a:rPr lang="en-US" dirty="0"/>
              <a:t>image</a:t>
            </a:r>
          </a:p>
        </p:txBody>
      </p:sp>
      <p:sp>
        <p:nvSpPr>
          <p:cNvPr id="55" name="Picture Placeholder 8">
            <a:extLst>
              <a:ext uri="{FF2B5EF4-FFF2-40B4-BE49-F238E27FC236}">
                <a16:creationId xmlns:a16="http://schemas.microsoft.com/office/drawing/2014/main" id="{7383285A-FFD1-4A92-AF94-2F192F2B72C2}"/>
              </a:ext>
            </a:extLst>
          </p:cNvPr>
          <p:cNvSpPr>
            <a:spLocks noGrp="1"/>
          </p:cNvSpPr>
          <p:nvPr>
            <p:ph type="pic" sz="quarter" idx="25" hasCustomPrompt="1"/>
          </p:nvPr>
        </p:nvSpPr>
        <p:spPr>
          <a:xfrm>
            <a:off x="9184488" y="4536302"/>
            <a:ext cx="525270" cy="525270"/>
          </a:xfrm>
          <a:prstGeom prst="ellipse">
            <a:avLst/>
          </a:prstGeom>
          <a:pattFill prst="wdDnDiag">
            <a:fgClr>
              <a:schemeClr val="tx1">
                <a:lumMod val="25000"/>
                <a:lumOff val="75000"/>
              </a:schemeClr>
            </a:fgClr>
            <a:bgClr>
              <a:schemeClr val="bg1"/>
            </a:bgClr>
          </a:pattFill>
          <a:ln w="12700">
            <a:solidFill>
              <a:srgbClr val="F8F8F8"/>
            </a:solidFill>
          </a:ln>
        </p:spPr>
        <p:txBody>
          <a:bodyPr anchor="ctr"/>
          <a:lstStyle>
            <a:lvl1pPr algn="ctr">
              <a:buNone/>
              <a:defRPr sz="500"/>
            </a:lvl1pPr>
          </a:lstStyle>
          <a:p>
            <a:r>
              <a:rPr lang="en-US" dirty="0"/>
              <a:t>image</a:t>
            </a:r>
          </a:p>
        </p:txBody>
      </p:sp>
    </p:spTree>
    <p:extLst>
      <p:ext uri="{BB962C8B-B14F-4D97-AF65-F5344CB8AC3E}">
        <p14:creationId xmlns:p14="http://schemas.microsoft.com/office/powerpoint/2010/main" val="3369087774"/>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userDrawn="1">
  <p:cSld name="Dashbaord with Image 4">
    <p:spTree>
      <p:nvGrpSpPr>
        <p:cNvPr id="1" name=""/>
        <p:cNvGrpSpPr/>
        <p:nvPr/>
      </p:nvGrpSpPr>
      <p:grpSpPr>
        <a:xfrm>
          <a:off x="0" y="0"/>
          <a:ext cx="0" cy="0"/>
          <a:chOff x="0" y="0"/>
          <a:chExt cx="0" cy="0"/>
        </a:xfrm>
      </p:grpSpPr>
      <p:sp>
        <p:nvSpPr>
          <p:cNvPr id="24" name="Picture Placeholder 5">
            <a:extLst>
              <a:ext uri="{FF2B5EF4-FFF2-40B4-BE49-F238E27FC236}">
                <a16:creationId xmlns:a16="http://schemas.microsoft.com/office/drawing/2014/main" id="{BE52E5B7-2B8D-467A-85C6-9BCAF560594D}"/>
              </a:ext>
            </a:extLst>
          </p:cNvPr>
          <p:cNvSpPr>
            <a:spLocks noGrp="1"/>
          </p:cNvSpPr>
          <p:nvPr>
            <p:ph type="pic" sz="quarter" idx="13" hasCustomPrompt="1"/>
          </p:nvPr>
        </p:nvSpPr>
        <p:spPr>
          <a:xfrm>
            <a:off x="914398" y="1981996"/>
            <a:ext cx="2133599" cy="1287816"/>
          </a:xfrm>
          <a:prstGeom prst="roundRect">
            <a:avLst>
              <a:gd name="adj" fmla="val 2657"/>
            </a:avLst>
          </a:prstGeom>
          <a:pattFill prst="wdDnDiag">
            <a:fgClr>
              <a:schemeClr val="tx1">
                <a:lumMod val="25000"/>
                <a:lumOff val="75000"/>
              </a:schemeClr>
            </a:fgClr>
            <a:bgClr>
              <a:schemeClr val="bg1"/>
            </a:bgClr>
          </a:pattFill>
        </p:spPr>
        <p:txBody>
          <a:bodyPr anchor="ctr"/>
          <a:lstStyle>
            <a:lvl1pPr marL="0" indent="0" algn="ctr">
              <a:buNone/>
              <a:defRPr sz="1600"/>
            </a:lvl1pPr>
          </a:lstStyle>
          <a:p>
            <a:r>
              <a:rPr lang="en-MY" dirty="0"/>
              <a:t>Image 1</a:t>
            </a:r>
          </a:p>
        </p:txBody>
      </p:sp>
      <p:sp>
        <p:nvSpPr>
          <p:cNvPr id="25" name="Picture Placeholder 5">
            <a:extLst>
              <a:ext uri="{FF2B5EF4-FFF2-40B4-BE49-F238E27FC236}">
                <a16:creationId xmlns:a16="http://schemas.microsoft.com/office/drawing/2014/main" id="{4BFF12F6-CE69-4ED4-AB68-AA8A209057D8}"/>
              </a:ext>
            </a:extLst>
          </p:cNvPr>
          <p:cNvSpPr>
            <a:spLocks noGrp="1"/>
          </p:cNvSpPr>
          <p:nvPr>
            <p:ph type="pic" sz="quarter" idx="14" hasCustomPrompt="1"/>
          </p:nvPr>
        </p:nvSpPr>
        <p:spPr>
          <a:xfrm>
            <a:off x="3663951" y="1981996"/>
            <a:ext cx="2133599" cy="1287816"/>
          </a:xfrm>
          <a:prstGeom prst="roundRect">
            <a:avLst>
              <a:gd name="adj" fmla="val 2657"/>
            </a:avLst>
          </a:prstGeom>
          <a:pattFill prst="wdDnDiag">
            <a:fgClr>
              <a:schemeClr val="tx1">
                <a:lumMod val="25000"/>
                <a:lumOff val="75000"/>
              </a:schemeClr>
            </a:fgClr>
            <a:bgClr>
              <a:schemeClr val="bg1"/>
            </a:bgClr>
          </a:pattFill>
        </p:spPr>
        <p:txBody>
          <a:bodyPr anchor="ctr"/>
          <a:lstStyle>
            <a:lvl1pPr marL="0" indent="0" algn="ctr">
              <a:buNone/>
              <a:defRPr sz="1600"/>
            </a:lvl1pPr>
          </a:lstStyle>
          <a:p>
            <a:r>
              <a:rPr lang="en-MY" dirty="0"/>
              <a:t>Image 2</a:t>
            </a:r>
          </a:p>
        </p:txBody>
      </p:sp>
      <p:sp>
        <p:nvSpPr>
          <p:cNvPr id="26" name="Picture Placeholder 5">
            <a:extLst>
              <a:ext uri="{FF2B5EF4-FFF2-40B4-BE49-F238E27FC236}">
                <a16:creationId xmlns:a16="http://schemas.microsoft.com/office/drawing/2014/main" id="{B8BCF0A8-AF03-4725-95F1-AF24AD789A7D}"/>
              </a:ext>
            </a:extLst>
          </p:cNvPr>
          <p:cNvSpPr>
            <a:spLocks noGrp="1"/>
          </p:cNvSpPr>
          <p:nvPr>
            <p:ph type="pic" sz="quarter" idx="15" hasCustomPrompt="1"/>
          </p:nvPr>
        </p:nvSpPr>
        <p:spPr>
          <a:xfrm>
            <a:off x="6400802" y="1981996"/>
            <a:ext cx="2133599" cy="1287816"/>
          </a:xfrm>
          <a:prstGeom prst="roundRect">
            <a:avLst>
              <a:gd name="adj" fmla="val 2657"/>
            </a:avLst>
          </a:prstGeom>
          <a:pattFill prst="wdDnDiag">
            <a:fgClr>
              <a:schemeClr val="tx1">
                <a:lumMod val="25000"/>
                <a:lumOff val="75000"/>
              </a:schemeClr>
            </a:fgClr>
            <a:bgClr>
              <a:schemeClr val="bg1"/>
            </a:bgClr>
          </a:pattFill>
        </p:spPr>
        <p:txBody>
          <a:bodyPr anchor="ctr"/>
          <a:lstStyle>
            <a:lvl1pPr marL="0" indent="0" algn="ctr">
              <a:buNone/>
              <a:defRPr sz="1600"/>
            </a:lvl1pPr>
          </a:lstStyle>
          <a:p>
            <a:r>
              <a:rPr lang="en-MY" dirty="0"/>
              <a:t>Image 3</a:t>
            </a:r>
          </a:p>
        </p:txBody>
      </p:sp>
      <p:sp>
        <p:nvSpPr>
          <p:cNvPr id="27" name="Picture Placeholder 5">
            <a:extLst>
              <a:ext uri="{FF2B5EF4-FFF2-40B4-BE49-F238E27FC236}">
                <a16:creationId xmlns:a16="http://schemas.microsoft.com/office/drawing/2014/main" id="{94A884A8-83B9-44FF-86D7-6CED642E25CA}"/>
              </a:ext>
            </a:extLst>
          </p:cNvPr>
          <p:cNvSpPr>
            <a:spLocks noGrp="1"/>
          </p:cNvSpPr>
          <p:nvPr>
            <p:ph type="pic" sz="quarter" idx="16" hasCustomPrompt="1"/>
          </p:nvPr>
        </p:nvSpPr>
        <p:spPr>
          <a:xfrm>
            <a:off x="9144002" y="1981996"/>
            <a:ext cx="2133599" cy="1287816"/>
          </a:xfrm>
          <a:prstGeom prst="roundRect">
            <a:avLst>
              <a:gd name="adj" fmla="val 2657"/>
            </a:avLst>
          </a:prstGeom>
          <a:pattFill prst="wdDnDiag">
            <a:fgClr>
              <a:schemeClr val="tx1">
                <a:lumMod val="25000"/>
                <a:lumOff val="75000"/>
              </a:schemeClr>
            </a:fgClr>
            <a:bgClr>
              <a:schemeClr val="bg1"/>
            </a:bgClr>
          </a:pattFill>
        </p:spPr>
        <p:txBody>
          <a:bodyPr anchor="ctr"/>
          <a:lstStyle>
            <a:lvl1pPr marL="0" indent="0" algn="ctr">
              <a:buNone/>
              <a:defRPr sz="1600"/>
            </a:lvl1pPr>
          </a:lstStyle>
          <a:p>
            <a:r>
              <a:rPr lang="en-MY" dirty="0"/>
              <a:t>Image 4</a:t>
            </a:r>
          </a:p>
        </p:txBody>
      </p:sp>
    </p:spTree>
    <p:extLst>
      <p:ext uri="{BB962C8B-B14F-4D97-AF65-F5344CB8AC3E}">
        <p14:creationId xmlns:p14="http://schemas.microsoft.com/office/powerpoint/2010/main" val="1747014689"/>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userDrawn="1">
  <p:cSld name="Dashbaord with Image 5">
    <p:spTree>
      <p:nvGrpSpPr>
        <p:cNvPr id="1" name=""/>
        <p:cNvGrpSpPr/>
        <p:nvPr/>
      </p:nvGrpSpPr>
      <p:grpSpPr>
        <a:xfrm>
          <a:off x="0" y="0"/>
          <a:ext cx="0" cy="0"/>
          <a:chOff x="0" y="0"/>
          <a:chExt cx="0" cy="0"/>
        </a:xfrm>
      </p:grpSpPr>
      <p:sp>
        <p:nvSpPr>
          <p:cNvPr id="7" name="Picture Placeholder 5">
            <a:extLst>
              <a:ext uri="{FF2B5EF4-FFF2-40B4-BE49-F238E27FC236}">
                <a16:creationId xmlns:a16="http://schemas.microsoft.com/office/drawing/2014/main" id="{907C44E6-7BC3-499B-9750-DE5CE143C729}"/>
              </a:ext>
            </a:extLst>
          </p:cNvPr>
          <p:cNvSpPr>
            <a:spLocks noGrp="1"/>
          </p:cNvSpPr>
          <p:nvPr>
            <p:ph type="pic" sz="quarter" idx="13" hasCustomPrompt="1"/>
          </p:nvPr>
        </p:nvSpPr>
        <p:spPr>
          <a:xfrm>
            <a:off x="762000" y="745091"/>
            <a:ext cx="2453951" cy="3124532"/>
          </a:xfrm>
          <a:prstGeom prst="roundRect">
            <a:avLst>
              <a:gd name="adj" fmla="val 2657"/>
            </a:avLst>
          </a:prstGeom>
          <a:pattFill prst="wdDnDiag">
            <a:fgClr>
              <a:schemeClr val="tx1">
                <a:lumMod val="25000"/>
                <a:lumOff val="75000"/>
              </a:schemeClr>
            </a:fgClr>
            <a:bgClr>
              <a:schemeClr val="bg1"/>
            </a:bgClr>
          </a:pattFill>
        </p:spPr>
        <p:txBody>
          <a:bodyPr anchor="ctr"/>
          <a:lstStyle>
            <a:lvl1pPr marL="0" indent="0" algn="ctr">
              <a:buNone/>
              <a:defRPr sz="1600"/>
            </a:lvl1pPr>
          </a:lstStyle>
          <a:p>
            <a:r>
              <a:rPr lang="en-MY" dirty="0"/>
              <a:t>Insert your image here</a:t>
            </a:r>
          </a:p>
        </p:txBody>
      </p:sp>
    </p:spTree>
    <p:extLst>
      <p:ext uri="{BB962C8B-B14F-4D97-AF65-F5344CB8AC3E}">
        <p14:creationId xmlns:p14="http://schemas.microsoft.com/office/powerpoint/2010/main" val="2387034299"/>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preserve="1" userDrawn="1">
  <p:cSld name="Agenda with Image">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5" name="Picture Placeholder 5">
            <a:extLst>
              <a:ext uri="{FF2B5EF4-FFF2-40B4-BE49-F238E27FC236}">
                <a16:creationId xmlns:a16="http://schemas.microsoft.com/office/drawing/2014/main" id="{70591CFC-91E2-468C-9DEB-124D17A3EC06}"/>
              </a:ext>
            </a:extLst>
          </p:cNvPr>
          <p:cNvSpPr>
            <a:spLocks noGrp="1"/>
          </p:cNvSpPr>
          <p:nvPr>
            <p:ph type="pic" sz="quarter" idx="13" hasCustomPrompt="1"/>
          </p:nvPr>
        </p:nvSpPr>
        <p:spPr>
          <a:xfrm>
            <a:off x="1053645" y="2013994"/>
            <a:ext cx="4308930" cy="3586706"/>
          </a:xfrm>
          <a:prstGeom prst="rect">
            <a:avLst/>
          </a:prstGeom>
          <a:pattFill prst="wdDnDiag">
            <a:fgClr>
              <a:schemeClr val="tx1">
                <a:lumMod val="25000"/>
                <a:lumOff val="75000"/>
              </a:schemeClr>
            </a:fgClr>
            <a:bgClr>
              <a:schemeClr val="bg1"/>
            </a:bgClr>
          </a:pattFill>
        </p:spPr>
        <p:txBody>
          <a:bodyPr anchor="ctr"/>
          <a:lstStyle>
            <a:lvl1pPr marL="0" indent="0" algn="ctr">
              <a:buNone/>
              <a:defRPr/>
            </a:lvl1pPr>
          </a:lstStyle>
          <a:p>
            <a:r>
              <a:rPr lang="en-MY" dirty="0"/>
              <a:t>Image 3</a:t>
            </a:r>
          </a:p>
        </p:txBody>
      </p:sp>
    </p:spTree>
    <p:extLst>
      <p:ext uri="{BB962C8B-B14F-4D97-AF65-F5344CB8AC3E}">
        <p14:creationId xmlns:p14="http://schemas.microsoft.com/office/powerpoint/2010/main" val="1132207276"/>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preserve="1" userDrawn="1">
  <p:cSld name="Introduction with image">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C252E625-E812-42F5-B3E3-909E135A7657}"/>
              </a:ext>
            </a:extLst>
          </p:cNvPr>
          <p:cNvSpPr>
            <a:spLocks noGrp="1"/>
          </p:cNvSpPr>
          <p:nvPr>
            <p:ph type="pic" sz="quarter" idx="10" hasCustomPrompt="1"/>
          </p:nvPr>
        </p:nvSpPr>
        <p:spPr>
          <a:xfrm>
            <a:off x="5031808" y="2014558"/>
            <a:ext cx="2128384" cy="2128384"/>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solidFill>
                  <a:schemeClr val="tx1"/>
                </a:solidFill>
              </a:defRPr>
            </a:lvl1pPr>
          </a:lstStyle>
          <a:p>
            <a:r>
              <a:rPr lang="en-MY" dirty="0"/>
              <a:t>Insert your image here</a:t>
            </a:r>
          </a:p>
        </p:txBody>
      </p:sp>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Tree>
    <p:extLst>
      <p:ext uri="{BB962C8B-B14F-4D97-AF65-F5344CB8AC3E}">
        <p14:creationId xmlns:p14="http://schemas.microsoft.com/office/powerpoint/2010/main" val="410203473"/>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preserve="1" userDrawn="1">
  <p:cSld name="Introduction with image 2">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C252E625-E812-42F5-B3E3-909E135A7657}"/>
              </a:ext>
            </a:extLst>
          </p:cNvPr>
          <p:cNvSpPr>
            <a:spLocks noGrp="1"/>
          </p:cNvSpPr>
          <p:nvPr>
            <p:ph type="pic" sz="quarter" idx="10" hasCustomPrompt="1"/>
          </p:nvPr>
        </p:nvSpPr>
        <p:spPr>
          <a:xfrm>
            <a:off x="1798751" y="2364808"/>
            <a:ext cx="2128384" cy="2128384"/>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solidFill>
                  <a:schemeClr val="tx1"/>
                </a:solidFill>
              </a:defRPr>
            </a:lvl1pPr>
          </a:lstStyle>
          <a:p>
            <a:r>
              <a:rPr lang="en-MY" dirty="0"/>
              <a:t>Insert your image here</a:t>
            </a:r>
          </a:p>
        </p:txBody>
      </p:sp>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Tree>
    <p:extLst>
      <p:ext uri="{BB962C8B-B14F-4D97-AF65-F5344CB8AC3E}">
        <p14:creationId xmlns:p14="http://schemas.microsoft.com/office/powerpoint/2010/main" val="1306477126"/>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preserve="1" userDrawn="1">
  <p:cSld name="Introduction with image 3">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C252E625-E812-42F5-B3E3-909E135A7657}"/>
              </a:ext>
            </a:extLst>
          </p:cNvPr>
          <p:cNvSpPr>
            <a:spLocks noGrp="1"/>
          </p:cNvSpPr>
          <p:nvPr>
            <p:ph type="pic" sz="quarter" idx="10" hasCustomPrompt="1"/>
          </p:nvPr>
        </p:nvSpPr>
        <p:spPr>
          <a:xfrm>
            <a:off x="5031808" y="1633558"/>
            <a:ext cx="2128384" cy="2128384"/>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solidFill>
                  <a:schemeClr val="tx1"/>
                </a:solidFill>
              </a:defRPr>
            </a:lvl1pPr>
          </a:lstStyle>
          <a:p>
            <a:r>
              <a:rPr lang="en-MY" dirty="0"/>
              <a:t>Insert your image here</a:t>
            </a:r>
          </a:p>
        </p:txBody>
      </p:sp>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Tree>
    <p:extLst>
      <p:ext uri="{BB962C8B-B14F-4D97-AF65-F5344CB8AC3E}">
        <p14:creationId xmlns:p14="http://schemas.microsoft.com/office/powerpoint/2010/main" val="2529455685"/>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preserve="1" userDrawn="1">
  <p:cSld name="Introduction with image 4">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3" name="Picture Placeholder 2">
            <a:extLst>
              <a:ext uri="{FF2B5EF4-FFF2-40B4-BE49-F238E27FC236}">
                <a16:creationId xmlns:a16="http://schemas.microsoft.com/office/drawing/2014/main" id="{F5F34278-D38D-4E96-B3D5-3F142FA2DE62}"/>
              </a:ext>
            </a:extLst>
          </p:cNvPr>
          <p:cNvSpPr>
            <a:spLocks noGrp="1"/>
          </p:cNvSpPr>
          <p:nvPr>
            <p:ph type="pic" sz="quarter" idx="11" hasCustomPrompt="1"/>
          </p:nvPr>
        </p:nvSpPr>
        <p:spPr>
          <a:xfrm>
            <a:off x="327025" y="1997868"/>
            <a:ext cx="11537950" cy="2862263"/>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Tree>
    <p:extLst>
      <p:ext uri="{BB962C8B-B14F-4D97-AF65-F5344CB8AC3E}">
        <p14:creationId xmlns:p14="http://schemas.microsoft.com/office/powerpoint/2010/main" val="3585305678"/>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preserve="1" userDrawn="1">
  <p:cSld name="1_Basic Paragraph Slide">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Tree>
    <p:extLst>
      <p:ext uri="{BB962C8B-B14F-4D97-AF65-F5344CB8AC3E}">
        <p14:creationId xmlns:p14="http://schemas.microsoft.com/office/powerpoint/2010/main" val="3805640676"/>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preserve="1" userDrawn="1">
  <p:cSld name="Text with Landscape Image">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3" name="Picture Placeholder 2">
            <a:extLst>
              <a:ext uri="{FF2B5EF4-FFF2-40B4-BE49-F238E27FC236}">
                <a16:creationId xmlns:a16="http://schemas.microsoft.com/office/drawing/2014/main" id="{F5F34278-D38D-4E96-B3D5-3F142FA2DE62}"/>
              </a:ext>
            </a:extLst>
          </p:cNvPr>
          <p:cNvSpPr>
            <a:spLocks noGrp="1"/>
          </p:cNvSpPr>
          <p:nvPr>
            <p:ph type="pic" sz="quarter" idx="11" hasCustomPrompt="1"/>
          </p:nvPr>
        </p:nvSpPr>
        <p:spPr>
          <a:xfrm>
            <a:off x="0" y="1997868"/>
            <a:ext cx="12192000" cy="2862263"/>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Tree>
    <p:extLst>
      <p:ext uri="{BB962C8B-B14F-4D97-AF65-F5344CB8AC3E}">
        <p14:creationId xmlns:p14="http://schemas.microsoft.com/office/powerpoint/2010/main" val="2992303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ubtitle Page with Imag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1C354DD9-F602-4634-B87C-29BB619D740B}"/>
              </a:ext>
            </a:extLst>
          </p:cNvPr>
          <p:cNvSpPr>
            <a:spLocks noGrp="1"/>
          </p:cNvSpPr>
          <p:nvPr>
            <p:ph type="pic" sz="quarter" idx="10" hasCustomPrompt="1"/>
          </p:nvPr>
        </p:nvSpPr>
        <p:spPr>
          <a:xfrm>
            <a:off x="1618351" y="1853232"/>
            <a:ext cx="3154680" cy="3154680"/>
          </a:xfrm>
          <a:prstGeom prst="ellipse">
            <a:avLst/>
          </a:prstGeom>
          <a:pattFill prst="wdDnDiag">
            <a:fgClr>
              <a:schemeClr val="tx1">
                <a:lumMod val="25000"/>
                <a:lumOff val="75000"/>
              </a:schemeClr>
            </a:fgClr>
            <a:bgClr>
              <a:schemeClr val="bg1"/>
            </a:bgClr>
          </a:pattFill>
          <a:ln w="63500">
            <a:solidFill>
              <a:schemeClr val="bg2"/>
            </a:solidFill>
          </a:ln>
        </p:spPr>
        <p:txBody>
          <a:bodyPr anchor="ctr"/>
          <a:lstStyle>
            <a:lvl1pPr algn="ctr">
              <a:buNone/>
              <a:defRPr sz="2000"/>
            </a:lvl1pPr>
          </a:lstStyle>
          <a:p>
            <a:r>
              <a:rPr lang="en-US" dirty="0"/>
              <a:t>Insert your image here</a:t>
            </a:r>
          </a:p>
        </p:txBody>
      </p:sp>
    </p:spTree>
    <p:extLst>
      <p:ext uri="{BB962C8B-B14F-4D97-AF65-F5344CB8AC3E}">
        <p14:creationId xmlns:p14="http://schemas.microsoft.com/office/powerpoint/2010/main" val="371026788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ingle Image 2 - team">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B77FEE23-A1F6-4E29-A9EE-8DC9D944C1E4}"/>
              </a:ext>
            </a:extLst>
          </p:cNvPr>
          <p:cNvSpPr>
            <a:spLocks noGrp="1"/>
          </p:cNvSpPr>
          <p:nvPr>
            <p:ph type="pic" sz="quarter" idx="11" hasCustomPrompt="1"/>
          </p:nvPr>
        </p:nvSpPr>
        <p:spPr>
          <a:xfrm>
            <a:off x="1" y="0"/>
            <a:ext cx="5173883" cy="6858000"/>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Tree>
    <p:extLst>
      <p:ext uri="{BB962C8B-B14F-4D97-AF65-F5344CB8AC3E}">
        <p14:creationId xmlns:p14="http://schemas.microsoft.com/office/powerpoint/2010/main" val="360418487"/>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preserve="1" userDrawn="1">
  <p:cSld name="Ordered List with Imag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545D745E-FCB2-4D16-9390-09850FA79F60}"/>
              </a:ext>
            </a:extLst>
          </p:cNvPr>
          <p:cNvSpPr>
            <a:spLocks noGrp="1"/>
          </p:cNvSpPr>
          <p:nvPr>
            <p:ph type="pic" sz="quarter" idx="10" hasCustomPrompt="1"/>
          </p:nvPr>
        </p:nvSpPr>
        <p:spPr>
          <a:xfrm>
            <a:off x="0" y="0"/>
            <a:ext cx="12192000" cy="68580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					Insert your image here</a:t>
            </a:r>
          </a:p>
        </p:txBody>
      </p:sp>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Tree>
    <p:extLst>
      <p:ext uri="{BB962C8B-B14F-4D97-AF65-F5344CB8AC3E}">
        <p14:creationId xmlns:p14="http://schemas.microsoft.com/office/powerpoint/2010/main" val="490135505"/>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preserve="1" userDrawn="1">
  <p:cSld name="Image - Core Value 3">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545D745E-FCB2-4D16-9390-09850FA79F60}"/>
              </a:ext>
            </a:extLst>
          </p:cNvPr>
          <p:cNvSpPr>
            <a:spLocks noGrp="1"/>
          </p:cNvSpPr>
          <p:nvPr>
            <p:ph type="pic" sz="quarter" idx="10" hasCustomPrompt="1"/>
          </p:nvPr>
        </p:nvSpPr>
        <p:spPr>
          <a:xfrm>
            <a:off x="0" y="-3460368"/>
            <a:ext cx="12192000" cy="6897914"/>
          </a:xfrm>
          <a:prstGeom prst="ellipse">
            <a:avLst/>
          </a:prstGeom>
          <a:pattFill prst="wdDnDiag">
            <a:fgClr>
              <a:schemeClr val="tx1">
                <a:lumMod val="25000"/>
                <a:lumOff val="75000"/>
              </a:schemeClr>
            </a:fgClr>
            <a:bgClr>
              <a:schemeClr val="bg1"/>
            </a:bgClr>
          </a:pattFill>
          <a:ln w="127000">
            <a:solidFill>
              <a:schemeClr val="accent1"/>
            </a:solidFill>
          </a:ln>
          <a:effectLst/>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					Insert your image here</a:t>
            </a:r>
          </a:p>
        </p:txBody>
      </p:sp>
    </p:spTree>
    <p:extLst>
      <p:ext uri="{BB962C8B-B14F-4D97-AF65-F5344CB8AC3E}">
        <p14:creationId xmlns:p14="http://schemas.microsoft.com/office/powerpoint/2010/main" val="1353283608"/>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preserve="1" userDrawn="1">
  <p:cSld name="Image - Core Value 4">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545D745E-FCB2-4D16-9390-09850FA79F60}"/>
              </a:ext>
            </a:extLst>
          </p:cNvPr>
          <p:cNvSpPr>
            <a:spLocks noGrp="1"/>
          </p:cNvSpPr>
          <p:nvPr>
            <p:ph type="pic" sz="quarter" idx="10" hasCustomPrompt="1"/>
          </p:nvPr>
        </p:nvSpPr>
        <p:spPr>
          <a:xfrm>
            <a:off x="0" y="1937794"/>
            <a:ext cx="12192000" cy="2939006"/>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					Insert your image here</a:t>
            </a:r>
          </a:p>
        </p:txBody>
      </p:sp>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Tree>
    <p:extLst>
      <p:ext uri="{BB962C8B-B14F-4D97-AF65-F5344CB8AC3E}">
        <p14:creationId xmlns:p14="http://schemas.microsoft.com/office/powerpoint/2010/main" val="3415798896"/>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preserve="1" userDrawn="1">
  <p:cSld name="5 images - team">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5" name="Picture Placeholder 4">
            <a:extLst>
              <a:ext uri="{FF2B5EF4-FFF2-40B4-BE49-F238E27FC236}">
                <a16:creationId xmlns:a16="http://schemas.microsoft.com/office/drawing/2014/main" id="{DB3D7064-FEF9-43A9-BA74-FA575E3105EF}"/>
              </a:ext>
            </a:extLst>
          </p:cNvPr>
          <p:cNvSpPr>
            <a:spLocks noGrp="1"/>
          </p:cNvSpPr>
          <p:nvPr>
            <p:ph type="pic" sz="quarter" idx="10" hasCustomPrompt="1"/>
          </p:nvPr>
        </p:nvSpPr>
        <p:spPr>
          <a:xfrm>
            <a:off x="11575" y="1983600"/>
            <a:ext cx="2437200" cy="24372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solidFill>
                  <a:schemeClr val="tx1"/>
                </a:solidFill>
              </a:defRPr>
            </a:lvl1pPr>
          </a:lstStyle>
          <a:p>
            <a:r>
              <a:rPr lang="en-MY" dirty="0"/>
              <a:t>Insert your image here</a:t>
            </a:r>
          </a:p>
        </p:txBody>
      </p:sp>
      <p:sp>
        <p:nvSpPr>
          <p:cNvPr id="25" name="Picture Placeholder 4">
            <a:extLst>
              <a:ext uri="{FF2B5EF4-FFF2-40B4-BE49-F238E27FC236}">
                <a16:creationId xmlns:a16="http://schemas.microsoft.com/office/drawing/2014/main" id="{EA576DE2-8B65-448D-9F75-E90C3A2C0BC8}"/>
              </a:ext>
            </a:extLst>
          </p:cNvPr>
          <p:cNvSpPr>
            <a:spLocks noGrp="1"/>
          </p:cNvSpPr>
          <p:nvPr>
            <p:ph type="pic" sz="quarter" idx="13" hasCustomPrompt="1"/>
          </p:nvPr>
        </p:nvSpPr>
        <p:spPr>
          <a:xfrm>
            <a:off x="2448775" y="4420800"/>
            <a:ext cx="2437200" cy="24372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solidFill>
                  <a:schemeClr val="tx1"/>
                </a:solidFill>
              </a:defRPr>
            </a:lvl1pPr>
          </a:lstStyle>
          <a:p>
            <a:r>
              <a:rPr lang="en-MY" dirty="0"/>
              <a:t>Insert your image here</a:t>
            </a:r>
          </a:p>
        </p:txBody>
      </p:sp>
      <p:sp>
        <p:nvSpPr>
          <p:cNvPr id="26" name="Picture Placeholder 4">
            <a:extLst>
              <a:ext uri="{FF2B5EF4-FFF2-40B4-BE49-F238E27FC236}">
                <a16:creationId xmlns:a16="http://schemas.microsoft.com/office/drawing/2014/main" id="{699B59FD-65E1-4DE9-ACC7-B9F1E86FD1EC}"/>
              </a:ext>
            </a:extLst>
          </p:cNvPr>
          <p:cNvSpPr>
            <a:spLocks noGrp="1"/>
          </p:cNvSpPr>
          <p:nvPr>
            <p:ph type="pic" sz="quarter" idx="14" hasCustomPrompt="1"/>
          </p:nvPr>
        </p:nvSpPr>
        <p:spPr>
          <a:xfrm>
            <a:off x="4888975" y="1983600"/>
            <a:ext cx="2437200" cy="24372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solidFill>
                  <a:schemeClr val="tx1"/>
                </a:solidFill>
              </a:defRPr>
            </a:lvl1pPr>
          </a:lstStyle>
          <a:p>
            <a:r>
              <a:rPr lang="en-MY" dirty="0"/>
              <a:t>Insert your image here</a:t>
            </a:r>
          </a:p>
        </p:txBody>
      </p:sp>
      <p:sp>
        <p:nvSpPr>
          <p:cNvPr id="29" name="Picture Placeholder 4">
            <a:extLst>
              <a:ext uri="{FF2B5EF4-FFF2-40B4-BE49-F238E27FC236}">
                <a16:creationId xmlns:a16="http://schemas.microsoft.com/office/drawing/2014/main" id="{792D02B1-81DE-4A7E-B50A-2BA94BF0F3E6}"/>
              </a:ext>
            </a:extLst>
          </p:cNvPr>
          <p:cNvSpPr>
            <a:spLocks noGrp="1"/>
          </p:cNvSpPr>
          <p:nvPr>
            <p:ph type="pic" sz="quarter" idx="17" hasCustomPrompt="1"/>
          </p:nvPr>
        </p:nvSpPr>
        <p:spPr>
          <a:xfrm>
            <a:off x="7317600" y="4420800"/>
            <a:ext cx="2437200" cy="24372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solidFill>
                  <a:schemeClr val="tx1"/>
                </a:solidFill>
              </a:defRPr>
            </a:lvl1pPr>
          </a:lstStyle>
          <a:p>
            <a:r>
              <a:rPr lang="en-MY" dirty="0"/>
              <a:t>Insert your image here</a:t>
            </a:r>
          </a:p>
        </p:txBody>
      </p:sp>
      <p:sp>
        <p:nvSpPr>
          <p:cNvPr id="30" name="Picture Placeholder 4">
            <a:extLst>
              <a:ext uri="{FF2B5EF4-FFF2-40B4-BE49-F238E27FC236}">
                <a16:creationId xmlns:a16="http://schemas.microsoft.com/office/drawing/2014/main" id="{7C6A4072-9E0C-47E6-9600-D3664CFFDC53}"/>
              </a:ext>
            </a:extLst>
          </p:cNvPr>
          <p:cNvSpPr>
            <a:spLocks noGrp="1"/>
          </p:cNvSpPr>
          <p:nvPr>
            <p:ph type="pic" sz="quarter" idx="18" hasCustomPrompt="1"/>
          </p:nvPr>
        </p:nvSpPr>
        <p:spPr>
          <a:xfrm>
            <a:off x="9754800" y="1983600"/>
            <a:ext cx="2437200" cy="24372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solidFill>
                  <a:schemeClr val="tx1"/>
                </a:solidFill>
              </a:defRPr>
            </a:lvl1pPr>
          </a:lstStyle>
          <a:p>
            <a:r>
              <a:rPr lang="en-MY" dirty="0"/>
              <a:t>Insert your image here</a:t>
            </a:r>
          </a:p>
        </p:txBody>
      </p:sp>
    </p:spTree>
    <p:extLst>
      <p:ext uri="{BB962C8B-B14F-4D97-AF65-F5344CB8AC3E}">
        <p14:creationId xmlns:p14="http://schemas.microsoft.com/office/powerpoint/2010/main" val="3342194851"/>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preserve="1" userDrawn="1">
  <p:cSld name="6 images - team">
    <p:spTree>
      <p:nvGrpSpPr>
        <p:cNvPr id="1" name=""/>
        <p:cNvGrpSpPr/>
        <p:nvPr/>
      </p:nvGrpSpPr>
      <p:grpSpPr>
        <a:xfrm>
          <a:off x="0" y="0"/>
          <a:ext cx="0" cy="0"/>
          <a:chOff x="0" y="0"/>
          <a:chExt cx="0" cy="0"/>
        </a:xfrm>
      </p:grpSpPr>
      <p:sp>
        <p:nvSpPr>
          <p:cNvPr id="25" name="Picture Placeholder 4">
            <a:extLst>
              <a:ext uri="{FF2B5EF4-FFF2-40B4-BE49-F238E27FC236}">
                <a16:creationId xmlns:a16="http://schemas.microsoft.com/office/drawing/2014/main" id="{EA576DE2-8B65-448D-9F75-E90C3A2C0BC8}"/>
              </a:ext>
            </a:extLst>
          </p:cNvPr>
          <p:cNvSpPr>
            <a:spLocks noGrp="1"/>
          </p:cNvSpPr>
          <p:nvPr>
            <p:ph type="pic" sz="quarter" idx="13" hasCustomPrompt="1"/>
          </p:nvPr>
        </p:nvSpPr>
        <p:spPr>
          <a:xfrm>
            <a:off x="3048000" y="3429000"/>
            <a:ext cx="3045000" cy="34290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solidFill>
                  <a:schemeClr val="tx1"/>
                </a:solidFill>
              </a:defRPr>
            </a:lvl1pPr>
          </a:lstStyle>
          <a:p>
            <a:r>
              <a:rPr lang="en-MY" dirty="0"/>
              <a:t>Insert your image here</a:t>
            </a:r>
          </a:p>
        </p:txBody>
      </p:sp>
      <p:sp>
        <p:nvSpPr>
          <p:cNvPr id="11" name="Picture Placeholder 4">
            <a:extLst>
              <a:ext uri="{FF2B5EF4-FFF2-40B4-BE49-F238E27FC236}">
                <a16:creationId xmlns:a16="http://schemas.microsoft.com/office/drawing/2014/main" id="{D10BDF7D-83E9-4B2E-A91E-D8379D139F50}"/>
              </a:ext>
            </a:extLst>
          </p:cNvPr>
          <p:cNvSpPr>
            <a:spLocks noGrp="1"/>
          </p:cNvSpPr>
          <p:nvPr>
            <p:ph type="pic" sz="quarter" idx="14" hasCustomPrompt="1"/>
          </p:nvPr>
        </p:nvSpPr>
        <p:spPr>
          <a:xfrm>
            <a:off x="6093000" y="3429000"/>
            <a:ext cx="3045000" cy="34290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solidFill>
                  <a:schemeClr val="tx1"/>
                </a:solidFill>
              </a:defRPr>
            </a:lvl1pPr>
          </a:lstStyle>
          <a:p>
            <a:r>
              <a:rPr lang="en-MY" dirty="0"/>
              <a:t>Insert your image here</a:t>
            </a:r>
          </a:p>
        </p:txBody>
      </p:sp>
      <p:sp>
        <p:nvSpPr>
          <p:cNvPr id="12" name="Picture Placeholder 4">
            <a:extLst>
              <a:ext uri="{FF2B5EF4-FFF2-40B4-BE49-F238E27FC236}">
                <a16:creationId xmlns:a16="http://schemas.microsoft.com/office/drawing/2014/main" id="{E29EF675-F518-468C-B7B7-437D12B8EC73}"/>
              </a:ext>
            </a:extLst>
          </p:cNvPr>
          <p:cNvSpPr>
            <a:spLocks noGrp="1"/>
          </p:cNvSpPr>
          <p:nvPr>
            <p:ph type="pic" sz="quarter" idx="15" hasCustomPrompt="1"/>
          </p:nvPr>
        </p:nvSpPr>
        <p:spPr>
          <a:xfrm>
            <a:off x="9138000" y="3429000"/>
            <a:ext cx="3045000" cy="34290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solidFill>
                  <a:schemeClr val="tx1"/>
                </a:solidFill>
              </a:defRPr>
            </a:lvl1pPr>
          </a:lstStyle>
          <a:p>
            <a:r>
              <a:rPr lang="en-MY" dirty="0"/>
              <a:t>Insert your image here</a:t>
            </a:r>
          </a:p>
        </p:txBody>
      </p:sp>
      <p:sp>
        <p:nvSpPr>
          <p:cNvPr id="16" name="Picture Placeholder 4">
            <a:extLst>
              <a:ext uri="{FF2B5EF4-FFF2-40B4-BE49-F238E27FC236}">
                <a16:creationId xmlns:a16="http://schemas.microsoft.com/office/drawing/2014/main" id="{FB7CA84D-A92D-4E8A-84FD-9C8159B05267}"/>
              </a:ext>
            </a:extLst>
          </p:cNvPr>
          <p:cNvSpPr>
            <a:spLocks noGrp="1"/>
          </p:cNvSpPr>
          <p:nvPr>
            <p:ph type="pic" sz="quarter" idx="16" hasCustomPrompt="1"/>
          </p:nvPr>
        </p:nvSpPr>
        <p:spPr>
          <a:xfrm>
            <a:off x="6000" y="0"/>
            <a:ext cx="3045000" cy="34290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solidFill>
                  <a:schemeClr val="tx1"/>
                </a:solidFill>
              </a:defRPr>
            </a:lvl1pPr>
          </a:lstStyle>
          <a:p>
            <a:r>
              <a:rPr lang="en-MY" dirty="0"/>
              <a:t>Insert your image here</a:t>
            </a:r>
          </a:p>
        </p:txBody>
      </p:sp>
      <p:sp>
        <p:nvSpPr>
          <p:cNvPr id="17" name="Picture Placeholder 4">
            <a:extLst>
              <a:ext uri="{FF2B5EF4-FFF2-40B4-BE49-F238E27FC236}">
                <a16:creationId xmlns:a16="http://schemas.microsoft.com/office/drawing/2014/main" id="{39B6C3FD-F456-4555-9C2F-C8E3C661D93D}"/>
              </a:ext>
            </a:extLst>
          </p:cNvPr>
          <p:cNvSpPr>
            <a:spLocks noGrp="1"/>
          </p:cNvSpPr>
          <p:nvPr>
            <p:ph type="pic" sz="quarter" idx="17" hasCustomPrompt="1"/>
          </p:nvPr>
        </p:nvSpPr>
        <p:spPr>
          <a:xfrm>
            <a:off x="3054002" y="0"/>
            <a:ext cx="3045000" cy="34290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solidFill>
                  <a:schemeClr val="tx1"/>
                </a:solidFill>
              </a:defRPr>
            </a:lvl1pPr>
          </a:lstStyle>
          <a:p>
            <a:r>
              <a:rPr lang="en-MY" dirty="0"/>
              <a:t>Insert your image here</a:t>
            </a:r>
          </a:p>
        </p:txBody>
      </p:sp>
      <p:sp>
        <p:nvSpPr>
          <p:cNvPr id="18" name="Picture Placeholder 4">
            <a:extLst>
              <a:ext uri="{FF2B5EF4-FFF2-40B4-BE49-F238E27FC236}">
                <a16:creationId xmlns:a16="http://schemas.microsoft.com/office/drawing/2014/main" id="{AD5EC224-8396-481C-9A86-142FFA6881D0}"/>
              </a:ext>
            </a:extLst>
          </p:cNvPr>
          <p:cNvSpPr>
            <a:spLocks noGrp="1"/>
          </p:cNvSpPr>
          <p:nvPr>
            <p:ph type="pic" sz="quarter" idx="18" hasCustomPrompt="1"/>
          </p:nvPr>
        </p:nvSpPr>
        <p:spPr>
          <a:xfrm>
            <a:off x="6099002" y="0"/>
            <a:ext cx="3045000" cy="34290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solidFill>
                  <a:schemeClr val="tx1"/>
                </a:solidFill>
              </a:defRPr>
            </a:lvl1pPr>
          </a:lstStyle>
          <a:p>
            <a:r>
              <a:rPr lang="en-MY" dirty="0"/>
              <a:t>Insert your image here</a:t>
            </a:r>
          </a:p>
        </p:txBody>
      </p:sp>
    </p:spTree>
    <p:extLst>
      <p:ext uri="{BB962C8B-B14F-4D97-AF65-F5344CB8AC3E}">
        <p14:creationId xmlns:p14="http://schemas.microsoft.com/office/powerpoint/2010/main" val="893943946"/>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preserve="1" userDrawn="1">
  <p:cSld name="8 images - team">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DB3D7064-FEF9-43A9-BA74-FA575E3105EF}"/>
              </a:ext>
            </a:extLst>
          </p:cNvPr>
          <p:cNvSpPr>
            <a:spLocks noGrp="1"/>
          </p:cNvSpPr>
          <p:nvPr>
            <p:ph type="pic" sz="quarter" idx="10" hasCustomPrompt="1"/>
          </p:nvPr>
        </p:nvSpPr>
        <p:spPr>
          <a:xfrm>
            <a:off x="0" y="3429000"/>
            <a:ext cx="2437200" cy="34290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solidFill>
                  <a:schemeClr val="tx1"/>
                </a:solidFill>
              </a:defRPr>
            </a:lvl1pPr>
          </a:lstStyle>
          <a:p>
            <a:r>
              <a:rPr lang="en-MY" dirty="0"/>
              <a:t>Insert your image here</a:t>
            </a:r>
          </a:p>
        </p:txBody>
      </p:sp>
      <p:sp>
        <p:nvSpPr>
          <p:cNvPr id="25" name="Picture Placeholder 4">
            <a:extLst>
              <a:ext uri="{FF2B5EF4-FFF2-40B4-BE49-F238E27FC236}">
                <a16:creationId xmlns:a16="http://schemas.microsoft.com/office/drawing/2014/main" id="{EA576DE2-8B65-448D-9F75-E90C3A2C0BC8}"/>
              </a:ext>
            </a:extLst>
          </p:cNvPr>
          <p:cNvSpPr>
            <a:spLocks noGrp="1"/>
          </p:cNvSpPr>
          <p:nvPr>
            <p:ph type="pic" sz="quarter" idx="13" hasCustomPrompt="1"/>
          </p:nvPr>
        </p:nvSpPr>
        <p:spPr>
          <a:xfrm>
            <a:off x="2437200" y="3429000"/>
            <a:ext cx="2437200" cy="34290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solidFill>
                  <a:schemeClr val="tx1"/>
                </a:solidFill>
              </a:defRPr>
            </a:lvl1pPr>
          </a:lstStyle>
          <a:p>
            <a:r>
              <a:rPr lang="en-MY" dirty="0"/>
              <a:t>Insert your image here</a:t>
            </a:r>
          </a:p>
        </p:txBody>
      </p:sp>
      <p:sp>
        <p:nvSpPr>
          <p:cNvPr id="29" name="Picture Placeholder 4">
            <a:extLst>
              <a:ext uri="{FF2B5EF4-FFF2-40B4-BE49-F238E27FC236}">
                <a16:creationId xmlns:a16="http://schemas.microsoft.com/office/drawing/2014/main" id="{792D02B1-81DE-4A7E-B50A-2BA94BF0F3E6}"/>
              </a:ext>
            </a:extLst>
          </p:cNvPr>
          <p:cNvSpPr>
            <a:spLocks noGrp="1"/>
          </p:cNvSpPr>
          <p:nvPr>
            <p:ph type="pic" sz="quarter" idx="17" hasCustomPrompt="1"/>
          </p:nvPr>
        </p:nvSpPr>
        <p:spPr>
          <a:xfrm>
            <a:off x="4877400" y="3429000"/>
            <a:ext cx="2437200" cy="34290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solidFill>
                  <a:schemeClr val="tx1"/>
                </a:solidFill>
              </a:defRPr>
            </a:lvl1pPr>
          </a:lstStyle>
          <a:p>
            <a:r>
              <a:rPr lang="en-MY" dirty="0"/>
              <a:t>Insert your image here</a:t>
            </a:r>
          </a:p>
        </p:txBody>
      </p:sp>
      <p:sp>
        <p:nvSpPr>
          <p:cNvPr id="30" name="Picture Placeholder 4">
            <a:extLst>
              <a:ext uri="{FF2B5EF4-FFF2-40B4-BE49-F238E27FC236}">
                <a16:creationId xmlns:a16="http://schemas.microsoft.com/office/drawing/2014/main" id="{7C6A4072-9E0C-47E6-9600-D3664CFFDC53}"/>
              </a:ext>
            </a:extLst>
          </p:cNvPr>
          <p:cNvSpPr>
            <a:spLocks noGrp="1"/>
          </p:cNvSpPr>
          <p:nvPr>
            <p:ph type="pic" sz="quarter" idx="18" hasCustomPrompt="1"/>
          </p:nvPr>
        </p:nvSpPr>
        <p:spPr>
          <a:xfrm>
            <a:off x="7317600" y="3429000"/>
            <a:ext cx="2437200" cy="34290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solidFill>
                  <a:schemeClr val="tx1"/>
                </a:solidFill>
              </a:defRPr>
            </a:lvl1pPr>
          </a:lstStyle>
          <a:p>
            <a:r>
              <a:rPr lang="en-MY" dirty="0"/>
              <a:t>Insert your image here</a:t>
            </a:r>
          </a:p>
        </p:txBody>
      </p:sp>
      <p:sp>
        <p:nvSpPr>
          <p:cNvPr id="10" name="Picture Placeholder 4">
            <a:extLst>
              <a:ext uri="{FF2B5EF4-FFF2-40B4-BE49-F238E27FC236}">
                <a16:creationId xmlns:a16="http://schemas.microsoft.com/office/drawing/2014/main" id="{2903AB6F-7F01-425F-A56A-9AECA050C658}"/>
              </a:ext>
            </a:extLst>
          </p:cNvPr>
          <p:cNvSpPr>
            <a:spLocks noGrp="1"/>
          </p:cNvSpPr>
          <p:nvPr>
            <p:ph type="pic" sz="quarter" idx="19" hasCustomPrompt="1"/>
          </p:nvPr>
        </p:nvSpPr>
        <p:spPr>
          <a:xfrm>
            <a:off x="2437200" y="0"/>
            <a:ext cx="2437200" cy="34290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solidFill>
                  <a:schemeClr val="tx1"/>
                </a:solidFill>
              </a:defRPr>
            </a:lvl1pPr>
          </a:lstStyle>
          <a:p>
            <a:r>
              <a:rPr lang="en-MY" dirty="0"/>
              <a:t>Insert your image here</a:t>
            </a:r>
          </a:p>
        </p:txBody>
      </p:sp>
      <p:sp>
        <p:nvSpPr>
          <p:cNvPr id="13" name="Picture Placeholder 4">
            <a:extLst>
              <a:ext uri="{FF2B5EF4-FFF2-40B4-BE49-F238E27FC236}">
                <a16:creationId xmlns:a16="http://schemas.microsoft.com/office/drawing/2014/main" id="{5269FE5B-0BDC-44A6-B357-1883F9B5F0A3}"/>
              </a:ext>
            </a:extLst>
          </p:cNvPr>
          <p:cNvSpPr>
            <a:spLocks noGrp="1"/>
          </p:cNvSpPr>
          <p:nvPr>
            <p:ph type="pic" sz="quarter" idx="20" hasCustomPrompt="1"/>
          </p:nvPr>
        </p:nvSpPr>
        <p:spPr>
          <a:xfrm>
            <a:off x="9754800" y="0"/>
            <a:ext cx="2437200" cy="34290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solidFill>
                  <a:schemeClr val="tx1"/>
                </a:solidFill>
              </a:defRPr>
            </a:lvl1pPr>
          </a:lstStyle>
          <a:p>
            <a:r>
              <a:rPr lang="en-MY" dirty="0"/>
              <a:t>Insert your image here</a:t>
            </a:r>
          </a:p>
        </p:txBody>
      </p:sp>
      <p:sp>
        <p:nvSpPr>
          <p:cNvPr id="14" name="Picture Placeholder 4">
            <a:extLst>
              <a:ext uri="{FF2B5EF4-FFF2-40B4-BE49-F238E27FC236}">
                <a16:creationId xmlns:a16="http://schemas.microsoft.com/office/drawing/2014/main" id="{E3912E4A-8645-40AE-BAE7-584F0E8C315B}"/>
              </a:ext>
            </a:extLst>
          </p:cNvPr>
          <p:cNvSpPr>
            <a:spLocks noGrp="1"/>
          </p:cNvSpPr>
          <p:nvPr>
            <p:ph type="pic" sz="quarter" idx="21" hasCustomPrompt="1"/>
          </p:nvPr>
        </p:nvSpPr>
        <p:spPr>
          <a:xfrm>
            <a:off x="4877400" y="0"/>
            <a:ext cx="2437200" cy="34290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solidFill>
                  <a:schemeClr val="tx1"/>
                </a:solidFill>
              </a:defRPr>
            </a:lvl1pPr>
          </a:lstStyle>
          <a:p>
            <a:r>
              <a:rPr lang="en-MY" dirty="0"/>
              <a:t>Insert your image here</a:t>
            </a:r>
          </a:p>
        </p:txBody>
      </p:sp>
      <p:sp>
        <p:nvSpPr>
          <p:cNvPr id="15" name="Picture Placeholder 4">
            <a:extLst>
              <a:ext uri="{FF2B5EF4-FFF2-40B4-BE49-F238E27FC236}">
                <a16:creationId xmlns:a16="http://schemas.microsoft.com/office/drawing/2014/main" id="{12894971-4967-4A25-A37D-07552236C2F6}"/>
              </a:ext>
            </a:extLst>
          </p:cNvPr>
          <p:cNvSpPr>
            <a:spLocks noGrp="1"/>
          </p:cNvSpPr>
          <p:nvPr>
            <p:ph type="pic" sz="quarter" idx="22" hasCustomPrompt="1"/>
          </p:nvPr>
        </p:nvSpPr>
        <p:spPr>
          <a:xfrm>
            <a:off x="7317600" y="0"/>
            <a:ext cx="2437200" cy="34290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solidFill>
                  <a:schemeClr val="tx1"/>
                </a:solidFill>
              </a:defRPr>
            </a:lvl1pPr>
          </a:lstStyle>
          <a:p>
            <a:r>
              <a:rPr lang="en-MY" dirty="0"/>
              <a:t>Insert your image here</a:t>
            </a:r>
          </a:p>
        </p:txBody>
      </p:sp>
    </p:spTree>
    <p:extLst>
      <p:ext uri="{BB962C8B-B14F-4D97-AF65-F5344CB8AC3E}">
        <p14:creationId xmlns:p14="http://schemas.microsoft.com/office/powerpoint/2010/main" val="1715521043"/>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preserve="1" userDrawn="1">
  <p:cSld name="12 images - team">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DB3D7064-FEF9-43A9-BA74-FA575E3105EF}"/>
              </a:ext>
            </a:extLst>
          </p:cNvPr>
          <p:cNvSpPr>
            <a:spLocks noGrp="1"/>
          </p:cNvSpPr>
          <p:nvPr>
            <p:ph type="pic" sz="quarter" idx="10" hasCustomPrompt="1"/>
          </p:nvPr>
        </p:nvSpPr>
        <p:spPr>
          <a:xfrm>
            <a:off x="0" y="2286000"/>
            <a:ext cx="2437200" cy="22860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solidFill>
                  <a:schemeClr val="tx1"/>
                </a:solidFill>
              </a:defRPr>
            </a:lvl1pPr>
          </a:lstStyle>
          <a:p>
            <a:r>
              <a:rPr lang="en-MY" dirty="0"/>
              <a:t>Insert your image here</a:t>
            </a:r>
          </a:p>
        </p:txBody>
      </p:sp>
      <p:sp>
        <p:nvSpPr>
          <p:cNvPr id="25" name="Picture Placeholder 4">
            <a:extLst>
              <a:ext uri="{FF2B5EF4-FFF2-40B4-BE49-F238E27FC236}">
                <a16:creationId xmlns:a16="http://schemas.microsoft.com/office/drawing/2014/main" id="{EA576DE2-8B65-448D-9F75-E90C3A2C0BC8}"/>
              </a:ext>
            </a:extLst>
          </p:cNvPr>
          <p:cNvSpPr>
            <a:spLocks noGrp="1"/>
          </p:cNvSpPr>
          <p:nvPr>
            <p:ph type="pic" sz="quarter" idx="13" hasCustomPrompt="1"/>
          </p:nvPr>
        </p:nvSpPr>
        <p:spPr>
          <a:xfrm>
            <a:off x="2437200" y="2286000"/>
            <a:ext cx="2437200" cy="22860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solidFill>
                  <a:schemeClr val="tx1"/>
                </a:solidFill>
              </a:defRPr>
            </a:lvl1pPr>
          </a:lstStyle>
          <a:p>
            <a:r>
              <a:rPr lang="en-MY" dirty="0"/>
              <a:t>Insert your image here</a:t>
            </a:r>
          </a:p>
        </p:txBody>
      </p:sp>
      <p:sp>
        <p:nvSpPr>
          <p:cNvPr id="29" name="Picture Placeholder 4">
            <a:extLst>
              <a:ext uri="{FF2B5EF4-FFF2-40B4-BE49-F238E27FC236}">
                <a16:creationId xmlns:a16="http://schemas.microsoft.com/office/drawing/2014/main" id="{792D02B1-81DE-4A7E-B50A-2BA94BF0F3E6}"/>
              </a:ext>
            </a:extLst>
          </p:cNvPr>
          <p:cNvSpPr>
            <a:spLocks noGrp="1"/>
          </p:cNvSpPr>
          <p:nvPr>
            <p:ph type="pic" sz="quarter" idx="17" hasCustomPrompt="1"/>
          </p:nvPr>
        </p:nvSpPr>
        <p:spPr>
          <a:xfrm>
            <a:off x="4876975" y="2286000"/>
            <a:ext cx="2437200" cy="22860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solidFill>
                  <a:schemeClr val="tx1"/>
                </a:solidFill>
              </a:defRPr>
            </a:lvl1pPr>
          </a:lstStyle>
          <a:p>
            <a:r>
              <a:rPr lang="en-MY" dirty="0"/>
              <a:t>Insert your image here</a:t>
            </a:r>
          </a:p>
        </p:txBody>
      </p:sp>
      <p:sp>
        <p:nvSpPr>
          <p:cNvPr id="30" name="Picture Placeholder 4">
            <a:extLst>
              <a:ext uri="{FF2B5EF4-FFF2-40B4-BE49-F238E27FC236}">
                <a16:creationId xmlns:a16="http://schemas.microsoft.com/office/drawing/2014/main" id="{7C6A4072-9E0C-47E6-9600-D3664CFFDC53}"/>
              </a:ext>
            </a:extLst>
          </p:cNvPr>
          <p:cNvSpPr>
            <a:spLocks noGrp="1"/>
          </p:cNvSpPr>
          <p:nvPr>
            <p:ph type="pic" sz="quarter" idx="18" hasCustomPrompt="1"/>
          </p:nvPr>
        </p:nvSpPr>
        <p:spPr>
          <a:xfrm>
            <a:off x="7312025" y="2286000"/>
            <a:ext cx="2437200" cy="22860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solidFill>
                  <a:schemeClr val="tx1"/>
                </a:solidFill>
              </a:defRPr>
            </a:lvl1pPr>
          </a:lstStyle>
          <a:p>
            <a:r>
              <a:rPr lang="en-MY" dirty="0"/>
              <a:t>Insert your image here</a:t>
            </a:r>
          </a:p>
        </p:txBody>
      </p:sp>
      <p:sp>
        <p:nvSpPr>
          <p:cNvPr id="10" name="Picture Placeholder 4">
            <a:extLst>
              <a:ext uri="{FF2B5EF4-FFF2-40B4-BE49-F238E27FC236}">
                <a16:creationId xmlns:a16="http://schemas.microsoft.com/office/drawing/2014/main" id="{2903AB6F-7F01-425F-A56A-9AECA050C658}"/>
              </a:ext>
            </a:extLst>
          </p:cNvPr>
          <p:cNvSpPr>
            <a:spLocks noGrp="1"/>
          </p:cNvSpPr>
          <p:nvPr>
            <p:ph type="pic" sz="quarter" idx="19" hasCustomPrompt="1"/>
          </p:nvPr>
        </p:nvSpPr>
        <p:spPr>
          <a:xfrm>
            <a:off x="2437200" y="0"/>
            <a:ext cx="2437200" cy="22860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solidFill>
                  <a:schemeClr val="tx1"/>
                </a:solidFill>
              </a:defRPr>
            </a:lvl1pPr>
          </a:lstStyle>
          <a:p>
            <a:r>
              <a:rPr lang="en-MY" dirty="0"/>
              <a:t>Insert your image here</a:t>
            </a:r>
          </a:p>
        </p:txBody>
      </p:sp>
      <p:sp>
        <p:nvSpPr>
          <p:cNvPr id="13" name="Picture Placeholder 4">
            <a:extLst>
              <a:ext uri="{FF2B5EF4-FFF2-40B4-BE49-F238E27FC236}">
                <a16:creationId xmlns:a16="http://schemas.microsoft.com/office/drawing/2014/main" id="{5269FE5B-0BDC-44A6-B357-1883F9B5F0A3}"/>
              </a:ext>
            </a:extLst>
          </p:cNvPr>
          <p:cNvSpPr>
            <a:spLocks noGrp="1"/>
          </p:cNvSpPr>
          <p:nvPr>
            <p:ph type="pic" sz="quarter" idx="20" hasCustomPrompt="1"/>
          </p:nvPr>
        </p:nvSpPr>
        <p:spPr>
          <a:xfrm>
            <a:off x="9754800" y="0"/>
            <a:ext cx="2437200" cy="22860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solidFill>
                  <a:schemeClr val="tx1"/>
                </a:solidFill>
              </a:defRPr>
            </a:lvl1pPr>
          </a:lstStyle>
          <a:p>
            <a:r>
              <a:rPr lang="en-MY" dirty="0"/>
              <a:t>Insert your image here</a:t>
            </a:r>
          </a:p>
        </p:txBody>
      </p:sp>
      <p:sp>
        <p:nvSpPr>
          <p:cNvPr id="14" name="Picture Placeholder 4">
            <a:extLst>
              <a:ext uri="{FF2B5EF4-FFF2-40B4-BE49-F238E27FC236}">
                <a16:creationId xmlns:a16="http://schemas.microsoft.com/office/drawing/2014/main" id="{E3912E4A-8645-40AE-BAE7-584F0E8C315B}"/>
              </a:ext>
            </a:extLst>
          </p:cNvPr>
          <p:cNvSpPr>
            <a:spLocks noGrp="1"/>
          </p:cNvSpPr>
          <p:nvPr>
            <p:ph type="pic" sz="quarter" idx="21" hasCustomPrompt="1"/>
          </p:nvPr>
        </p:nvSpPr>
        <p:spPr>
          <a:xfrm>
            <a:off x="4877400" y="0"/>
            <a:ext cx="2437200" cy="22860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solidFill>
                  <a:schemeClr val="tx1"/>
                </a:solidFill>
              </a:defRPr>
            </a:lvl1pPr>
          </a:lstStyle>
          <a:p>
            <a:r>
              <a:rPr lang="en-MY" dirty="0"/>
              <a:t>Insert your image here</a:t>
            </a:r>
          </a:p>
        </p:txBody>
      </p:sp>
      <p:sp>
        <p:nvSpPr>
          <p:cNvPr id="15" name="Picture Placeholder 4">
            <a:extLst>
              <a:ext uri="{FF2B5EF4-FFF2-40B4-BE49-F238E27FC236}">
                <a16:creationId xmlns:a16="http://schemas.microsoft.com/office/drawing/2014/main" id="{12894971-4967-4A25-A37D-07552236C2F6}"/>
              </a:ext>
            </a:extLst>
          </p:cNvPr>
          <p:cNvSpPr>
            <a:spLocks noGrp="1"/>
          </p:cNvSpPr>
          <p:nvPr>
            <p:ph type="pic" sz="quarter" idx="22" hasCustomPrompt="1"/>
          </p:nvPr>
        </p:nvSpPr>
        <p:spPr>
          <a:xfrm>
            <a:off x="7317600" y="0"/>
            <a:ext cx="2437200" cy="22860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solidFill>
                  <a:schemeClr val="tx1"/>
                </a:solidFill>
              </a:defRPr>
            </a:lvl1pPr>
          </a:lstStyle>
          <a:p>
            <a:r>
              <a:rPr lang="en-MY" dirty="0"/>
              <a:t>Insert your image here</a:t>
            </a:r>
          </a:p>
        </p:txBody>
      </p:sp>
      <p:sp>
        <p:nvSpPr>
          <p:cNvPr id="17" name="Picture Placeholder 4">
            <a:extLst>
              <a:ext uri="{FF2B5EF4-FFF2-40B4-BE49-F238E27FC236}">
                <a16:creationId xmlns:a16="http://schemas.microsoft.com/office/drawing/2014/main" id="{D6F32408-7974-4BBD-B733-212CBBF00C00}"/>
              </a:ext>
            </a:extLst>
          </p:cNvPr>
          <p:cNvSpPr>
            <a:spLocks noGrp="1"/>
          </p:cNvSpPr>
          <p:nvPr>
            <p:ph type="pic" sz="quarter" idx="23" hasCustomPrompt="1"/>
          </p:nvPr>
        </p:nvSpPr>
        <p:spPr>
          <a:xfrm>
            <a:off x="0" y="4572000"/>
            <a:ext cx="2437200" cy="22860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solidFill>
                  <a:schemeClr val="tx1"/>
                </a:solidFill>
              </a:defRPr>
            </a:lvl1pPr>
          </a:lstStyle>
          <a:p>
            <a:r>
              <a:rPr lang="en-MY" dirty="0"/>
              <a:t>Insert your image here</a:t>
            </a:r>
          </a:p>
        </p:txBody>
      </p:sp>
      <p:sp>
        <p:nvSpPr>
          <p:cNvPr id="19" name="Picture Placeholder 4">
            <a:extLst>
              <a:ext uri="{FF2B5EF4-FFF2-40B4-BE49-F238E27FC236}">
                <a16:creationId xmlns:a16="http://schemas.microsoft.com/office/drawing/2014/main" id="{E52616BD-9CE9-4FB0-88B9-DB28F4569CF4}"/>
              </a:ext>
            </a:extLst>
          </p:cNvPr>
          <p:cNvSpPr>
            <a:spLocks noGrp="1"/>
          </p:cNvSpPr>
          <p:nvPr>
            <p:ph type="pic" sz="quarter" idx="24" hasCustomPrompt="1"/>
          </p:nvPr>
        </p:nvSpPr>
        <p:spPr>
          <a:xfrm>
            <a:off x="4877825" y="4572000"/>
            <a:ext cx="2437200" cy="22860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solidFill>
                  <a:schemeClr val="tx1"/>
                </a:solidFill>
              </a:defRPr>
            </a:lvl1pPr>
          </a:lstStyle>
          <a:p>
            <a:r>
              <a:rPr lang="en-MY" dirty="0"/>
              <a:t>Insert your image here</a:t>
            </a:r>
          </a:p>
        </p:txBody>
      </p:sp>
      <p:sp>
        <p:nvSpPr>
          <p:cNvPr id="20" name="Picture Placeholder 4">
            <a:extLst>
              <a:ext uri="{FF2B5EF4-FFF2-40B4-BE49-F238E27FC236}">
                <a16:creationId xmlns:a16="http://schemas.microsoft.com/office/drawing/2014/main" id="{C7F04270-538E-4880-9B49-AC2C2C34AD38}"/>
              </a:ext>
            </a:extLst>
          </p:cNvPr>
          <p:cNvSpPr>
            <a:spLocks noGrp="1"/>
          </p:cNvSpPr>
          <p:nvPr>
            <p:ph type="pic" sz="quarter" idx="25" hasCustomPrompt="1"/>
          </p:nvPr>
        </p:nvSpPr>
        <p:spPr>
          <a:xfrm>
            <a:off x="7315025" y="4572000"/>
            <a:ext cx="2437200" cy="22860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solidFill>
                  <a:schemeClr val="tx1"/>
                </a:solidFill>
              </a:defRPr>
            </a:lvl1pPr>
          </a:lstStyle>
          <a:p>
            <a:r>
              <a:rPr lang="en-MY" dirty="0"/>
              <a:t>Insert your image here</a:t>
            </a:r>
          </a:p>
        </p:txBody>
      </p:sp>
      <p:sp>
        <p:nvSpPr>
          <p:cNvPr id="21" name="Picture Placeholder 4">
            <a:extLst>
              <a:ext uri="{FF2B5EF4-FFF2-40B4-BE49-F238E27FC236}">
                <a16:creationId xmlns:a16="http://schemas.microsoft.com/office/drawing/2014/main" id="{24A057AA-A64D-4E8F-9C02-7132260812AD}"/>
              </a:ext>
            </a:extLst>
          </p:cNvPr>
          <p:cNvSpPr>
            <a:spLocks noGrp="1"/>
          </p:cNvSpPr>
          <p:nvPr>
            <p:ph type="pic" sz="quarter" idx="26" hasCustomPrompt="1"/>
          </p:nvPr>
        </p:nvSpPr>
        <p:spPr>
          <a:xfrm>
            <a:off x="9743225" y="4572000"/>
            <a:ext cx="2437200" cy="22860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solidFill>
                  <a:schemeClr val="tx1"/>
                </a:solidFill>
              </a:defRPr>
            </a:lvl1pPr>
          </a:lstStyle>
          <a:p>
            <a:r>
              <a:rPr lang="en-MY" dirty="0"/>
              <a:t>Insert your image here</a:t>
            </a:r>
          </a:p>
        </p:txBody>
      </p:sp>
    </p:spTree>
    <p:extLst>
      <p:ext uri="{BB962C8B-B14F-4D97-AF65-F5344CB8AC3E}">
        <p14:creationId xmlns:p14="http://schemas.microsoft.com/office/powerpoint/2010/main" val="957836670"/>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preserve="1" userDrawn="1">
  <p:cSld name="24 images - team">
    <p:spTree>
      <p:nvGrpSpPr>
        <p:cNvPr id="1" name=""/>
        <p:cNvGrpSpPr/>
        <p:nvPr/>
      </p:nvGrpSpPr>
      <p:grpSpPr>
        <a:xfrm>
          <a:off x="0" y="0"/>
          <a:ext cx="0" cy="0"/>
          <a:chOff x="0" y="0"/>
          <a:chExt cx="0" cy="0"/>
        </a:xfrm>
      </p:grpSpPr>
      <p:sp>
        <p:nvSpPr>
          <p:cNvPr id="17" name="Picture Placeholder 4">
            <a:extLst>
              <a:ext uri="{FF2B5EF4-FFF2-40B4-BE49-F238E27FC236}">
                <a16:creationId xmlns:a16="http://schemas.microsoft.com/office/drawing/2014/main" id="{D6F32408-7974-4BBD-B733-212CBBF00C00}"/>
              </a:ext>
            </a:extLst>
          </p:cNvPr>
          <p:cNvSpPr>
            <a:spLocks noGrp="1"/>
          </p:cNvSpPr>
          <p:nvPr>
            <p:ph type="pic" sz="quarter" idx="23" hasCustomPrompt="1"/>
          </p:nvPr>
        </p:nvSpPr>
        <p:spPr>
          <a:xfrm>
            <a:off x="0" y="5136686"/>
            <a:ext cx="2030400" cy="1713600"/>
          </a:xfrm>
          <a:prstGeom prst="rect">
            <a:avLst/>
          </a:prstGeom>
          <a:pattFill prst="wdDnDiag">
            <a:fgClr>
              <a:schemeClr val="tx1">
                <a:lumMod val="25000"/>
                <a:lumOff val="75000"/>
              </a:schemeClr>
            </a:fgClr>
            <a:bgClr>
              <a:schemeClr val="bg1"/>
            </a:bgClr>
          </a:pattFill>
        </p:spPr>
        <p:txBody>
          <a:bodyPr anchor="ctr"/>
          <a:lstStyle>
            <a:lvl1pPr marL="0" indent="0" algn="ctr">
              <a:buNone/>
              <a:defRPr sz="2000">
                <a:solidFill>
                  <a:schemeClr val="tx1"/>
                </a:solidFill>
              </a:defRPr>
            </a:lvl1pPr>
          </a:lstStyle>
          <a:p>
            <a:r>
              <a:rPr lang="en-MY" dirty="0"/>
              <a:t>Insert your image here</a:t>
            </a:r>
          </a:p>
        </p:txBody>
      </p:sp>
      <p:sp>
        <p:nvSpPr>
          <p:cNvPr id="31" name="Picture Placeholder 4">
            <a:extLst>
              <a:ext uri="{FF2B5EF4-FFF2-40B4-BE49-F238E27FC236}">
                <a16:creationId xmlns:a16="http://schemas.microsoft.com/office/drawing/2014/main" id="{31B2E8DE-FBCE-4B60-A51B-09625000EF98}"/>
              </a:ext>
            </a:extLst>
          </p:cNvPr>
          <p:cNvSpPr>
            <a:spLocks noGrp="1"/>
          </p:cNvSpPr>
          <p:nvPr>
            <p:ph type="pic" sz="quarter" idx="24" hasCustomPrompt="1"/>
          </p:nvPr>
        </p:nvSpPr>
        <p:spPr>
          <a:xfrm>
            <a:off x="0" y="3423086"/>
            <a:ext cx="2030400" cy="1713600"/>
          </a:xfrm>
          <a:prstGeom prst="rect">
            <a:avLst/>
          </a:prstGeom>
          <a:pattFill prst="wdDnDiag">
            <a:fgClr>
              <a:schemeClr val="tx1">
                <a:lumMod val="25000"/>
                <a:lumOff val="75000"/>
              </a:schemeClr>
            </a:fgClr>
            <a:bgClr>
              <a:schemeClr val="bg1"/>
            </a:bgClr>
          </a:pattFill>
        </p:spPr>
        <p:txBody>
          <a:bodyPr anchor="ctr"/>
          <a:lstStyle>
            <a:lvl1pPr marL="0" indent="0" algn="ctr">
              <a:buNone/>
              <a:defRPr sz="2000">
                <a:solidFill>
                  <a:schemeClr val="tx1"/>
                </a:solidFill>
              </a:defRPr>
            </a:lvl1pPr>
          </a:lstStyle>
          <a:p>
            <a:r>
              <a:rPr lang="en-MY" dirty="0"/>
              <a:t>Insert your image here</a:t>
            </a:r>
          </a:p>
        </p:txBody>
      </p:sp>
      <p:sp>
        <p:nvSpPr>
          <p:cNvPr id="32" name="Picture Placeholder 4">
            <a:extLst>
              <a:ext uri="{FF2B5EF4-FFF2-40B4-BE49-F238E27FC236}">
                <a16:creationId xmlns:a16="http://schemas.microsoft.com/office/drawing/2014/main" id="{02FB8AE9-D397-4711-BB85-5551C95ED0B5}"/>
              </a:ext>
            </a:extLst>
          </p:cNvPr>
          <p:cNvSpPr>
            <a:spLocks noGrp="1"/>
          </p:cNvSpPr>
          <p:nvPr>
            <p:ph type="pic" sz="quarter" idx="25" hasCustomPrompt="1"/>
          </p:nvPr>
        </p:nvSpPr>
        <p:spPr>
          <a:xfrm>
            <a:off x="0" y="1701772"/>
            <a:ext cx="2030400" cy="1713600"/>
          </a:xfrm>
          <a:prstGeom prst="rect">
            <a:avLst/>
          </a:prstGeom>
          <a:pattFill prst="wdDnDiag">
            <a:fgClr>
              <a:schemeClr val="tx1">
                <a:lumMod val="25000"/>
                <a:lumOff val="75000"/>
              </a:schemeClr>
            </a:fgClr>
            <a:bgClr>
              <a:schemeClr val="bg1"/>
            </a:bgClr>
          </a:pattFill>
        </p:spPr>
        <p:txBody>
          <a:bodyPr anchor="ctr"/>
          <a:lstStyle>
            <a:lvl1pPr marL="0" indent="0" algn="ctr">
              <a:buNone/>
              <a:defRPr sz="2000">
                <a:solidFill>
                  <a:schemeClr val="tx1"/>
                </a:solidFill>
              </a:defRPr>
            </a:lvl1pPr>
          </a:lstStyle>
          <a:p>
            <a:r>
              <a:rPr lang="en-MY" dirty="0"/>
              <a:t>Insert your image here</a:t>
            </a:r>
          </a:p>
        </p:txBody>
      </p:sp>
      <p:sp>
        <p:nvSpPr>
          <p:cNvPr id="33" name="Picture Placeholder 4">
            <a:extLst>
              <a:ext uri="{FF2B5EF4-FFF2-40B4-BE49-F238E27FC236}">
                <a16:creationId xmlns:a16="http://schemas.microsoft.com/office/drawing/2014/main" id="{0A8D2B45-A9AA-4D77-B782-B6523E6F9D60}"/>
              </a:ext>
            </a:extLst>
          </p:cNvPr>
          <p:cNvSpPr>
            <a:spLocks noGrp="1"/>
          </p:cNvSpPr>
          <p:nvPr>
            <p:ph type="pic" sz="quarter" idx="26" hasCustomPrompt="1"/>
          </p:nvPr>
        </p:nvSpPr>
        <p:spPr>
          <a:xfrm>
            <a:off x="0" y="-19542"/>
            <a:ext cx="2030400" cy="1713600"/>
          </a:xfrm>
          <a:prstGeom prst="rect">
            <a:avLst/>
          </a:prstGeom>
          <a:pattFill prst="wdDnDiag">
            <a:fgClr>
              <a:schemeClr val="tx1">
                <a:lumMod val="25000"/>
                <a:lumOff val="75000"/>
              </a:schemeClr>
            </a:fgClr>
            <a:bgClr>
              <a:schemeClr val="bg1"/>
            </a:bgClr>
          </a:pattFill>
        </p:spPr>
        <p:txBody>
          <a:bodyPr anchor="ctr"/>
          <a:lstStyle>
            <a:lvl1pPr marL="0" indent="0" algn="ctr">
              <a:buNone/>
              <a:defRPr sz="2000">
                <a:solidFill>
                  <a:schemeClr val="tx1"/>
                </a:solidFill>
              </a:defRPr>
            </a:lvl1pPr>
          </a:lstStyle>
          <a:p>
            <a:r>
              <a:rPr lang="en-MY" dirty="0"/>
              <a:t>Insert your image here</a:t>
            </a:r>
          </a:p>
        </p:txBody>
      </p:sp>
      <p:sp>
        <p:nvSpPr>
          <p:cNvPr id="34" name="Picture Placeholder 4">
            <a:extLst>
              <a:ext uri="{FF2B5EF4-FFF2-40B4-BE49-F238E27FC236}">
                <a16:creationId xmlns:a16="http://schemas.microsoft.com/office/drawing/2014/main" id="{2308E62E-BAC2-4602-8275-86D800D1CCAA}"/>
              </a:ext>
            </a:extLst>
          </p:cNvPr>
          <p:cNvSpPr>
            <a:spLocks noGrp="1"/>
          </p:cNvSpPr>
          <p:nvPr>
            <p:ph type="pic" sz="quarter" idx="27" hasCustomPrompt="1"/>
          </p:nvPr>
        </p:nvSpPr>
        <p:spPr>
          <a:xfrm>
            <a:off x="2030400" y="5128972"/>
            <a:ext cx="2030400" cy="1713600"/>
          </a:xfrm>
          <a:prstGeom prst="rect">
            <a:avLst/>
          </a:prstGeom>
          <a:pattFill prst="wdDnDiag">
            <a:fgClr>
              <a:schemeClr val="tx1">
                <a:lumMod val="25000"/>
                <a:lumOff val="75000"/>
              </a:schemeClr>
            </a:fgClr>
            <a:bgClr>
              <a:schemeClr val="bg1"/>
            </a:bgClr>
          </a:pattFill>
        </p:spPr>
        <p:txBody>
          <a:bodyPr anchor="ctr"/>
          <a:lstStyle>
            <a:lvl1pPr marL="0" indent="0" algn="ctr">
              <a:buNone/>
              <a:defRPr sz="2000">
                <a:solidFill>
                  <a:schemeClr val="tx1"/>
                </a:solidFill>
              </a:defRPr>
            </a:lvl1pPr>
          </a:lstStyle>
          <a:p>
            <a:r>
              <a:rPr lang="en-MY" dirty="0"/>
              <a:t>Insert your image here</a:t>
            </a:r>
          </a:p>
        </p:txBody>
      </p:sp>
      <p:sp>
        <p:nvSpPr>
          <p:cNvPr id="35" name="Picture Placeholder 4">
            <a:extLst>
              <a:ext uri="{FF2B5EF4-FFF2-40B4-BE49-F238E27FC236}">
                <a16:creationId xmlns:a16="http://schemas.microsoft.com/office/drawing/2014/main" id="{76FFD965-9C7F-4F00-8D1F-D2080E07BCB1}"/>
              </a:ext>
            </a:extLst>
          </p:cNvPr>
          <p:cNvSpPr>
            <a:spLocks noGrp="1"/>
          </p:cNvSpPr>
          <p:nvPr>
            <p:ph type="pic" sz="quarter" idx="28" hasCustomPrompt="1"/>
          </p:nvPr>
        </p:nvSpPr>
        <p:spPr>
          <a:xfrm>
            <a:off x="2030400" y="3423086"/>
            <a:ext cx="2030400" cy="1713600"/>
          </a:xfrm>
          <a:prstGeom prst="rect">
            <a:avLst/>
          </a:prstGeom>
          <a:pattFill prst="wdDnDiag">
            <a:fgClr>
              <a:schemeClr val="tx1">
                <a:lumMod val="25000"/>
                <a:lumOff val="75000"/>
              </a:schemeClr>
            </a:fgClr>
            <a:bgClr>
              <a:schemeClr val="bg1"/>
            </a:bgClr>
          </a:pattFill>
        </p:spPr>
        <p:txBody>
          <a:bodyPr anchor="ctr"/>
          <a:lstStyle>
            <a:lvl1pPr marL="0" indent="0" algn="ctr">
              <a:buNone/>
              <a:defRPr sz="2000">
                <a:solidFill>
                  <a:schemeClr val="tx1"/>
                </a:solidFill>
              </a:defRPr>
            </a:lvl1pPr>
          </a:lstStyle>
          <a:p>
            <a:r>
              <a:rPr lang="en-MY" dirty="0"/>
              <a:t>Insert your image here</a:t>
            </a:r>
          </a:p>
        </p:txBody>
      </p:sp>
      <p:sp>
        <p:nvSpPr>
          <p:cNvPr id="36" name="Picture Placeholder 4">
            <a:extLst>
              <a:ext uri="{FF2B5EF4-FFF2-40B4-BE49-F238E27FC236}">
                <a16:creationId xmlns:a16="http://schemas.microsoft.com/office/drawing/2014/main" id="{9CEB872F-1C5F-4760-9014-5B8502D7A6AF}"/>
              </a:ext>
            </a:extLst>
          </p:cNvPr>
          <p:cNvSpPr>
            <a:spLocks noGrp="1"/>
          </p:cNvSpPr>
          <p:nvPr>
            <p:ph type="pic" sz="quarter" idx="29" hasCustomPrompt="1"/>
          </p:nvPr>
        </p:nvSpPr>
        <p:spPr>
          <a:xfrm>
            <a:off x="2030400" y="1701772"/>
            <a:ext cx="2030400" cy="1713600"/>
          </a:xfrm>
          <a:prstGeom prst="rect">
            <a:avLst/>
          </a:prstGeom>
          <a:pattFill prst="wdDnDiag">
            <a:fgClr>
              <a:schemeClr val="tx1">
                <a:lumMod val="25000"/>
                <a:lumOff val="75000"/>
              </a:schemeClr>
            </a:fgClr>
            <a:bgClr>
              <a:schemeClr val="bg1"/>
            </a:bgClr>
          </a:pattFill>
        </p:spPr>
        <p:txBody>
          <a:bodyPr anchor="ctr"/>
          <a:lstStyle>
            <a:lvl1pPr marL="0" indent="0" algn="ctr">
              <a:buNone/>
              <a:defRPr sz="2000">
                <a:solidFill>
                  <a:schemeClr val="tx1"/>
                </a:solidFill>
              </a:defRPr>
            </a:lvl1pPr>
          </a:lstStyle>
          <a:p>
            <a:r>
              <a:rPr lang="en-MY" dirty="0"/>
              <a:t>Insert your image here</a:t>
            </a:r>
          </a:p>
        </p:txBody>
      </p:sp>
      <p:sp>
        <p:nvSpPr>
          <p:cNvPr id="37" name="Picture Placeholder 4">
            <a:extLst>
              <a:ext uri="{FF2B5EF4-FFF2-40B4-BE49-F238E27FC236}">
                <a16:creationId xmlns:a16="http://schemas.microsoft.com/office/drawing/2014/main" id="{00A323DE-3A48-4349-9A1D-300A92AE8A69}"/>
              </a:ext>
            </a:extLst>
          </p:cNvPr>
          <p:cNvSpPr>
            <a:spLocks noGrp="1"/>
          </p:cNvSpPr>
          <p:nvPr>
            <p:ph type="pic" sz="quarter" idx="30" hasCustomPrompt="1"/>
          </p:nvPr>
        </p:nvSpPr>
        <p:spPr>
          <a:xfrm>
            <a:off x="2041975" y="-19542"/>
            <a:ext cx="2030400" cy="1713600"/>
          </a:xfrm>
          <a:prstGeom prst="rect">
            <a:avLst/>
          </a:prstGeom>
          <a:pattFill prst="wdDnDiag">
            <a:fgClr>
              <a:schemeClr val="tx1">
                <a:lumMod val="25000"/>
                <a:lumOff val="75000"/>
              </a:schemeClr>
            </a:fgClr>
            <a:bgClr>
              <a:schemeClr val="bg1"/>
            </a:bgClr>
          </a:pattFill>
        </p:spPr>
        <p:txBody>
          <a:bodyPr anchor="ctr"/>
          <a:lstStyle>
            <a:lvl1pPr marL="0" indent="0" algn="ctr">
              <a:buNone/>
              <a:defRPr sz="2000">
                <a:solidFill>
                  <a:schemeClr val="tx1"/>
                </a:solidFill>
              </a:defRPr>
            </a:lvl1pPr>
          </a:lstStyle>
          <a:p>
            <a:r>
              <a:rPr lang="en-MY" dirty="0"/>
              <a:t>Insert your image here</a:t>
            </a:r>
          </a:p>
        </p:txBody>
      </p:sp>
      <p:sp>
        <p:nvSpPr>
          <p:cNvPr id="86" name="Picture Placeholder 4">
            <a:extLst>
              <a:ext uri="{FF2B5EF4-FFF2-40B4-BE49-F238E27FC236}">
                <a16:creationId xmlns:a16="http://schemas.microsoft.com/office/drawing/2014/main" id="{8FF26D43-193B-4E93-82D7-2C3CF12ABFB3}"/>
              </a:ext>
            </a:extLst>
          </p:cNvPr>
          <p:cNvSpPr>
            <a:spLocks noGrp="1"/>
          </p:cNvSpPr>
          <p:nvPr>
            <p:ph type="pic" sz="quarter" idx="31" hasCustomPrompt="1"/>
          </p:nvPr>
        </p:nvSpPr>
        <p:spPr>
          <a:xfrm>
            <a:off x="4071686" y="5128972"/>
            <a:ext cx="2030400" cy="1713600"/>
          </a:xfrm>
          <a:prstGeom prst="rect">
            <a:avLst/>
          </a:prstGeom>
          <a:pattFill prst="wdDnDiag">
            <a:fgClr>
              <a:schemeClr val="tx1">
                <a:lumMod val="25000"/>
                <a:lumOff val="75000"/>
              </a:schemeClr>
            </a:fgClr>
            <a:bgClr>
              <a:schemeClr val="bg1"/>
            </a:bgClr>
          </a:pattFill>
        </p:spPr>
        <p:txBody>
          <a:bodyPr anchor="ctr"/>
          <a:lstStyle>
            <a:lvl1pPr marL="0" indent="0" algn="ctr">
              <a:buNone/>
              <a:defRPr sz="2000">
                <a:solidFill>
                  <a:schemeClr val="tx1"/>
                </a:solidFill>
              </a:defRPr>
            </a:lvl1pPr>
          </a:lstStyle>
          <a:p>
            <a:r>
              <a:rPr lang="en-MY" dirty="0"/>
              <a:t>Insert your image here</a:t>
            </a:r>
          </a:p>
        </p:txBody>
      </p:sp>
      <p:sp>
        <p:nvSpPr>
          <p:cNvPr id="87" name="Picture Placeholder 4">
            <a:extLst>
              <a:ext uri="{FF2B5EF4-FFF2-40B4-BE49-F238E27FC236}">
                <a16:creationId xmlns:a16="http://schemas.microsoft.com/office/drawing/2014/main" id="{0A78873A-C233-4E75-81F6-D3DC2CCB0ABC}"/>
              </a:ext>
            </a:extLst>
          </p:cNvPr>
          <p:cNvSpPr>
            <a:spLocks noGrp="1"/>
          </p:cNvSpPr>
          <p:nvPr>
            <p:ph type="pic" sz="quarter" idx="32" hasCustomPrompt="1"/>
          </p:nvPr>
        </p:nvSpPr>
        <p:spPr>
          <a:xfrm>
            <a:off x="4071686" y="3423086"/>
            <a:ext cx="2030400" cy="1713600"/>
          </a:xfrm>
          <a:prstGeom prst="rect">
            <a:avLst/>
          </a:prstGeom>
          <a:pattFill prst="wdDnDiag">
            <a:fgClr>
              <a:schemeClr val="tx1">
                <a:lumMod val="25000"/>
                <a:lumOff val="75000"/>
              </a:schemeClr>
            </a:fgClr>
            <a:bgClr>
              <a:schemeClr val="bg1"/>
            </a:bgClr>
          </a:pattFill>
        </p:spPr>
        <p:txBody>
          <a:bodyPr anchor="ctr"/>
          <a:lstStyle>
            <a:lvl1pPr marL="0" indent="0" algn="ctr">
              <a:buNone/>
              <a:defRPr sz="2000">
                <a:solidFill>
                  <a:schemeClr val="tx1"/>
                </a:solidFill>
              </a:defRPr>
            </a:lvl1pPr>
          </a:lstStyle>
          <a:p>
            <a:r>
              <a:rPr lang="en-MY" dirty="0"/>
              <a:t>Insert your image here</a:t>
            </a:r>
          </a:p>
        </p:txBody>
      </p:sp>
      <p:sp>
        <p:nvSpPr>
          <p:cNvPr id="88" name="Picture Placeholder 4">
            <a:extLst>
              <a:ext uri="{FF2B5EF4-FFF2-40B4-BE49-F238E27FC236}">
                <a16:creationId xmlns:a16="http://schemas.microsoft.com/office/drawing/2014/main" id="{8F399F97-6EEF-4750-91E6-38023AEB289B}"/>
              </a:ext>
            </a:extLst>
          </p:cNvPr>
          <p:cNvSpPr>
            <a:spLocks noGrp="1"/>
          </p:cNvSpPr>
          <p:nvPr>
            <p:ph type="pic" sz="quarter" idx="33" hasCustomPrompt="1"/>
          </p:nvPr>
        </p:nvSpPr>
        <p:spPr>
          <a:xfrm>
            <a:off x="4071686" y="1701772"/>
            <a:ext cx="2030400" cy="1713600"/>
          </a:xfrm>
          <a:prstGeom prst="rect">
            <a:avLst/>
          </a:prstGeom>
          <a:pattFill prst="wdDnDiag">
            <a:fgClr>
              <a:schemeClr val="tx1">
                <a:lumMod val="25000"/>
                <a:lumOff val="75000"/>
              </a:schemeClr>
            </a:fgClr>
            <a:bgClr>
              <a:schemeClr val="bg1"/>
            </a:bgClr>
          </a:pattFill>
        </p:spPr>
        <p:txBody>
          <a:bodyPr anchor="ctr"/>
          <a:lstStyle>
            <a:lvl1pPr marL="0" indent="0" algn="ctr">
              <a:buNone/>
              <a:defRPr sz="2000">
                <a:solidFill>
                  <a:schemeClr val="tx1"/>
                </a:solidFill>
              </a:defRPr>
            </a:lvl1pPr>
          </a:lstStyle>
          <a:p>
            <a:r>
              <a:rPr lang="en-MY" dirty="0"/>
              <a:t>Insert your image here</a:t>
            </a:r>
          </a:p>
        </p:txBody>
      </p:sp>
      <p:sp>
        <p:nvSpPr>
          <p:cNvPr id="89" name="Picture Placeholder 4">
            <a:extLst>
              <a:ext uri="{FF2B5EF4-FFF2-40B4-BE49-F238E27FC236}">
                <a16:creationId xmlns:a16="http://schemas.microsoft.com/office/drawing/2014/main" id="{7CAC0279-27BA-4A15-92E3-CE915F177CED}"/>
              </a:ext>
            </a:extLst>
          </p:cNvPr>
          <p:cNvSpPr>
            <a:spLocks noGrp="1"/>
          </p:cNvSpPr>
          <p:nvPr>
            <p:ph type="pic" sz="quarter" idx="34" hasCustomPrompt="1"/>
          </p:nvPr>
        </p:nvSpPr>
        <p:spPr>
          <a:xfrm>
            <a:off x="4071686" y="-19542"/>
            <a:ext cx="2030400" cy="1713600"/>
          </a:xfrm>
          <a:prstGeom prst="rect">
            <a:avLst/>
          </a:prstGeom>
          <a:pattFill prst="wdDnDiag">
            <a:fgClr>
              <a:schemeClr val="tx1">
                <a:lumMod val="25000"/>
                <a:lumOff val="75000"/>
              </a:schemeClr>
            </a:fgClr>
            <a:bgClr>
              <a:schemeClr val="bg1"/>
            </a:bgClr>
          </a:pattFill>
        </p:spPr>
        <p:txBody>
          <a:bodyPr anchor="ctr"/>
          <a:lstStyle>
            <a:lvl1pPr marL="0" indent="0" algn="ctr">
              <a:buNone/>
              <a:defRPr sz="2000">
                <a:solidFill>
                  <a:schemeClr val="tx1"/>
                </a:solidFill>
              </a:defRPr>
            </a:lvl1pPr>
          </a:lstStyle>
          <a:p>
            <a:r>
              <a:rPr lang="en-MY" dirty="0"/>
              <a:t>Insert your image here</a:t>
            </a:r>
          </a:p>
        </p:txBody>
      </p:sp>
      <p:sp>
        <p:nvSpPr>
          <p:cNvPr id="90" name="Picture Placeholder 4">
            <a:extLst>
              <a:ext uri="{FF2B5EF4-FFF2-40B4-BE49-F238E27FC236}">
                <a16:creationId xmlns:a16="http://schemas.microsoft.com/office/drawing/2014/main" id="{E4966C61-FC4A-4500-8196-897FDC599113}"/>
              </a:ext>
            </a:extLst>
          </p:cNvPr>
          <p:cNvSpPr>
            <a:spLocks noGrp="1"/>
          </p:cNvSpPr>
          <p:nvPr>
            <p:ph type="pic" sz="quarter" idx="35" hasCustomPrompt="1"/>
          </p:nvPr>
        </p:nvSpPr>
        <p:spPr>
          <a:xfrm>
            <a:off x="6091200" y="5128972"/>
            <a:ext cx="2030400" cy="1713600"/>
          </a:xfrm>
          <a:prstGeom prst="rect">
            <a:avLst/>
          </a:prstGeom>
          <a:pattFill prst="wdDnDiag">
            <a:fgClr>
              <a:schemeClr val="tx1">
                <a:lumMod val="25000"/>
                <a:lumOff val="75000"/>
              </a:schemeClr>
            </a:fgClr>
            <a:bgClr>
              <a:schemeClr val="bg1"/>
            </a:bgClr>
          </a:pattFill>
        </p:spPr>
        <p:txBody>
          <a:bodyPr anchor="ctr"/>
          <a:lstStyle>
            <a:lvl1pPr marL="0" indent="0" algn="ctr">
              <a:buNone/>
              <a:defRPr sz="2000">
                <a:solidFill>
                  <a:schemeClr val="tx1"/>
                </a:solidFill>
              </a:defRPr>
            </a:lvl1pPr>
          </a:lstStyle>
          <a:p>
            <a:r>
              <a:rPr lang="en-MY" dirty="0"/>
              <a:t>Insert your image here</a:t>
            </a:r>
          </a:p>
        </p:txBody>
      </p:sp>
      <p:sp>
        <p:nvSpPr>
          <p:cNvPr id="91" name="Picture Placeholder 4">
            <a:extLst>
              <a:ext uri="{FF2B5EF4-FFF2-40B4-BE49-F238E27FC236}">
                <a16:creationId xmlns:a16="http://schemas.microsoft.com/office/drawing/2014/main" id="{7B6092F4-0845-49F9-AE8A-3C4D69EBE22A}"/>
              </a:ext>
            </a:extLst>
          </p:cNvPr>
          <p:cNvSpPr>
            <a:spLocks noGrp="1"/>
          </p:cNvSpPr>
          <p:nvPr>
            <p:ph type="pic" sz="quarter" idx="36" hasCustomPrompt="1"/>
          </p:nvPr>
        </p:nvSpPr>
        <p:spPr>
          <a:xfrm>
            <a:off x="6091200" y="3423086"/>
            <a:ext cx="2030400" cy="1713600"/>
          </a:xfrm>
          <a:prstGeom prst="rect">
            <a:avLst/>
          </a:prstGeom>
          <a:pattFill prst="wdDnDiag">
            <a:fgClr>
              <a:schemeClr val="tx1">
                <a:lumMod val="25000"/>
                <a:lumOff val="75000"/>
              </a:schemeClr>
            </a:fgClr>
            <a:bgClr>
              <a:schemeClr val="bg1"/>
            </a:bgClr>
          </a:pattFill>
        </p:spPr>
        <p:txBody>
          <a:bodyPr anchor="ctr"/>
          <a:lstStyle>
            <a:lvl1pPr marL="0" indent="0" algn="ctr">
              <a:buNone/>
              <a:defRPr sz="2000">
                <a:solidFill>
                  <a:schemeClr val="tx1"/>
                </a:solidFill>
              </a:defRPr>
            </a:lvl1pPr>
          </a:lstStyle>
          <a:p>
            <a:r>
              <a:rPr lang="en-MY" dirty="0"/>
              <a:t>Insert your image here</a:t>
            </a:r>
          </a:p>
        </p:txBody>
      </p:sp>
      <p:sp>
        <p:nvSpPr>
          <p:cNvPr id="92" name="Picture Placeholder 4">
            <a:extLst>
              <a:ext uri="{FF2B5EF4-FFF2-40B4-BE49-F238E27FC236}">
                <a16:creationId xmlns:a16="http://schemas.microsoft.com/office/drawing/2014/main" id="{135A3E73-5D28-4E0F-B562-EF2F488A10F5}"/>
              </a:ext>
            </a:extLst>
          </p:cNvPr>
          <p:cNvSpPr>
            <a:spLocks noGrp="1"/>
          </p:cNvSpPr>
          <p:nvPr>
            <p:ph type="pic" sz="quarter" idx="37" hasCustomPrompt="1"/>
          </p:nvPr>
        </p:nvSpPr>
        <p:spPr>
          <a:xfrm>
            <a:off x="6091200" y="1701772"/>
            <a:ext cx="2030400" cy="1713600"/>
          </a:xfrm>
          <a:prstGeom prst="rect">
            <a:avLst/>
          </a:prstGeom>
          <a:pattFill prst="wdDnDiag">
            <a:fgClr>
              <a:schemeClr val="tx1">
                <a:lumMod val="25000"/>
                <a:lumOff val="75000"/>
              </a:schemeClr>
            </a:fgClr>
            <a:bgClr>
              <a:schemeClr val="bg1"/>
            </a:bgClr>
          </a:pattFill>
        </p:spPr>
        <p:txBody>
          <a:bodyPr anchor="ctr"/>
          <a:lstStyle>
            <a:lvl1pPr marL="0" indent="0" algn="ctr">
              <a:buNone/>
              <a:defRPr sz="2000">
                <a:solidFill>
                  <a:schemeClr val="tx1"/>
                </a:solidFill>
              </a:defRPr>
            </a:lvl1pPr>
          </a:lstStyle>
          <a:p>
            <a:r>
              <a:rPr lang="en-MY" dirty="0"/>
              <a:t>Insert your image here</a:t>
            </a:r>
          </a:p>
        </p:txBody>
      </p:sp>
      <p:sp>
        <p:nvSpPr>
          <p:cNvPr id="93" name="Picture Placeholder 4">
            <a:extLst>
              <a:ext uri="{FF2B5EF4-FFF2-40B4-BE49-F238E27FC236}">
                <a16:creationId xmlns:a16="http://schemas.microsoft.com/office/drawing/2014/main" id="{BA8FF157-B140-4C82-B2C1-4058A4FB1468}"/>
              </a:ext>
            </a:extLst>
          </p:cNvPr>
          <p:cNvSpPr>
            <a:spLocks noGrp="1"/>
          </p:cNvSpPr>
          <p:nvPr>
            <p:ph type="pic" sz="quarter" idx="38" hasCustomPrompt="1"/>
          </p:nvPr>
        </p:nvSpPr>
        <p:spPr>
          <a:xfrm>
            <a:off x="6091200" y="-19542"/>
            <a:ext cx="2030400" cy="1713600"/>
          </a:xfrm>
          <a:prstGeom prst="rect">
            <a:avLst/>
          </a:prstGeom>
          <a:pattFill prst="wdDnDiag">
            <a:fgClr>
              <a:schemeClr val="tx1">
                <a:lumMod val="25000"/>
                <a:lumOff val="75000"/>
              </a:schemeClr>
            </a:fgClr>
            <a:bgClr>
              <a:schemeClr val="bg1"/>
            </a:bgClr>
          </a:pattFill>
        </p:spPr>
        <p:txBody>
          <a:bodyPr anchor="ctr"/>
          <a:lstStyle>
            <a:lvl1pPr marL="0" indent="0" algn="ctr">
              <a:buNone/>
              <a:defRPr sz="2000">
                <a:solidFill>
                  <a:schemeClr val="tx1"/>
                </a:solidFill>
              </a:defRPr>
            </a:lvl1pPr>
          </a:lstStyle>
          <a:p>
            <a:r>
              <a:rPr lang="en-MY" dirty="0"/>
              <a:t>Insert your image here</a:t>
            </a:r>
          </a:p>
        </p:txBody>
      </p:sp>
      <p:sp>
        <p:nvSpPr>
          <p:cNvPr id="94" name="Picture Placeholder 4">
            <a:extLst>
              <a:ext uri="{FF2B5EF4-FFF2-40B4-BE49-F238E27FC236}">
                <a16:creationId xmlns:a16="http://schemas.microsoft.com/office/drawing/2014/main" id="{75FE1A7D-18A9-4B13-83FC-F8D9C5A82174}"/>
              </a:ext>
            </a:extLst>
          </p:cNvPr>
          <p:cNvSpPr>
            <a:spLocks noGrp="1"/>
          </p:cNvSpPr>
          <p:nvPr>
            <p:ph type="pic" sz="quarter" idx="39" hasCustomPrompt="1"/>
          </p:nvPr>
        </p:nvSpPr>
        <p:spPr>
          <a:xfrm>
            <a:off x="8120316" y="5128972"/>
            <a:ext cx="2030400" cy="1713600"/>
          </a:xfrm>
          <a:prstGeom prst="rect">
            <a:avLst/>
          </a:prstGeom>
          <a:pattFill prst="wdDnDiag">
            <a:fgClr>
              <a:schemeClr val="tx1">
                <a:lumMod val="25000"/>
                <a:lumOff val="75000"/>
              </a:schemeClr>
            </a:fgClr>
            <a:bgClr>
              <a:schemeClr val="bg1"/>
            </a:bgClr>
          </a:pattFill>
        </p:spPr>
        <p:txBody>
          <a:bodyPr anchor="ctr"/>
          <a:lstStyle>
            <a:lvl1pPr marL="0" indent="0" algn="ctr">
              <a:buNone/>
              <a:defRPr sz="2000">
                <a:solidFill>
                  <a:schemeClr val="tx1"/>
                </a:solidFill>
              </a:defRPr>
            </a:lvl1pPr>
          </a:lstStyle>
          <a:p>
            <a:r>
              <a:rPr lang="en-MY" dirty="0"/>
              <a:t>Insert your image here</a:t>
            </a:r>
          </a:p>
        </p:txBody>
      </p:sp>
      <p:sp>
        <p:nvSpPr>
          <p:cNvPr id="95" name="Picture Placeholder 4">
            <a:extLst>
              <a:ext uri="{FF2B5EF4-FFF2-40B4-BE49-F238E27FC236}">
                <a16:creationId xmlns:a16="http://schemas.microsoft.com/office/drawing/2014/main" id="{7F60C8A9-4A22-48B8-AAE6-DD071866CBA6}"/>
              </a:ext>
            </a:extLst>
          </p:cNvPr>
          <p:cNvSpPr>
            <a:spLocks noGrp="1"/>
          </p:cNvSpPr>
          <p:nvPr>
            <p:ph type="pic" sz="quarter" idx="40" hasCustomPrompt="1"/>
          </p:nvPr>
        </p:nvSpPr>
        <p:spPr>
          <a:xfrm>
            <a:off x="8120316" y="3423086"/>
            <a:ext cx="2030400" cy="1713600"/>
          </a:xfrm>
          <a:prstGeom prst="rect">
            <a:avLst/>
          </a:prstGeom>
          <a:pattFill prst="wdDnDiag">
            <a:fgClr>
              <a:schemeClr val="tx1">
                <a:lumMod val="25000"/>
                <a:lumOff val="75000"/>
              </a:schemeClr>
            </a:fgClr>
            <a:bgClr>
              <a:schemeClr val="bg1"/>
            </a:bgClr>
          </a:pattFill>
        </p:spPr>
        <p:txBody>
          <a:bodyPr anchor="ctr"/>
          <a:lstStyle>
            <a:lvl1pPr marL="0" indent="0" algn="ctr">
              <a:buNone/>
              <a:defRPr sz="2000">
                <a:solidFill>
                  <a:schemeClr val="tx1"/>
                </a:solidFill>
              </a:defRPr>
            </a:lvl1pPr>
          </a:lstStyle>
          <a:p>
            <a:r>
              <a:rPr lang="en-MY" dirty="0"/>
              <a:t>Insert your image here</a:t>
            </a:r>
          </a:p>
        </p:txBody>
      </p:sp>
      <p:sp>
        <p:nvSpPr>
          <p:cNvPr id="96" name="Picture Placeholder 4">
            <a:extLst>
              <a:ext uri="{FF2B5EF4-FFF2-40B4-BE49-F238E27FC236}">
                <a16:creationId xmlns:a16="http://schemas.microsoft.com/office/drawing/2014/main" id="{8C950696-5ED8-499C-8393-9C12822E24CF}"/>
              </a:ext>
            </a:extLst>
          </p:cNvPr>
          <p:cNvSpPr>
            <a:spLocks noGrp="1"/>
          </p:cNvSpPr>
          <p:nvPr>
            <p:ph type="pic" sz="quarter" idx="41" hasCustomPrompt="1"/>
          </p:nvPr>
        </p:nvSpPr>
        <p:spPr>
          <a:xfrm>
            <a:off x="8120316" y="1701772"/>
            <a:ext cx="2030400" cy="1713600"/>
          </a:xfrm>
          <a:prstGeom prst="rect">
            <a:avLst/>
          </a:prstGeom>
          <a:pattFill prst="wdDnDiag">
            <a:fgClr>
              <a:schemeClr val="tx1">
                <a:lumMod val="25000"/>
                <a:lumOff val="75000"/>
              </a:schemeClr>
            </a:fgClr>
            <a:bgClr>
              <a:schemeClr val="bg1"/>
            </a:bgClr>
          </a:pattFill>
        </p:spPr>
        <p:txBody>
          <a:bodyPr anchor="ctr"/>
          <a:lstStyle>
            <a:lvl1pPr marL="0" indent="0" algn="ctr">
              <a:buNone/>
              <a:defRPr sz="2000">
                <a:solidFill>
                  <a:schemeClr val="tx1"/>
                </a:solidFill>
              </a:defRPr>
            </a:lvl1pPr>
          </a:lstStyle>
          <a:p>
            <a:r>
              <a:rPr lang="en-MY" dirty="0"/>
              <a:t>Insert your image here</a:t>
            </a:r>
          </a:p>
        </p:txBody>
      </p:sp>
      <p:sp>
        <p:nvSpPr>
          <p:cNvPr id="97" name="Picture Placeholder 4">
            <a:extLst>
              <a:ext uri="{FF2B5EF4-FFF2-40B4-BE49-F238E27FC236}">
                <a16:creationId xmlns:a16="http://schemas.microsoft.com/office/drawing/2014/main" id="{E734B2E3-C17B-47AA-826B-86291866FE9F}"/>
              </a:ext>
            </a:extLst>
          </p:cNvPr>
          <p:cNvSpPr>
            <a:spLocks noGrp="1"/>
          </p:cNvSpPr>
          <p:nvPr>
            <p:ph type="pic" sz="quarter" idx="42" hasCustomPrompt="1"/>
          </p:nvPr>
        </p:nvSpPr>
        <p:spPr>
          <a:xfrm>
            <a:off x="8120316" y="-19542"/>
            <a:ext cx="2030400" cy="1713600"/>
          </a:xfrm>
          <a:prstGeom prst="rect">
            <a:avLst/>
          </a:prstGeom>
          <a:pattFill prst="wdDnDiag">
            <a:fgClr>
              <a:schemeClr val="tx1">
                <a:lumMod val="25000"/>
                <a:lumOff val="75000"/>
              </a:schemeClr>
            </a:fgClr>
            <a:bgClr>
              <a:schemeClr val="bg1"/>
            </a:bgClr>
          </a:pattFill>
        </p:spPr>
        <p:txBody>
          <a:bodyPr anchor="ctr"/>
          <a:lstStyle>
            <a:lvl1pPr marL="0" indent="0" algn="ctr">
              <a:buNone/>
              <a:defRPr sz="2000">
                <a:solidFill>
                  <a:schemeClr val="tx1"/>
                </a:solidFill>
              </a:defRPr>
            </a:lvl1pPr>
          </a:lstStyle>
          <a:p>
            <a:r>
              <a:rPr lang="en-MY" dirty="0"/>
              <a:t>Insert your image here</a:t>
            </a:r>
          </a:p>
        </p:txBody>
      </p:sp>
      <p:sp>
        <p:nvSpPr>
          <p:cNvPr id="98" name="Picture Placeholder 4">
            <a:extLst>
              <a:ext uri="{FF2B5EF4-FFF2-40B4-BE49-F238E27FC236}">
                <a16:creationId xmlns:a16="http://schemas.microsoft.com/office/drawing/2014/main" id="{A49F0A20-0DEC-4CEF-8F47-A233C7FF6E76}"/>
              </a:ext>
            </a:extLst>
          </p:cNvPr>
          <p:cNvSpPr>
            <a:spLocks noGrp="1"/>
          </p:cNvSpPr>
          <p:nvPr>
            <p:ph type="pic" sz="quarter" idx="43" hasCustomPrompt="1"/>
          </p:nvPr>
        </p:nvSpPr>
        <p:spPr>
          <a:xfrm>
            <a:off x="10150714" y="5128972"/>
            <a:ext cx="2030400" cy="1713600"/>
          </a:xfrm>
          <a:prstGeom prst="rect">
            <a:avLst/>
          </a:prstGeom>
          <a:pattFill prst="wdDnDiag">
            <a:fgClr>
              <a:schemeClr val="tx1">
                <a:lumMod val="25000"/>
                <a:lumOff val="75000"/>
              </a:schemeClr>
            </a:fgClr>
            <a:bgClr>
              <a:schemeClr val="bg1"/>
            </a:bgClr>
          </a:pattFill>
        </p:spPr>
        <p:txBody>
          <a:bodyPr anchor="ctr"/>
          <a:lstStyle>
            <a:lvl1pPr marL="0" indent="0" algn="ctr">
              <a:buNone/>
              <a:defRPr sz="2000">
                <a:solidFill>
                  <a:schemeClr val="tx1"/>
                </a:solidFill>
              </a:defRPr>
            </a:lvl1pPr>
          </a:lstStyle>
          <a:p>
            <a:r>
              <a:rPr lang="en-MY" dirty="0"/>
              <a:t>Insert your image here</a:t>
            </a:r>
          </a:p>
        </p:txBody>
      </p:sp>
      <p:sp>
        <p:nvSpPr>
          <p:cNvPr id="99" name="Picture Placeholder 4">
            <a:extLst>
              <a:ext uri="{FF2B5EF4-FFF2-40B4-BE49-F238E27FC236}">
                <a16:creationId xmlns:a16="http://schemas.microsoft.com/office/drawing/2014/main" id="{6D344541-70E4-46D2-9B8F-B089A1465678}"/>
              </a:ext>
            </a:extLst>
          </p:cNvPr>
          <p:cNvSpPr>
            <a:spLocks noGrp="1"/>
          </p:cNvSpPr>
          <p:nvPr>
            <p:ph type="pic" sz="quarter" idx="44" hasCustomPrompt="1"/>
          </p:nvPr>
        </p:nvSpPr>
        <p:spPr>
          <a:xfrm>
            <a:off x="10150714" y="3423086"/>
            <a:ext cx="2030400" cy="1713600"/>
          </a:xfrm>
          <a:prstGeom prst="rect">
            <a:avLst/>
          </a:prstGeom>
          <a:pattFill prst="wdDnDiag">
            <a:fgClr>
              <a:schemeClr val="tx1">
                <a:lumMod val="25000"/>
                <a:lumOff val="75000"/>
              </a:schemeClr>
            </a:fgClr>
            <a:bgClr>
              <a:schemeClr val="bg1"/>
            </a:bgClr>
          </a:pattFill>
        </p:spPr>
        <p:txBody>
          <a:bodyPr anchor="ctr"/>
          <a:lstStyle>
            <a:lvl1pPr marL="0" indent="0" algn="ctr">
              <a:buNone/>
              <a:defRPr sz="2000">
                <a:solidFill>
                  <a:schemeClr val="tx1"/>
                </a:solidFill>
              </a:defRPr>
            </a:lvl1pPr>
          </a:lstStyle>
          <a:p>
            <a:r>
              <a:rPr lang="en-MY" dirty="0"/>
              <a:t>Insert your image here</a:t>
            </a:r>
          </a:p>
        </p:txBody>
      </p:sp>
      <p:sp>
        <p:nvSpPr>
          <p:cNvPr id="100" name="Picture Placeholder 4">
            <a:extLst>
              <a:ext uri="{FF2B5EF4-FFF2-40B4-BE49-F238E27FC236}">
                <a16:creationId xmlns:a16="http://schemas.microsoft.com/office/drawing/2014/main" id="{6AE18BEC-E812-445D-9EA8-32DA95BB6D2D}"/>
              </a:ext>
            </a:extLst>
          </p:cNvPr>
          <p:cNvSpPr>
            <a:spLocks noGrp="1"/>
          </p:cNvSpPr>
          <p:nvPr>
            <p:ph type="pic" sz="quarter" idx="45" hasCustomPrompt="1"/>
          </p:nvPr>
        </p:nvSpPr>
        <p:spPr>
          <a:xfrm>
            <a:off x="10150714" y="1701772"/>
            <a:ext cx="2030400" cy="1713600"/>
          </a:xfrm>
          <a:prstGeom prst="rect">
            <a:avLst/>
          </a:prstGeom>
          <a:pattFill prst="wdDnDiag">
            <a:fgClr>
              <a:schemeClr val="tx1">
                <a:lumMod val="25000"/>
                <a:lumOff val="75000"/>
              </a:schemeClr>
            </a:fgClr>
            <a:bgClr>
              <a:schemeClr val="bg1"/>
            </a:bgClr>
          </a:pattFill>
        </p:spPr>
        <p:txBody>
          <a:bodyPr anchor="ctr"/>
          <a:lstStyle>
            <a:lvl1pPr marL="0" indent="0" algn="ctr">
              <a:buNone/>
              <a:defRPr sz="2000">
                <a:solidFill>
                  <a:schemeClr val="tx1"/>
                </a:solidFill>
              </a:defRPr>
            </a:lvl1pPr>
          </a:lstStyle>
          <a:p>
            <a:r>
              <a:rPr lang="en-MY" dirty="0"/>
              <a:t>Insert your image here</a:t>
            </a:r>
          </a:p>
        </p:txBody>
      </p:sp>
      <p:sp>
        <p:nvSpPr>
          <p:cNvPr id="101" name="Picture Placeholder 4">
            <a:extLst>
              <a:ext uri="{FF2B5EF4-FFF2-40B4-BE49-F238E27FC236}">
                <a16:creationId xmlns:a16="http://schemas.microsoft.com/office/drawing/2014/main" id="{7ADCD493-2B84-40DE-B877-B8B73BE07779}"/>
              </a:ext>
            </a:extLst>
          </p:cNvPr>
          <p:cNvSpPr>
            <a:spLocks noGrp="1"/>
          </p:cNvSpPr>
          <p:nvPr>
            <p:ph type="pic" sz="quarter" idx="46" hasCustomPrompt="1"/>
          </p:nvPr>
        </p:nvSpPr>
        <p:spPr>
          <a:xfrm>
            <a:off x="10150714" y="-19542"/>
            <a:ext cx="2030400" cy="1713600"/>
          </a:xfrm>
          <a:prstGeom prst="rect">
            <a:avLst/>
          </a:prstGeom>
          <a:pattFill prst="wdDnDiag">
            <a:fgClr>
              <a:schemeClr val="tx1">
                <a:lumMod val="25000"/>
                <a:lumOff val="75000"/>
              </a:schemeClr>
            </a:fgClr>
            <a:bgClr>
              <a:schemeClr val="bg1"/>
            </a:bgClr>
          </a:pattFill>
        </p:spPr>
        <p:txBody>
          <a:bodyPr anchor="ctr"/>
          <a:lstStyle>
            <a:lvl1pPr marL="0" indent="0" algn="ctr">
              <a:buNone/>
              <a:defRPr sz="2000">
                <a:solidFill>
                  <a:schemeClr val="tx1"/>
                </a:solidFill>
              </a:defRPr>
            </a:lvl1pPr>
          </a:lstStyle>
          <a:p>
            <a:r>
              <a:rPr lang="en-MY" dirty="0"/>
              <a:t>Insert your image here</a:t>
            </a:r>
          </a:p>
        </p:txBody>
      </p:sp>
    </p:spTree>
    <p:extLst>
      <p:ext uri="{BB962C8B-B14F-4D97-AF65-F5344CB8AC3E}">
        <p14:creationId xmlns:p14="http://schemas.microsoft.com/office/powerpoint/2010/main" val="6583733"/>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preserve="1" userDrawn="1">
  <p:cSld name="1 image - team">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DEBEAA60-F546-4F34-83C5-94C55C73773A}"/>
              </a:ext>
            </a:extLst>
          </p:cNvPr>
          <p:cNvSpPr>
            <a:spLocks noGrp="1"/>
          </p:cNvSpPr>
          <p:nvPr>
            <p:ph type="pic" sz="quarter" idx="10" hasCustomPrompt="1"/>
          </p:nvPr>
        </p:nvSpPr>
        <p:spPr>
          <a:xfrm>
            <a:off x="2536371" y="1707378"/>
            <a:ext cx="2820109" cy="4135936"/>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Tree>
    <p:extLst>
      <p:ext uri="{BB962C8B-B14F-4D97-AF65-F5344CB8AC3E}">
        <p14:creationId xmlns:p14="http://schemas.microsoft.com/office/powerpoint/2010/main" val="2846289758"/>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preserve="1" userDrawn="1">
  <p:cSld name="2 image - team">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DEBEAA60-F546-4F34-83C5-94C55C73773A}"/>
              </a:ext>
            </a:extLst>
          </p:cNvPr>
          <p:cNvSpPr>
            <a:spLocks noGrp="1"/>
          </p:cNvSpPr>
          <p:nvPr>
            <p:ph type="pic" sz="quarter" idx="10" hasCustomPrompt="1"/>
          </p:nvPr>
        </p:nvSpPr>
        <p:spPr>
          <a:xfrm>
            <a:off x="383721" y="1671002"/>
            <a:ext cx="2820109" cy="4135936"/>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5" name="Picture Placeholder 2">
            <a:extLst>
              <a:ext uri="{FF2B5EF4-FFF2-40B4-BE49-F238E27FC236}">
                <a16:creationId xmlns:a16="http://schemas.microsoft.com/office/drawing/2014/main" id="{BF4CB3FF-4409-4A39-AE64-103EE4217B33}"/>
              </a:ext>
            </a:extLst>
          </p:cNvPr>
          <p:cNvSpPr>
            <a:spLocks noGrp="1"/>
          </p:cNvSpPr>
          <p:nvPr>
            <p:ph type="pic" sz="quarter" idx="11" hasCustomPrompt="1"/>
          </p:nvPr>
        </p:nvSpPr>
        <p:spPr>
          <a:xfrm>
            <a:off x="6168063" y="1671002"/>
            <a:ext cx="2820109" cy="4135936"/>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Tree>
    <p:extLst>
      <p:ext uri="{BB962C8B-B14F-4D97-AF65-F5344CB8AC3E}">
        <p14:creationId xmlns:p14="http://schemas.microsoft.com/office/powerpoint/2010/main" val="181221039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ingle Image 3 - team">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B77FEE23-A1F6-4E29-A9EE-8DC9D944C1E4}"/>
              </a:ext>
            </a:extLst>
          </p:cNvPr>
          <p:cNvSpPr>
            <a:spLocks noGrp="1"/>
          </p:cNvSpPr>
          <p:nvPr>
            <p:ph type="pic" sz="quarter" idx="11" hasCustomPrompt="1"/>
          </p:nvPr>
        </p:nvSpPr>
        <p:spPr>
          <a:xfrm>
            <a:off x="2" y="0"/>
            <a:ext cx="4224758" cy="6858000"/>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Tree>
    <p:extLst>
      <p:ext uri="{BB962C8B-B14F-4D97-AF65-F5344CB8AC3E}">
        <p14:creationId xmlns:p14="http://schemas.microsoft.com/office/powerpoint/2010/main" val="2854025020"/>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preserve="1" userDrawn="1">
  <p:cSld name="3 images - team">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DEBEAA60-F546-4F34-83C5-94C55C73773A}"/>
              </a:ext>
            </a:extLst>
          </p:cNvPr>
          <p:cNvSpPr>
            <a:spLocks noGrp="1"/>
          </p:cNvSpPr>
          <p:nvPr>
            <p:ph type="pic" sz="quarter" idx="10" hasCustomPrompt="1"/>
          </p:nvPr>
        </p:nvSpPr>
        <p:spPr>
          <a:xfrm>
            <a:off x="593338" y="1627460"/>
            <a:ext cx="3348000" cy="2520000"/>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15" name="Picture Placeholder 2">
            <a:extLst>
              <a:ext uri="{FF2B5EF4-FFF2-40B4-BE49-F238E27FC236}">
                <a16:creationId xmlns:a16="http://schemas.microsoft.com/office/drawing/2014/main" id="{1C184419-7C99-4765-9496-3E2F3CCBD120}"/>
              </a:ext>
            </a:extLst>
          </p:cNvPr>
          <p:cNvSpPr>
            <a:spLocks noGrp="1"/>
          </p:cNvSpPr>
          <p:nvPr>
            <p:ph type="pic" sz="quarter" idx="11" hasCustomPrompt="1"/>
          </p:nvPr>
        </p:nvSpPr>
        <p:spPr>
          <a:xfrm>
            <a:off x="4422000" y="1627460"/>
            <a:ext cx="3348000" cy="2520000"/>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
        <p:nvSpPr>
          <p:cNvPr id="16" name="Picture Placeholder 2">
            <a:extLst>
              <a:ext uri="{FF2B5EF4-FFF2-40B4-BE49-F238E27FC236}">
                <a16:creationId xmlns:a16="http://schemas.microsoft.com/office/drawing/2014/main" id="{CB20C84D-4726-4ABB-980D-1A4E0034F45E}"/>
              </a:ext>
            </a:extLst>
          </p:cNvPr>
          <p:cNvSpPr>
            <a:spLocks noGrp="1"/>
          </p:cNvSpPr>
          <p:nvPr>
            <p:ph type="pic" sz="quarter" idx="12" hasCustomPrompt="1"/>
          </p:nvPr>
        </p:nvSpPr>
        <p:spPr>
          <a:xfrm>
            <a:off x="8250662" y="1627460"/>
            <a:ext cx="3348000" cy="2520000"/>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Tree>
    <p:extLst>
      <p:ext uri="{BB962C8B-B14F-4D97-AF65-F5344CB8AC3E}">
        <p14:creationId xmlns:p14="http://schemas.microsoft.com/office/powerpoint/2010/main" val="1631091272"/>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preserve="1" userDrawn="1">
  <p:cSld name="4 images - team">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DEBEAA60-F546-4F34-83C5-94C55C73773A}"/>
              </a:ext>
            </a:extLst>
          </p:cNvPr>
          <p:cNvSpPr>
            <a:spLocks noGrp="1"/>
          </p:cNvSpPr>
          <p:nvPr>
            <p:ph type="pic" sz="quarter" idx="10" hasCustomPrompt="1"/>
          </p:nvPr>
        </p:nvSpPr>
        <p:spPr>
          <a:xfrm>
            <a:off x="3498462" y="1703777"/>
            <a:ext cx="2368938" cy="2430074"/>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10" name="Picture Placeholder 2">
            <a:extLst>
              <a:ext uri="{FF2B5EF4-FFF2-40B4-BE49-F238E27FC236}">
                <a16:creationId xmlns:a16="http://schemas.microsoft.com/office/drawing/2014/main" id="{BCA69B14-F3A5-40CA-9053-C18824AFF022}"/>
              </a:ext>
            </a:extLst>
          </p:cNvPr>
          <p:cNvSpPr>
            <a:spLocks noGrp="1"/>
          </p:cNvSpPr>
          <p:nvPr>
            <p:ph type="pic" sz="quarter" idx="11" hasCustomPrompt="1"/>
          </p:nvPr>
        </p:nvSpPr>
        <p:spPr>
          <a:xfrm>
            <a:off x="672322" y="1703777"/>
            <a:ext cx="2368938" cy="2430074"/>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
        <p:nvSpPr>
          <p:cNvPr id="13" name="Picture Placeholder 2">
            <a:extLst>
              <a:ext uri="{FF2B5EF4-FFF2-40B4-BE49-F238E27FC236}">
                <a16:creationId xmlns:a16="http://schemas.microsoft.com/office/drawing/2014/main" id="{8A9B3938-6137-4CDD-AB6D-51993EB85C32}"/>
              </a:ext>
            </a:extLst>
          </p:cNvPr>
          <p:cNvSpPr>
            <a:spLocks noGrp="1"/>
          </p:cNvSpPr>
          <p:nvPr>
            <p:ph type="pic" sz="quarter" idx="12" hasCustomPrompt="1"/>
          </p:nvPr>
        </p:nvSpPr>
        <p:spPr>
          <a:xfrm>
            <a:off x="6324602" y="1703777"/>
            <a:ext cx="2368938" cy="2430074"/>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
        <p:nvSpPr>
          <p:cNvPr id="14" name="Picture Placeholder 2">
            <a:extLst>
              <a:ext uri="{FF2B5EF4-FFF2-40B4-BE49-F238E27FC236}">
                <a16:creationId xmlns:a16="http://schemas.microsoft.com/office/drawing/2014/main" id="{C86CC637-6409-48C1-AE9F-9B530F276B72}"/>
              </a:ext>
            </a:extLst>
          </p:cNvPr>
          <p:cNvSpPr>
            <a:spLocks noGrp="1"/>
          </p:cNvSpPr>
          <p:nvPr>
            <p:ph type="pic" sz="quarter" idx="13" hasCustomPrompt="1"/>
          </p:nvPr>
        </p:nvSpPr>
        <p:spPr>
          <a:xfrm>
            <a:off x="9150742" y="1703777"/>
            <a:ext cx="2368938" cy="2430074"/>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Tree>
    <p:extLst>
      <p:ext uri="{BB962C8B-B14F-4D97-AF65-F5344CB8AC3E}">
        <p14:creationId xmlns:p14="http://schemas.microsoft.com/office/powerpoint/2010/main" val="3014594434"/>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preserve="1" userDrawn="1">
  <p:cSld name="4 images - circles with about - team">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13" name="Picture Placeholder 8">
            <a:extLst>
              <a:ext uri="{FF2B5EF4-FFF2-40B4-BE49-F238E27FC236}">
                <a16:creationId xmlns:a16="http://schemas.microsoft.com/office/drawing/2014/main" id="{95870C76-0347-47B9-9240-F07D46529E44}"/>
              </a:ext>
            </a:extLst>
          </p:cNvPr>
          <p:cNvSpPr>
            <a:spLocks noGrp="1"/>
          </p:cNvSpPr>
          <p:nvPr>
            <p:ph type="pic" sz="quarter" idx="13" hasCustomPrompt="1"/>
          </p:nvPr>
        </p:nvSpPr>
        <p:spPr>
          <a:xfrm>
            <a:off x="9199130" y="1785390"/>
            <a:ext cx="2230871" cy="2230871"/>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lvl1pPr>
          </a:lstStyle>
          <a:p>
            <a:r>
              <a:rPr lang="en-MY" dirty="0"/>
              <a:t>Insert your image here</a:t>
            </a:r>
          </a:p>
        </p:txBody>
      </p:sp>
      <p:sp>
        <p:nvSpPr>
          <p:cNvPr id="15" name="Picture Placeholder 8">
            <a:extLst>
              <a:ext uri="{FF2B5EF4-FFF2-40B4-BE49-F238E27FC236}">
                <a16:creationId xmlns:a16="http://schemas.microsoft.com/office/drawing/2014/main" id="{8B81AC86-7581-4D58-835A-55765C67BC6E}"/>
              </a:ext>
            </a:extLst>
          </p:cNvPr>
          <p:cNvSpPr>
            <a:spLocks noGrp="1"/>
          </p:cNvSpPr>
          <p:nvPr>
            <p:ph type="pic" sz="quarter" idx="14" hasCustomPrompt="1"/>
          </p:nvPr>
        </p:nvSpPr>
        <p:spPr>
          <a:xfrm>
            <a:off x="6433458" y="1785390"/>
            <a:ext cx="2230871" cy="2230871"/>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lvl1pPr>
          </a:lstStyle>
          <a:p>
            <a:r>
              <a:rPr lang="en-MY" dirty="0"/>
              <a:t>Insert your image here</a:t>
            </a:r>
          </a:p>
        </p:txBody>
      </p:sp>
      <p:sp>
        <p:nvSpPr>
          <p:cNvPr id="16" name="Picture Placeholder 8">
            <a:extLst>
              <a:ext uri="{FF2B5EF4-FFF2-40B4-BE49-F238E27FC236}">
                <a16:creationId xmlns:a16="http://schemas.microsoft.com/office/drawing/2014/main" id="{256AFB06-62EA-4C6E-809C-D29EC8EFB42F}"/>
              </a:ext>
            </a:extLst>
          </p:cNvPr>
          <p:cNvSpPr>
            <a:spLocks noGrp="1"/>
          </p:cNvSpPr>
          <p:nvPr>
            <p:ph type="pic" sz="quarter" idx="15" hasCustomPrompt="1"/>
          </p:nvPr>
        </p:nvSpPr>
        <p:spPr>
          <a:xfrm>
            <a:off x="3667786" y="1785390"/>
            <a:ext cx="2230871" cy="2230871"/>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lvl1pPr>
          </a:lstStyle>
          <a:p>
            <a:r>
              <a:rPr lang="en-MY" dirty="0"/>
              <a:t>Insert your image here</a:t>
            </a:r>
          </a:p>
        </p:txBody>
      </p:sp>
      <p:sp>
        <p:nvSpPr>
          <p:cNvPr id="17" name="Picture Placeholder 8">
            <a:extLst>
              <a:ext uri="{FF2B5EF4-FFF2-40B4-BE49-F238E27FC236}">
                <a16:creationId xmlns:a16="http://schemas.microsoft.com/office/drawing/2014/main" id="{25176359-3DFF-4515-87CD-F33DEEF1C5DC}"/>
              </a:ext>
            </a:extLst>
          </p:cNvPr>
          <p:cNvSpPr>
            <a:spLocks noGrp="1"/>
          </p:cNvSpPr>
          <p:nvPr>
            <p:ph type="pic" sz="quarter" idx="16" hasCustomPrompt="1"/>
          </p:nvPr>
        </p:nvSpPr>
        <p:spPr>
          <a:xfrm>
            <a:off x="902114" y="1785390"/>
            <a:ext cx="2230871" cy="2230871"/>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lvl1pPr>
          </a:lstStyle>
          <a:p>
            <a:r>
              <a:rPr lang="en-MY" dirty="0"/>
              <a:t>Insert your image here</a:t>
            </a:r>
          </a:p>
        </p:txBody>
      </p:sp>
    </p:spTree>
    <p:extLst>
      <p:ext uri="{BB962C8B-B14F-4D97-AF65-F5344CB8AC3E}">
        <p14:creationId xmlns:p14="http://schemas.microsoft.com/office/powerpoint/2010/main" val="3670785215"/>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preserve="1" userDrawn="1">
  <p:cSld name="8 images - circles with about - team">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10" name="Picture Placeholder 8">
            <a:extLst>
              <a:ext uri="{FF2B5EF4-FFF2-40B4-BE49-F238E27FC236}">
                <a16:creationId xmlns:a16="http://schemas.microsoft.com/office/drawing/2014/main" id="{DCE5FDE2-F0CA-4C5D-A875-798CB845F100}"/>
              </a:ext>
            </a:extLst>
          </p:cNvPr>
          <p:cNvSpPr>
            <a:spLocks noGrp="1"/>
          </p:cNvSpPr>
          <p:nvPr>
            <p:ph type="pic" sz="quarter" idx="17" hasCustomPrompt="1"/>
          </p:nvPr>
        </p:nvSpPr>
        <p:spPr>
          <a:xfrm>
            <a:off x="1053730" y="1640082"/>
            <a:ext cx="1424759" cy="1424759"/>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solidFill>
                  <a:schemeClr val="tx1"/>
                </a:solidFill>
              </a:defRPr>
            </a:lvl1pPr>
          </a:lstStyle>
          <a:p>
            <a:r>
              <a:rPr lang="en-MY" dirty="0"/>
              <a:t>Insert your image here</a:t>
            </a:r>
          </a:p>
        </p:txBody>
      </p:sp>
      <p:sp>
        <p:nvSpPr>
          <p:cNvPr id="27" name="Picture Placeholder 8">
            <a:extLst>
              <a:ext uri="{FF2B5EF4-FFF2-40B4-BE49-F238E27FC236}">
                <a16:creationId xmlns:a16="http://schemas.microsoft.com/office/drawing/2014/main" id="{79F108B7-08A3-4571-B3B3-0B684558D1C0}"/>
              </a:ext>
            </a:extLst>
          </p:cNvPr>
          <p:cNvSpPr>
            <a:spLocks noGrp="1"/>
          </p:cNvSpPr>
          <p:nvPr>
            <p:ph type="pic" sz="quarter" idx="18" hasCustomPrompt="1"/>
          </p:nvPr>
        </p:nvSpPr>
        <p:spPr>
          <a:xfrm>
            <a:off x="3938444" y="1640082"/>
            <a:ext cx="1424759" cy="1424759"/>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solidFill>
                  <a:schemeClr val="tx1"/>
                </a:solidFill>
              </a:defRPr>
            </a:lvl1pPr>
          </a:lstStyle>
          <a:p>
            <a:r>
              <a:rPr lang="en-MY" dirty="0"/>
              <a:t>Insert your image here</a:t>
            </a:r>
          </a:p>
        </p:txBody>
      </p:sp>
      <p:sp>
        <p:nvSpPr>
          <p:cNvPr id="29" name="Picture Placeholder 8">
            <a:extLst>
              <a:ext uri="{FF2B5EF4-FFF2-40B4-BE49-F238E27FC236}">
                <a16:creationId xmlns:a16="http://schemas.microsoft.com/office/drawing/2014/main" id="{731A0527-8DB3-494E-9C94-13CA878EC884}"/>
              </a:ext>
            </a:extLst>
          </p:cNvPr>
          <p:cNvSpPr>
            <a:spLocks noGrp="1"/>
          </p:cNvSpPr>
          <p:nvPr>
            <p:ph type="pic" sz="quarter" idx="19" hasCustomPrompt="1"/>
          </p:nvPr>
        </p:nvSpPr>
        <p:spPr>
          <a:xfrm>
            <a:off x="6823158" y="1640082"/>
            <a:ext cx="1424759" cy="1424759"/>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solidFill>
                  <a:schemeClr val="tx1"/>
                </a:solidFill>
              </a:defRPr>
            </a:lvl1pPr>
          </a:lstStyle>
          <a:p>
            <a:r>
              <a:rPr lang="en-MY" dirty="0"/>
              <a:t>Insert your image here</a:t>
            </a:r>
          </a:p>
        </p:txBody>
      </p:sp>
      <p:sp>
        <p:nvSpPr>
          <p:cNvPr id="31" name="Picture Placeholder 8">
            <a:extLst>
              <a:ext uri="{FF2B5EF4-FFF2-40B4-BE49-F238E27FC236}">
                <a16:creationId xmlns:a16="http://schemas.microsoft.com/office/drawing/2014/main" id="{4D8F4695-1F86-435E-8E6C-6806981F0315}"/>
              </a:ext>
            </a:extLst>
          </p:cNvPr>
          <p:cNvSpPr>
            <a:spLocks noGrp="1"/>
          </p:cNvSpPr>
          <p:nvPr>
            <p:ph type="pic" sz="quarter" idx="20" hasCustomPrompt="1"/>
          </p:nvPr>
        </p:nvSpPr>
        <p:spPr>
          <a:xfrm>
            <a:off x="9718758" y="1640082"/>
            <a:ext cx="1424759" cy="1424759"/>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solidFill>
                  <a:schemeClr val="tx1"/>
                </a:solidFill>
              </a:defRPr>
            </a:lvl1pPr>
          </a:lstStyle>
          <a:p>
            <a:r>
              <a:rPr lang="en-MY" dirty="0"/>
              <a:t>Insert your image here</a:t>
            </a:r>
          </a:p>
        </p:txBody>
      </p:sp>
      <p:sp>
        <p:nvSpPr>
          <p:cNvPr id="35" name="Picture Placeholder 8">
            <a:extLst>
              <a:ext uri="{FF2B5EF4-FFF2-40B4-BE49-F238E27FC236}">
                <a16:creationId xmlns:a16="http://schemas.microsoft.com/office/drawing/2014/main" id="{9EE69341-B076-4419-99EB-457552FB20C4}"/>
              </a:ext>
            </a:extLst>
          </p:cNvPr>
          <p:cNvSpPr>
            <a:spLocks noGrp="1"/>
          </p:cNvSpPr>
          <p:nvPr>
            <p:ph type="pic" sz="quarter" idx="21" hasCustomPrompt="1"/>
          </p:nvPr>
        </p:nvSpPr>
        <p:spPr>
          <a:xfrm>
            <a:off x="1054254" y="3919144"/>
            <a:ext cx="1424759" cy="1424759"/>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solidFill>
                  <a:schemeClr val="tx1"/>
                </a:solidFill>
              </a:defRPr>
            </a:lvl1pPr>
          </a:lstStyle>
          <a:p>
            <a:r>
              <a:rPr lang="en-MY" dirty="0"/>
              <a:t>Insert your image here</a:t>
            </a:r>
          </a:p>
        </p:txBody>
      </p:sp>
      <p:sp>
        <p:nvSpPr>
          <p:cNvPr id="37" name="Picture Placeholder 8">
            <a:extLst>
              <a:ext uri="{FF2B5EF4-FFF2-40B4-BE49-F238E27FC236}">
                <a16:creationId xmlns:a16="http://schemas.microsoft.com/office/drawing/2014/main" id="{A2C775F5-EA59-45F5-9173-3649DFC6BE11}"/>
              </a:ext>
            </a:extLst>
          </p:cNvPr>
          <p:cNvSpPr>
            <a:spLocks noGrp="1"/>
          </p:cNvSpPr>
          <p:nvPr>
            <p:ph type="pic" sz="quarter" idx="22" hasCustomPrompt="1"/>
          </p:nvPr>
        </p:nvSpPr>
        <p:spPr>
          <a:xfrm>
            <a:off x="3938444" y="3919144"/>
            <a:ext cx="1424759" cy="1424759"/>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solidFill>
                  <a:schemeClr val="tx1"/>
                </a:solidFill>
              </a:defRPr>
            </a:lvl1pPr>
          </a:lstStyle>
          <a:p>
            <a:r>
              <a:rPr lang="en-MY" dirty="0"/>
              <a:t>Insert your image here</a:t>
            </a:r>
          </a:p>
        </p:txBody>
      </p:sp>
      <p:sp>
        <p:nvSpPr>
          <p:cNvPr id="39" name="Picture Placeholder 8">
            <a:extLst>
              <a:ext uri="{FF2B5EF4-FFF2-40B4-BE49-F238E27FC236}">
                <a16:creationId xmlns:a16="http://schemas.microsoft.com/office/drawing/2014/main" id="{B93F3577-2AFB-4CBA-8702-74751AF779E3}"/>
              </a:ext>
            </a:extLst>
          </p:cNvPr>
          <p:cNvSpPr>
            <a:spLocks noGrp="1"/>
          </p:cNvSpPr>
          <p:nvPr>
            <p:ph type="pic" sz="quarter" idx="23" hasCustomPrompt="1"/>
          </p:nvPr>
        </p:nvSpPr>
        <p:spPr>
          <a:xfrm>
            <a:off x="6823158" y="3919144"/>
            <a:ext cx="1424759" cy="1424759"/>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solidFill>
                  <a:schemeClr val="tx1"/>
                </a:solidFill>
              </a:defRPr>
            </a:lvl1pPr>
          </a:lstStyle>
          <a:p>
            <a:r>
              <a:rPr lang="en-MY" dirty="0"/>
              <a:t>Insert your image here</a:t>
            </a:r>
          </a:p>
        </p:txBody>
      </p:sp>
      <p:sp>
        <p:nvSpPr>
          <p:cNvPr id="41" name="Picture Placeholder 8">
            <a:extLst>
              <a:ext uri="{FF2B5EF4-FFF2-40B4-BE49-F238E27FC236}">
                <a16:creationId xmlns:a16="http://schemas.microsoft.com/office/drawing/2014/main" id="{FB24CD8E-3869-4897-B2BD-FC19570FD14D}"/>
              </a:ext>
            </a:extLst>
          </p:cNvPr>
          <p:cNvSpPr>
            <a:spLocks noGrp="1"/>
          </p:cNvSpPr>
          <p:nvPr>
            <p:ph type="pic" sz="quarter" idx="24" hasCustomPrompt="1"/>
          </p:nvPr>
        </p:nvSpPr>
        <p:spPr>
          <a:xfrm>
            <a:off x="9707872" y="3919144"/>
            <a:ext cx="1424759" cy="1424759"/>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solidFill>
                  <a:schemeClr val="tx1"/>
                </a:solidFill>
              </a:defRPr>
            </a:lvl1pPr>
          </a:lstStyle>
          <a:p>
            <a:r>
              <a:rPr lang="en-MY" dirty="0"/>
              <a:t>Insert your image here</a:t>
            </a:r>
          </a:p>
        </p:txBody>
      </p:sp>
    </p:spTree>
    <p:extLst>
      <p:ext uri="{BB962C8B-B14F-4D97-AF65-F5344CB8AC3E}">
        <p14:creationId xmlns:p14="http://schemas.microsoft.com/office/powerpoint/2010/main" val="2123481856"/>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preserve="1" userDrawn="1">
  <p:cSld name="5 images - Rect-  team">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2"/>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3" name="Picture Placeholder 2">
            <a:extLst>
              <a:ext uri="{FF2B5EF4-FFF2-40B4-BE49-F238E27FC236}">
                <a16:creationId xmlns:a16="http://schemas.microsoft.com/office/drawing/2014/main" id="{A883266C-2B3A-467B-9E10-F78AC186C278}"/>
              </a:ext>
            </a:extLst>
          </p:cNvPr>
          <p:cNvSpPr>
            <a:spLocks noGrp="1"/>
          </p:cNvSpPr>
          <p:nvPr>
            <p:ph type="pic" sz="quarter" idx="10" hasCustomPrompt="1"/>
          </p:nvPr>
        </p:nvSpPr>
        <p:spPr>
          <a:xfrm>
            <a:off x="501198" y="1937795"/>
            <a:ext cx="2127476" cy="3167745"/>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
        <p:nvSpPr>
          <p:cNvPr id="16" name="Picture Placeholder 2">
            <a:extLst>
              <a:ext uri="{FF2B5EF4-FFF2-40B4-BE49-F238E27FC236}">
                <a16:creationId xmlns:a16="http://schemas.microsoft.com/office/drawing/2014/main" id="{0403C16B-AFE0-4C73-8A7E-53BCE86138E2}"/>
              </a:ext>
            </a:extLst>
          </p:cNvPr>
          <p:cNvSpPr>
            <a:spLocks noGrp="1"/>
          </p:cNvSpPr>
          <p:nvPr>
            <p:ph type="pic" sz="quarter" idx="11" hasCustomPrompt="1"/>
          </p:nvPr>
        </p:nvSpPr>
        <p:spPr>
          <a:xfrm>
            <a:off x="2765426" y="1937795"/>
            <a:ext cx="2127476" cy="3167745"/>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17" name="Picture Placeholder 2">
            <a:extLst>
              <a:ext uri="{FF2B5EF4-FFF2-40B4-BE49-F238E27FC236}">
                <a16:creationId xmlns:a16="http://schemas.microsoft.com/office/drawing/2014/main" id="{8F4E7577-3CEF-4946-BDE2-326360B15F55}"/>
              </a:ext>
            </a:extLst>
          </p:cNvPr>
          <p:cNvSpPr>
            <a:spLocks noGrp="1"/>
          </p:cNvSpPr>
          <p:nvPr>
            <p:ph type="pic" sz="quarter" idx="12" hasCustomPrompt="1"/>
          </p:nvPr>
        </p:nvSpPr>
        <p:spPr>
          <a:xfrm>
            <a:off x="5029654" y="1937795"/>
            <a:ext cx="2127476" cy="3167745"/>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18" name="Picture Placeholder 2">
            <a:extLst>
              <a:ext uri="{FF2B5EF4-FFF2-40B4-BE49-F238E27FC236}">
                <a16:creationId xmlns:a16="http://schemas.microsoft.com/office/drawing/2014/main" id="{FB7D9A27-ABC1-4DB8-9780-F3E4FD2A8263}"/>
              </a:ext>
            </a:extLst>
          </p:cNvPr>
          <p:cNvSpPr>
            <a:spLocks noGrp="1"/>
          </p:cNvSpPr>
          <p:nvPr>
            <p:ph type="pic" sz="quarter" idx="13" hasCustomPrompt="1"/>
          </p:nvPr>
        </p:nvSpPr>
        <p:spPr>
          <a:xfrm>
            <a:off x="7293882" y="1937795"/>
            <a:ext cx="2127476" cy="3167745"/>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19" name="Picture Placeholder 2">
            <a:extLst>
              <a:ext uri="{FF2B5EF4-FFF2-40B4-BE49-F238E27FC236}">
                <a16:creationId xmlns:a16="http://schemas.microsoft.com/office/drawing/2014/main" id="{8A1F4A21-B313-457B-BA04-C06D222CC6E9}"/>
              </a:ext>
            </a:extLst>
          </p:cNvPr>
          <p:cNvSpPr>
            <a:spLocks noGrp="1"/>
          </p:cNvSpPr>
          <p:nvPr>
            <p:ph type="pic" sz="quarter" idx="14" hasCustomPrompt="1"/>
          </p:nvPr>
        </p:nvSpPr>
        <p:spPr>
          <a:xfrm>
            <a:off x="9558110" y="1937794"/>
            <a:ext cx="2127476" cy="3167745"/>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Tree>
    <p:extLst>
      <p:ext uri="{BB962C8B-B14F-4D97-AF65-F5344CB8AC3E}">
        <p14:creationId xmlns:p14="http://schemas.microsoft.com/office/powerpoint/2010/main" val="4076621694"/>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preserve="1" userDrawn="1">
  <p:cSld name="1_5 images - Rect-  team">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A883266C-2B3A-467B-9E10-F78AC186C278}"/>
              </a:ext>
            </a:extLst>
          </p:cNvPr>
          <p:cNvSpPr>
            <a:spLocks noGrp="1"/>
          </p:cNvSpPr>
          <p:nvPr>
            <p:ph type="pic" sz="quarter" idx="10" hasCustomPrompt="1"/>
          </p:nvPr>
        </p:nvSpPr>
        <p:spPr>
          <a:xfrm>
            <a:off x="-8368050" y="1937795"/>
            <a:ext cx="2127476" cy="3167745"/>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
        <p:nvSpPr>
          <p:cNvPr id="16" name="Picture Placeholder 2">
            <a:extLst>
              <a:ext uri="{FF2B5EF4-FFF2-40B4-BE49-F238E27FC236}">
                <a16:creationId xmlns:a16="http://schemas.microsoft.com/office/drawing/2014/main" id="{0403C16B-AFE0-4C73-8A7E-53BCE86138E2}"/>
              </a:ext>
            </a:extLst>
          </p:cNvPr>
          <p:cNvSpPr>
            <a:spLocks noGrp="1"/>
          </p:cNvSpPr>
          <p:nvPr>
            <p:ph type="pic" sz="quarter" idx="11" hasCustomPrompt="1"/>
          </p:nvPr>
        </p:nvSpPr>
        <p:spPr>
          <a:xfrm>
            <a:off x="-6103822" y="1937795"/>
            <a:ext cx="2127476" cy="3167745"/>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17" name="Picture Placeholder 2">
            <a:extLst>
              <a:ext uri="{FF2B5EF4-FFF2-40B4-BE49-F238E27FC236}">
                <a16:creationId xmlns:a16="http://schemas.microsoft.com/office/drawing/2014/main" id="{8F4E7577-3CEF-4946-BDE2-326360B15F55}"/>
              </a:ext>
            </a:extLst>
          </p:cNvPr>
          <p:cNvSpPr>
            <a:spLocks noGrp="1"/>
          </p:cNvSpPr>
          <p:nvPr>
            <p:ph type="pic" sz="quarter" idx="12" hasCustomPrompt="1"/>
          </p:nvPr>
        </p:nvSpPr>
        <p:spPr>
          <a:xfrm>
            <a:off x="-3839594" y="1937795"/>
            <a:ext cx="2127476" cy="3167745"/>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18" name="Picture Placeholder 2">
            <a:extLst>
              <a:ext uri="{FF2B5EF4-FFF2-40B4-BE49-F238E27FC236}">
                <a16:creationId xmlns:a16="http://schemas.microsoft.com/office/drawing/2014/main" id="{FB7D9A27-ABC1-4DB8-9780-F3E4FD2A8263}"/>
              </a:ext>
            </a:extLst>
          </p:cNvPr>
          <p:cNvSpPr>
            <a:spLocks noGrp="1"/>
          </p:cNvSpPr>
          <p:nvPr>
            <p:ph type="pic" sz="quarter" idx="13" hasCustomPrompt="1"/>
          </p:nvPr>
        </p:nvSpPr>
        <p:spPr>
          <a:xfrm>
            <a:off x="-1575366" y="1937795"/>
            <a:ext cx="2127476" cy="3167745"/>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19" name="Picture Placeholder 2">
            <a:extLst>
              <a:ext uri="{FF2B5EF4-FFF2-40B4-BE49-F238E27FC236}">
                <a16:creationId xmlns:a16="http://schemas.microsoft.com/office/drawing/2014/main" id="{8A1F4A21-B313-457B-BA04-C06D222CC6E9}"/>
              </a:ext>
            </a:extLst>
          </p:cNvPr>
          <p:cNvSpPr>
            <a:spLocks noGrp="1"/>
          </p:cNvSpPr>
          <p:nvPr>
            <p:ph type="pic" sz="quarter" idx="14" hasCustomPrompt="1"/>
          </p:nvPr>
        </p:nvSpPr>
        <p:spPr>
          <a:xfrm>
            <a:off x="688862" y="1937794"/>
            <a:ext cx="2127476" cy="3167745"/>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Tree>
    <p:extLst>
      <p:ext uri="{BB962C8B-B14F-4D97-AF65-F5344CB8AC3E}">
        <p14:creationId xmlns:p14="http://schemas.microsoft.com/office/powerpoint/2010/main" val="1813177657"/>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preserve="1" userDrawn="1">
  <p:cSld name="2_5 images - Rect-  team">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A883266C-2B3A-467B-9E10-F78AC186C278}"/>
              </a:ext>
            </a:extLst>
          </p:cNvPr>
          <p:cNvSpPr>
            <a:spLocks noGrp="1"/>
          </p:cNvSpPr>
          <p:nvPr>
            <p:ph type="pic" sz="quarter" idx="10" hasCustomPrompt="1"/>
          </p:nvPr>
        </p:nvSpPr>
        <p:spPr>
          <a:xfrm>
            <a:off x="-6082050" y="1937795"/>
            <a:ext cx="2127476" cy="3167745"/>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
        <p:nvSpPr>
          <p:cNvPr id="16" name="Picture Placeholder 2">
            <a:extLst>
              <a:ext uri="{FF2B5EF4-FFF2-40B4-BE49-F238E27FC236}">
                <a16:creationId xmlns:a16="http://schemas.microsoft.com/office/drawing/2014/main" id="{0403C16B-AFE0-4C73-8A7E-53BCE86138E2}"/>
              </a:ext>
            </a:extLst>
          </p:cNvPr>
          <p:cNvSpPr>
            <a:spLocks noGrp="1"/>
          </p:cNvSpPr>
          <p:nvPr>
            <p:ph type="pic" sz="quarter" idx="11" hasCustomPrompt="1"/>
          </p:nvPr>
        </p:nvSpPr>
        <p:spPr>
          <a:xfrm>
            <a:off x="-3817822" y="1937795"/>
            <a:ext cx="2127476" cy="3167745"/>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17" name="Picture Placeholder 2">
            <a:extLst>
              <a:ext uri="{FF2B5EF4-FFF2-40B4-BE49-F238E27FC236}">
                <a16:creationId xmlns:a16="http://schemas.microsoft.com/office/drawing/2014/main" id="{8F4E7577-3CEF-4946-BDE2-326360B15F55}"/>
              </a:ext>
            </a:extLst>
          </p:cNvPr>
          <p:cNvSpPr>
            <a:spLocks noGrp="1"/>
          </p:cNvSpPr>
          <p:nvPr>
            <p:ph type="pic" sz="quarter" idx="12" hasCustomPrompt="1"/>
          </p:nvPr>
        </p:nvSpPr>
        <p:spPr>
          <a:xfrm>
            <a:off x="-1553594" y="1937795"/>
            <a:ext cx="2127476" cy="3167745"/>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18" name="Picture Placeholder 2">
            <a:extLst>
              <a:ext uri="{FF2B5EF4-FFF2-40B4-BE49-F238E27FC236}">
                <a16:creationId xmlns:a16="http://schemas.microsoft.com/office/drawing/2014/main" id="{FB7D9A27-ABC1-4DB8-9780-F3E4FD2A8263}"/>
              </a:ext>
            </a:extLst>
          </p:cNvPr>
          <p:cNvSpPr>
            <a:spLocks noGrp="1"/>
          </p:cNvSpPr>
          <p:nvPr>
            <p:ph type="pic" sz="quarter" idx="13" hasCustomPrompt="1"/>
          </p:nvPr>
        </p:nvSpPr>
        <p:spPr>
          <a:xfrm>
            <a:off x="710634" y="1937795"/>
            <a:ext cx="2127476" cy="3167745"/>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19" name="Picture Placeholder 2">
            <a:extLst>
              <a:ext uri="{FF2B5EF4-FFF2-40B4-BE49-F238E27FC236}">
                <a16:creationId xmlns:a16="http://schemas.microsoft.com/office/drawing/2014/main" id="{8A1F4A21-B313-457B-BA04-C06D222CC6E9}"/>
              </a:ext>
            </a:extLst>
          </p:cNvPr>
          <p:cNvSpPr>
            <a:spLocks noGrp="1"/>
          </p:cNvSpPr>
          <p:nvPr>
            <p:ph type="pic" sz="quarter" idx="14" hasCustomPrompt="1"/>
          </p:nvPr>
        </p:nvSpPr>
        <p:spPr>
          <a:xfrm>
            <a:off x="12328412" y="1937794"/>
            <a:ext cx="2127476" cy="3167745"/>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Tree>
    <p:extLst>
      <p:ext uri="{BB962C8B-B14F-4D97-AF65-F5344CB8AC3E}">
        <p14:creationId xmlns:p14="http://schemas.microsoft.com/office/powerpoint/2010/main" val="1506298338"/>
      </p:ext>
    </p:extLst>
  </p:cSld>
  <p:clrMapOvr>
    <a:masterClrMapping/>
  </p:clrMapOvr>
  <p:extLst>
    <p:ext uri="{DCECCB84-F9BA-43D5-87BE-67443E8EF086}">
      <p15:sldGuideLst xmlns:p15="http://schemas.microsoft.com/office/powerpoint/2012/main"/>
    </p:ext>
  </p:extLst>
</p:sldLayout>
</file>

<file path=ppt/slideLayouts/slideLayout217.xml><?xml version="1.0" encoding="utf-8"?>
<p:sldLayout xmlns:a="http://schemas.openxmlformats.org/drawingml/2006/main" xmlns:r="http://schemas.openxmlformats.org/officeDocument/2006/relationships" xmlns:p="http://schemas.openxmlformats.org/presentationml/2006/main" preserve="1" userDrawn="1">
  <p:cSld name="3_5 images - Rect-  team">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A883266C-2B3A-467B-9E10-F78AC186C278}"/>
              </a:ext>
            </a:extLst>
          </p:cNvPr>
          <p:cNvSpPr>
            <a:spLocks noGrp="1"/>
          </p:cNvSpPr>
          <p:nvPr>
            <p:ph type="pic" sz="quarter" idx="10" hasCustomPrompt="1"/>
          </p:nvPr>
        </p:nvSpPr>
        <p:spPr>
          <a:xfrm>
            <a:off x="-3817369" y="1937795"/>
            <a:ext cx="2127476" cy="3167745"/>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
        <p:nvSpPr>
          <p:cNvPr id="16" name="Picture Placeholder 2">
            <a:extLst>
              <a:ext uri="{FF2B5EF4-FFF2-40B4-BE49-F238E27FC236}">
                <a16:creationId xmlns:a16="http://schemas.microsoft.com/office/drawing/2014/main" id="{0403C16B-AFE0-4C73-8A7E-53BCE86138E2}"/>
              </a:ext>
            </a:extLst>
          </p:cNvPr>
          <p:cNvSpPr>
            <a:spLocks noGrp="1"/>
          </p:cNvSpPr>
          <p:nvPr>
            <p:ph type="pic" sz="quarter" idx="11" hasCustomPrompt="1"/>
          </p:nvPr>
        </p:nvSpPr>
        <p:spPr>
          <a:xfrm>
            <a:off x="-1553141" y="1937795"/>
            <a:ext cx="2127476" cy="3167745"/>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17" name="Picture Placeholder 2">
            <a:extLst>
              <a:ext uri="{FF2B5EF4-FFF2-40B4-BE49-F238E27FC236}">
                <a16:creationId xmlns:a16="http://schemas.microsoft.com/office/drawing/2014/main" id="{8F4E7577-3CEF-4946-BDE2-326360B15F55}"/>
              </a:ext>
            </a:extLst>
          </p:cNvPr>
          <p:cNvSpPr>
            <a:spLocks noGrp="1"/>
          </p:cNvSpPr>
          <p:nvPr>
            <p:ph type="pic" sz="quarter" idx="12" hasCustomPrompt="1"/>
          </p:nvPr>
        </p:nvSpPr>
        <p:spPr>
          <a:xfrm>
            <a:off x="711087" y="1937795"/>
            <a:ext cx="2127476" cy="3167745"/>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18" name="Picture Placeholder 2">
            <a:extLst>
              <a:ext uri="{FF2B5EF4-FFF2-40B4-BE49-F238E27FC236}">
                <a16:creationId xmlns:a16="http://schemas.microsoft.com/office/drawing/2014/main" id="{FB7D9A27-ABC1-4DB8-9780-F3E4FD2A8263}"/>
              </a:ext>
            </a:extLst>
          </p:cNvPr>
          <p:cNvSpPr>
            <a:spLocks noGrp="1"/>
          </p:cNvSpPr>
          <p:nvPr>
            <p:ph type="pic" sz="quarter" idx="13" hasCustomPrompt="1"/>
          </p:nvPr>
        </p:nvSpPr>
        <p:spPr>
          <a:xfrm>
            <a:off x="12350184" y="1937795"/>
            <a:ext cx="2127476" cy="3167745"/>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19" name="Picture Placeholder 2">
            <a:extLst>
              <a:ext uri="{FF2B5EF4-FFF2-40B4-BE49-F238E27FC236}">
                <a16:creationId xmlns:a16="http://schemas.microsoft.com/office/drawing/2014/main" id="{8A1F4A21-B313-457B-BA04-C06D222CC6E9}"/>
              </a:ext>
            </a:extLst>
          </p:cNvPr>
          <p:cNvSpPr>
            <a:spLocks noGrp="1"/>
          </p:cNvSpPr>
          <p:nvPr>
            <p:ph type="pic" sz="quarter" idx="14" hasCustomPrompt="1"/>
          </p:nvPr>
        </p:nvSpPr>
        <p:spPr>
          <a:xfrm>
            <a:off x="14614412" y="1937794"/>
            <a:ext cx="2127476" cy="3167745"/>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Tree>
    <p:extLst>
      <p:ext uri="{BB962C8B-B14F-4D97-AF65-F5344CB8AC3E}">
        <p14:creationId xmlns:p14="http://schemas.microsoft.com/office/powerpoint/2010/main" val="1904425287"/>
      </p:ext>
    </p:extLst>
  </p:cSld>
  <p:clrMapOvr>
    <a:masterClrMapping/>
  </p:clrMapOvr>
  <p:extLst>
    <p:ext uri="{DCECCB84-F9BA-43D5-87BE-67443E8EF086}">
      <p15:sldGuideLst xmlns:p15="http://schemas.microsoft.com/office/powerpoint/2012/main"/>
    </p:ext>
  </p:extLst>
</p:sldLayout>
</file>

<file path=ppt/slideLayouts/slideLayout218.xml><?xml version="1.0" encoding="utf-8"?>
<p:sldLayout xmlns:a="http://schemas.openxmlformats.org/drawingml/2006/main" xmlns:r="http://schemas.openxmlformats.org/officeDocument/2006/relationships" xmlns:p="http://schemas.openxmlformats.org/presentationml/2006/main" preserve="1" userDrawn="1">
  <p:cSld name="4_5 images - Rect-  team">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A883266C-2B3A-467B-9E10-F78AC186C278}"/>
              </a:ext>
            </a:extLst>
          </p:cNvPr>
          <p:cNvSpPr>
            <a:spLocks noGrp="1"/>
          </p:cNvSpPr>
          <p:nvPr>
            <p:ph type="pic" sz="quarter" idx="10" hasCustomPrompt="1"/>
          </p:nvPr>
        </p:nvSpPr>
        <p:spPr>
          <a:xfrm>
            <a:off x="-1572191" y="1937795"/>
            <a:ext cx="2127476" cy="3167745"/>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
        <p:nvSpPr>
          <p:cNvPr id="16" name="Picture Placeholder 2">
            <a:extLst>
              <a:ext uri="{FF2B5EF4-FFF2-40B4-BE49-F238E27FC236}">
                <a16:creationId xmlns:a16="http://schemas.microsoft.com/office/drawing/2014/main" id="{0403C16B-AFE0-4C73-8A7E-53BCE86138E2}"/>
              </a:ext>
            </a:extLst>
          </p:cNvPr>
          <p:cNvSpPr>
            <a:spLocks noGrp="1"/>
          </p:cNvSpPr>
          <p:nvPr>
            <p:ph type="pic" sz="quarter" idx="11" hasCustomPrompt="1"/>
          </p:nvPr>
        </p:nvSpPr>
        <p:spPr>
          <a:xfrm>
            <a:off x="692037" y="1937795"/>
            <a:ext cx="2127476" cy="3167745"/>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17" name="Picture Placeholder 2">
            <a:extLst>
              <a:ext uri="{FF2B5EF4-FFF2-40B4-BE49-F238E27FC236}">
                <a16:creationId xmlns:a16="http://schemas.microsoft.com/office/drawing/2014/main" id="{8F4E7577-3CEF-4946-BDE2-326360B15F55}"/>
              </a:ext>
            </a:extLst>
          </p:cNvPr>
          <p:cNvSpPr>
            <a:spLocks noGrp="1"/>
          </p:cNvSpPr>
          <p:nvPr>
            <p:ph type="pic" sz="quarter" idx="12" hasCustomPrompt="1"/>
          </p:nvPr>
        </p:nvSpPr>
        <p:spPr>
          <a:xfrm>
            <a:off x="12429106" y="1937795"/>
            <a:ext cx="2127476" cy="3167745"/>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18" name="Picture Placeholder 2">
            <a:extLst>
              <a:ext uri="{FF2B5EF4-FFF2-40B4-BE49-F238E27FC236}">
                <a16:creationId xmlns:a16="http://schemas.microsoft.com/office/drawing/2014/main" id="{FB7D9A27-ABC1-4DB8-9780-F3E4FD2A8263}"/>
              </a:ext>
            </a:extLst>
          </p:cNvPr>
          <p:cNvSpPr>
            <a:spLocks noGrp="1"/>
          </p:cNvSpPr>
          <p:nvPr>
            <p:ph type="pic" sz="quarter" idx="13" hasCustomPrompt="1"/>
          </p:nvPr>
        </p:nvSpPr>
        <p:spPr>
          <a:xfrm>
            <a:off x="14693334" y="1937795"/>
            <a:ext cx="2127476" cy="3167745"/>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19" name="Picture Placeholder 2">
            <a:extLst>
              <a:ext uri="{FF2B5EF4-FFF2-40B4-BE49-F238E27FC236}">
                <a16:creationId xmlns:a16="http://schemas.microsoft.com/office/drawing/2014/main" id="{8A1F4A21-B313-457B-BA04-C06D222CC6E9}"/>
              </a:ext>
            </a:extLst>
          </p:cNvPr>
          <p:cNvSpPr>
            <a:spLocks noGrp="1"/>
          </p:cNvSpPr>
          <p:nvPr>
            <p:ph type="pic" sz="quarter" idx="14" hasCustomPrompt="1"/>
          </p:nvPr>
        </p:nvSpPr>
        <p:spPr>
          <a:xfrm>
            <a:off x="16957562" y="1937794"/>
            <a:ext cx="2127476" cy="3167745"/>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Tree>
    <p:extLst>
      <p:ext uri="{BB962C8B-B14F-4D97-AF65-F5344CB8AC3E}">
        <p14:creationId xmlns:p14="http://schemas.microsoft.com/office/powerpoint/2010/main" val="2044397141"/>
      </p:ext>
    </p:extLst>
  </p:cSld>
  <p:clrMapOvr>
    <a:masterClrMapping/>
  </p:clrMapOvr>
  <p:extLst>
    <p:ext uri="{DCECCB84-F9BA-43D5-87BE-67443E8EF086}">
      <p15:sldGuideLst xmlns:p15="http://schemas.microsoft.com/office/powerpoint/2012/main"/>
    </p:ext>
  </p:extLst>
</p:sldLayout>
</file>

<file path=ppt/slideLayouts/slideLayout219.xml><?xml version="1.0" encoding="utf-8"?>
<p:sldLayout xmlns:a="http://schemas.openxmlformats.org/drawingml/2006/main" xmlns:r="http://schemas.openxmlformats.org/officeDocument/2006/relationships" xmlns:p="http://schemas.openxmlformats.org/presentationml/2006/main" preserve="1" userDrawn="1">
  <p:cSld name="5_5 images - Rect-  team">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A883266C-2B3A-467B-9E10-F78AC186C278}"/>
              </a:ext>
            </a:extLst>
          </p:cNvPr>
          <p:cNvSpPr>
            <a:spLocks noGrp="1"/>
          </p:cNvSpPr>
          <p:nvPr>
            <p:ph type="pic" sz="quarter" idx="10" hasCustomPrompt="1"/>
          </p:nvPr>
        </p:nvSpPr>
        <p:spPr>
          <a:xfrm>
            <a:off x="711087" y="1937795"/>
            <a:ext cx="2127476" cy="3167745"/>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
        <p:nvSpPr>
          <p:cNvPr id="16" name="Picture Placeholder 2">
            <a:extLst>
              <a:ext uri="{FF2B5EF4-FFF2-40B4-BE49-F238E27FC236}">
                <a16:creationId xmlns:a16="http://schemas.microsoft.com/office/drawing/2014/main" id="{0403C16B-AFE0-4C73-8A7E-53BCE86138E2}"/>
              </a:ext>
            </a:extLst>
          </p:cNvPr>
          <p:cNvSpPr>
            <a:spLocks noGrp="1"/>
          </p:cNvSpPr>
          <p:nvPr>
            <p:ph type="pic" sz="quarter" idx="11" hasCustomPrompt="1"/>
          </p:nvPr>
        </p:nvSpPr>
        <p:spPr>
          <a:xfrm>
            <a:off x="12382500" y="1937795"/>
            <a:ext cx="2127476" cy="3167745"/>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17" name="Picture Placeholder 2">
            <a:extLst>
              <a:ext uri="{FF2B5EF4-FFF2-40B4-BE49-F238E27FC236}">
                <a16:creationId xmlns:a16="http://schemas.microsoft.com/office/drawing/2014/main" id="{8F4E7577-3CEF-4946-BDE2-326360B15F55}"/>
              </a:ext>
            </a:extLst>
          </p:cNvPr>
          <p:cNvSpPr>
            <a:spLocks noGrp="1"/>
          </p:cNvSpPr>
          <p:nvPr>
            <p:ph type="pic" sz="quarter" idx="12" hasCustomPrompt="1"/>
          </p:nvPr>
        </p:nvSpPr>
        <p:spPr>
          <a:xfrm>
            <a:off x="14646728" y="1937795"/>
            <a:ext cx="2127476" cy="3167745"/>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18" name="Picture Placeholder 2">
            <a:extLst>
              <a:ext uri="{FF2B5EF4-FFF2-40B4-BE49-F238E27FC236}">
                <a16:creationId xmlns:a16="http://schemas.microsoft.com/office/drawing/2014/main" id="{FB7D9A27-ABC1-4DB8-9780-F3E4FD2A8263}"/>
              </a:ext>
            </a:extLst>
          </p:cNvPr>
          <p:cNvSpPr>
            <a:spLocks noGrp="1"/>
          </p:cNvSpPr>
          <p:nvPr>
            <p:ph type="pic" sz="quarter" idx="13" hasCustomPrompt="1"/>
          </p:nvPr>
        </p:nvSpPr>
        <p:spPr>
          <a:xfrm>
            <a:off x="16910956" y="1937795"/>
            <a:ext cx="2127476" cy="3167745"/>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19" name="Picture Placeholder 2">
            <a:extLst>
              <a:ext uri="{FF2B5EF4-FFF2-40B4-BE49-F238E27FC236}">
                <a16:creationId xmlns:a16="http://schemas.microsoft.com/office/drawing/2014/main" id="{8A1F4A21-B313-457B-BA04-C06D222CC6E9}"/>
              </a:ext>
            </a:extLst>
          </p:cNvPr>
          <p:cNvSpPr>
            <a:spLocks noGrp="1"/>
          </p:cNvSpPr>
          <p:nvPr>
            <p:ph type="pic" sz="quarter" idx="14" hasCustomPrompt="1"/>
          </p:nvPr>
        </p:nvSpPr>
        <p:spPr>
          <a:xfrm>
            <a:off x="19175184" y="1937794"/>
            <a:ext cx="2127476" cy="3167745"/>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Tree>
    <p:extLst>
      <p:ext uri="{BB962C8B-B14F-4D97-AF65-F5344CB8AC3E}">
        <p14:creationId xmlns:p14="http://schemas.microsoft.com/office/powerpoint/2010/main" val="3784148017"/>
      </p:ext>
    </p:extLst>
  </p:cSld>
  <p:clrMapOvr>
    <a:masterClrMapping/>
  </p:clrMapOvr>
  <p:extLst>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ingle Image 4 - team">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B77FEE23-A1F6-4E29-A9EE-8DC9D944C1E4}"/>
              </a:ext>
            </a:extLst>
          </p:cNvPr>
          <p:cNvSpPr>
            <a:spLocks noGrp="1"/>
          </p:cNvSpPr>
          <p:nvPr>
            <p:ph type="pic" sz="quarter" idx="11" hasCustomPrompt="1"/>
          </p:nvPr>
        </p:nvSpPr>
        <p:spPr>
          <a:xfrm>
            <a:off x="345233" y="541176"/>
            <a:ext cx="5029200" cy="5766318"/>
          </a:xfrm>
          <a:prstGeom prst="rect">
            <a:avLst/>
          </a:prstGeom>
          <a:pattFill prst="wdDnDiag">
            <a:fgClr>
              <a:schemeClr val="tx1">
                <a:lumMod val="25000"/>
                <a:lumOff val="75000"/>
              </a:schemeClr>
            </a:fgClr>
            <a:bgClr>
              <a:schemeClr val="bg1"/>
            </a:bgClr>
          </a:pattFill>
          <a:effectLst>
            <a:outerShdw blurRad="254000" algn="ctr" rotWithShape="0">
              <a:prstClr val="black">
                <a:alpha val="20000"/>
              </a:prstClr>
            </a:outerShdw>
          </a:effectLst>
        </p:spPr>
        <p:txBody>
          <a:bodyPr anchor="ctr"/>
          <a:lstStyle>
            <a:lvl1pPr marL="0" indent="0" algn="ctr">
              <a:buNone/>
              <a:defRPr>
                <a:solidFill>
                  <a:schemeClr val="tx1"/>
                </a:solidFill>
              </a:defRPr>
            </a:lvl1pPr>
          </a:lstStyle>
          <a:p>
            <a:r>
              <a:rPr lang="en-MY" dirty="0"/>
              <a:t>Insert your image here</a:t>
            </a:r>
          </a:p>
        </p:txBody>
      </p:sp>
    </p:spTree>
    <p:extLst>
      <p:ext uri="{BB962C8B-B14F-4D97-AF65-F5344CB8AC3E}">
        <p14:creationId xmlns:p14="http://schemas.microsoft.com/office/powerpoint/2010/main" val="2301626208"/>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preserve="1" userDrawn="1">
  <p:cSld name="4 images - Rect with about -  team">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3" name="Picture Placeholder 2">
            <a:extLst>
              <a:ext uri="{FF2B5EF4-FFF2-40B4-BE49-F238E27FC236}">
                <a16:creationId xmlns:a16="http://schemas.microsoft.com/office/drawing/2014/main" id="{A883266C-2B3A-467B-9E10-F78AC186C278}"/>
              </a:ext>
            </a:extLst>
          </p:cNvPr>
          <p:cNvSpPr>
            <a:spLocks noGrp="1"/>
          </p:cNvSpPr>
          <p:nvPr>
            <p:ph type="pic" sz="quarter" idx="10" hasCustomPrompt="1"/>
          </p:nvPr>
        </p:nvSpPr>
        <p:spPr>
          <a:xfrm>
            <a:off x="735079" y="1752732"/>
            <a:ext cx="2160000" cy="2160000"/>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
        <p:nvSpPr>
          <p:cNvPr id="9" name="Picture Placeholder 2">
            <a:extLst>
              <a:ext uri="{FF2B5EF4-FFF2-40B4-BE49-F238E27FC236}">
                <a16:creationId xmlns:a16="http://schemas.microsoft.com/office/drawing/2014/main" id="{3C1924ED-C7B1-4FE7-8027-CF7DBACFF7F9}"/>
              </a:ext>
            </a:extLst>
          </p:cNvPr>
          <p:cNvSpPr>
            <a:spLocks noGrp="1"/>
          </p:cNvSpPr>
          <p:nvPr>
            <p:ph type="pic" sz="quarter" idx="11" hasCustomPrompt="1"/>
          </p:nvPr>
        </p:nvSpPr>
        <p:spPr>
          <a:xfrm>
            <a:off x="3589027" y="1752732"/>
            <a:ext cx="2160000" cy="2160000"/>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
        <p:nvSpPr>
          <p:cNvPr id="10" name="Picture Placeholder 2">
            <a:extLst>
              <a:ext uri="{FF2B5EF4-FFF2-40B4-BE49-F238E27FC236}">
                <a16:creationId xmlns:a16="http://schemas.microsoft.com/office/drawing/2014/main" id="{64D67F7A-E6BE-496D-A348-33E2CA194EE2}"/>
              </a:ext>
            </a:extLst>
          </p:cNvPr>
          <p:cNvSpPr>
            <a:spLocks noGrp="1"/>
          </p:cNvSpPr>
          <p:nvPr>
            <p:ph type="pic" sz="quarter" idx="12" hasCustomPrompt="1"/>
          </p:nvPr>
        </p:nvSpPr>
        <p:spPr>
          <a:xfrm>
            <a:off x="6442974" y="1752732"/>
            <a:ext cx="2160000" cy="2160000"/>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
        <p:nvSpPr>
          <p:cNvPr id="13" name="Picture Placeholder 2">
            <a:extLst>
              <a:ext uri="{FF2B5EF4-FFF2-40B4-BE49-F238E27FC236}">
                <a16:creationId xmlns:a16="http://schemas.microsoft.com/office/drawing/2014/main" id="{563F2136-5119-4D52-B7CC-3467C8A413D2}"/>
              </a:ext>
            </a:extLst>
          </p:cNvPr>
          <p:cNvSpPr>
            <a:spLocks noGrp="1"/>
          </p:cNvSpPr>
          <p:nvPr>
            <p:ph type="pic" sz="quarter" idx="13" hasCustomPrompt="1"/>
          </p:nvPr>
        </p:nvSpPr>
        <p:spPr>
          <a:xfrm>
            <a:off x="9296921" y="1752732"/>
            <a:ext cx="2160000" cy="2160000"/>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Tree>
    <p:extLst>
      <p:ext uri="{BB962C8B-B14F-4D97-AF65-F5344CB8AC3E}">
        <p14:creationId xmlns:p14="http://schemas.microsoft.com/office/powerpoint/2010/main" val="1273903203"/>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preserve="1" userDrawn="1">
  <p:cSld name="8 images - rect with about - team">
    <p:spTree>
      <p:nvGrpSpPr>
        <p:cNvPr id="1" name=""/>
        <p:cNvGrpSpPr/>
        <p:nvPr/>
      </p:nvGrpSpPr>
      <p:grpSpPr>
        <a:xfrm>
          <a:off x="0" y="0"/>
          <a:ext cx="0" cy="0"/>
          <a:chOff x="0" y="0"/>
          <a:chExt cx="0" cy="0"/>
        </a:xfrm>
      </p:grpSpPr>
      <p:sp>
        <p:nvSpPr>
          <p:cNvPr id="18" name="Picture Placeholder 2">
            <a:extLst>
              <a:ext uri="{FF2B5EF4-FFF2-40B4-BE49-F238E27FC236}">
                <a16:creationId xmlns:a16="http://schemas.microsoft.com/office/drawing/2014/main" id="{059DF7B8-8FD6-4AA2-B829-8D4DB6F6AD05}"/>
              </a:ext>
            </a:extLst>
          </p:cNvPr>
          <p:cNvSpPr>
            <a:spLocks noGrp="1"/>
          </p:cNvSpPr>
          <p:nvPr>
            <p:ph type="pic" sz="quarter" idx="29" hasCustomPrompt="1"/>
          </p:nvPr>
        </p:nvSpPr>
        <p:spPr>
          <a:xfrm>
            <a:off x="1054099" y="3919144"/>
            <a:ext cx="1425600" cy="1425575"/>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19" name="Picture Placeholder 2">
            <a:extLst>
              <a:ext uri="{FF2B5EF4-FFF2-40B4-BE49-F238E27FC236}">
                <a16:creationId xmlns:a16="http://schemas.microsoft.com/office/drawing/2014/main" id="{6416B38A-FA4E-4F10-93A2-92536D83E46D}"/>
              </a:ext>
            </a:extLst>
          </p:cNvPr>
          <p:cNvSpPr>
            <a:spLocks noGrp="1"/>
          </p:cNvSpPr>
          <p:nvPr>
            <p:ph type="pic" sz="quarter" idx="30" hasCustomPrompt="1"/>
          </p:nvPr>
        </p:nvSpPr>
        <p:spPr>
          <a:xfrm>
            <a:off x="3939442" y="3919144"/>
            <a:ext cx="1412875" cy="1425575"/>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20" name="Picture Placeholder 2">
            <a:extLst>
              <a:ext uri="{FF2B5EF4-FFF2-40B4-BE49-F238E27FC236}">
                <a16:creationId xmlns:a16="http://schemas.microsoft.com/office/drawing/2014/main" id="{78BF991D-E036-4504-B740-87328D703238}"/>
              </a:ext>
            </a:extLst>
          </p:cNvPr>
          <p:cNvSpPr>
            <a:spLocks noGrp="1"/>
          </p:cNvSpPr>
          <p:nvPr>
            <p:ph type="pic" sz="quarter" idx="31" hasCustomPrompt="1"/>
          </p:nvPr>
        </p:nvSpPr>
        <p:spPr>
          <a:xfrm>
            <a:off x="6824784" y="3919144"/>
            <a:ext cx="1412875" cy="1425575"/>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21" name="Picture Placeholder 2">
            <a:extLst>
              <a:ext uri="{FF2B5EF4-FFF2-40B4-BE49-F238E27FC236}">
                <a16:creationId xmlns:a16="http://schemas.microsoft.com/office/drawing/2014/main" id="{CF6866B4-4EEE-457A-8999-E707B8E8ABC9}"/>
              </a:ext>
            </a:extLst>
          </p:cNvPr>
          <p:cNvSpPr>
            <a:spLocks noGrp="1"/>
          </p:cNvSpPr>
          <p:nvPr>
            <p:ph type="pic" sz="quarter" idx="32" hasCustomPrompt="1"/>
          </p:nvPr>
        </p:nvSpPr>
        <p:spPr>
          <a:xfrm>
            <a:off x="9707872" y="3919456"/>
            <a:ext cx="1412875" cy="1425575"/>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3" name="Picture Placeholder 2">
            <a:extLst>
              <a:ext uri="{FF2B5EF4-FFF2-40B4-BE49-F238E27FC236}">
                <a16:creationId xmlns:a16="http://schemas.microsoft.com/office/drawing/2014/main" id="{13AF2CD5-BA7B-4069-BD7D-41F814DEDB4A}"/>
              </a:ext>
            </a:extLst>
          </p:cNvPr>
          <p:cNvSpPr>
            <a:spLocks noGrp="1"/>
          </p:cNvSpPr>
          <p:nvPr>
            <p:ph type="pic" sz="quarter" idx="25" hasCustomPrompt="1"/>
          </p:nvPr>
        </p:nvSpPr>
        <p:spPr>
          <a:xfrm>
            <a:off x="1054099" y="1679122"/>
            <a:ext cx="1425600" cy="1425575"/>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14" name="Picture Placeholder 2">
            <a:extLst>
              <a:ext uri="{FF2B5EF4-FFF2-40B4-BE49-F238E27FC236}">
                <a16:creationId xmlns:a16="http://schemas.microsoft.com/office/drawing/2014/main" id="{D54D73A2-3EEE-4B62-B64B-7AACF43C47A0}"/>
              </a:ext>
            </a:extLst>
          </p:cNvPr>
          <p:cNvSpPr>
            <a:spLocks noGrp="1"/>
          </p:cNvSpPr>
          <p:nvPr>
            <p:ph type="pic" sz="quarter" idx="26" hasCustomPrompt="1"/>
          </p:nvPr>
        </p:nvSpPr>
        <p:spPr>
          <a:xfrm>
            <a:off x="3939442" y="1683432"/>
            <a:ext cx="1412875" cy="1425575"/>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15" name="Picture Placeholder 2">
            <a:extLst>
              <a:ext uri="{FF2B5EF4-FFF2-40B4-BE49-F238E27FC236}">
                <a16:creationId xmlns:a16="http://schemas.microsoft.com/office/drawing/2014/main" id="{961C4D71-3902-4E3F-AF48-A2BB2E915505}"/>
              </a:ext>
            </a:extLst>
          </p:cNvPr>
          <p:cNvSpPr>
            <a:spLocks noGrp="1"/>
          </p:cNvSpPr>
          <p:nvPr>
            <p:ph type="pic" sz="quarter" idx="27" hasCustomPrompt="1"/>
          </p:nvPr>
        </p:nvSpPr>
        <p:spPr>
          <a:xfrm>
            <a:off x="6824784" y="1683432"/>
            <a:ext cx="1412875" cy="1425575"/>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17" name="Picture Placeholder 2">
            <a:extLst>
              <a:ext uri="{FF2B5EF4-FFF2-40B4-BE49-F238E27FC236}">
                <a16:creationId xmlns:a16="http://schemas.microsoft.com/office/drawing/2014/main" id="{DAF1E7DD-50FA-462F-99CD-F05038A10FC4}"/>
              </a:ext>
            </a:extLst>
          </p:cNvPr>
          <p:cNvSpPr>
            <a:spLocks noGrp="1"/>
          </p:cNvSpPr>
          <p:nvPr>
            <p:ph type="pic" sz="quarter" idx="28" hasCustomPrompt="1"/>
          </p:nvPr>
        </p:nvSpPr>
        <p:spPr>
          <a:xfrm>
            <a:off x="9707872" y="1683744"/>
            <a:ext cx="1412875" cy="1425575"/>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Tree>
    <p:extLst>
      <p:ext uri="{BB962C8B-B14F-4D97-AF65-F5344CB8AC3E}">
        <p14:creationId xmlns:p14="http://schemas.microsoft.com/office/powerpoint/2010/main" val="1450140681"/>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preserve="1" userDrawn="1">
  <p:cSld name="10 images - team 5">
    <p:spTree>
      <p:nvGrpSpPr>
        <p:cNvPr id="1" name=""/>
        <p:cNvGrpSpPr/>
        <p:nvPr/>
      </p:nvGrpSpPr>
      <p:grpSpPr>
        <a:xfrm>
          <a:off x="0" y="0"/>
          <a:ext cx="0" cy="0"/>
          <a:chOff x="0" y="0"/>
          <a:chExt cx="0" cy="0"/>
        </a:xfrm>
      </p:grpSpPr>
      <p:sp>
        <p:nvSpPr>
          <p:cNvPr id="38" name="Picture Placeholder 2">
            <a:extLst>
              <a:ext uri="{FF2B5EF4-FFF2-40B4-BE49-F238E27FC236}">
                <a16:creationId xmlns:a16="http://schemas.microsoft.com/office/drawing/2014/main" id="{5C09755D-34F5-497F-AC11-EF83D8E62500}"/>
              </a:ext>
            </a:extLst>
          </p:cNvPr>
          <p:cNvSpPr>
            <a:spLocks noGrp="1"/>
          </p:cNvSpPr>
          <p:nvPr>
            <p:ph type="pic" sz="quarter" idx="11" hasCustomPrompt="1"/>
          </p:nvPr>
        </p:nvSpPr>
        <p:spPr>
          <a:xfrm>
            <a:off x="987706" y="1705351"/>
            <a:ext cx="1828800" cy="1920240"/>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39" name="Picture Placeholder 2">
            <a:extLst>
              <a:ext uri="{FF2B5EF4-FFF2-40B4-BE49-F238E27FC236}">
                <a16:creationId xmlns:a16="http://schemas.microsoft.com/office/drawing/2014/main" id="{556C6852-39AD-40BC-99C0-AC0B766F2F51}"/>
              </a:ext>
            </a:extLst>
          </p:cNvPr>
          <p:cNvSpPr>
            <a:spLocks noGrp="1"/>
          </p:cNvSpPr>
          <p:nvPr>
            <p:ph type="pic" sz="quarter" idx="12" hasCustomPrompt="1"/>
          </p:nvPr>
        </p:nvSpPr>
        <p:spPr>
          <a:xfrm>
            <a:off x="3084653" y="1705351"/>
            <a:ext cx="1828800" cy="1920240"/>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40" name="Picture Placeholder 2">
            <a:extLst>
              <a:ext uri="{FF2B5EF4-FFF2-40B4-BE49-F238E27FC236}">
                <a16:creationId xmlns:a16="http://schemas.microsoft.com/office/drawing/2014/main" id="{7DE59B39-4659-418A-8EDC-72F41917436A}"/>
              </a:ext>
            </a:extLst>
          </p:cNvPr>
          <p:cNvSpPr>
            <a:spLocks noGrp="1"/>
          </p:cNvSpPr>
          <p:nvPr>
            <p:ph type="pic" sz="quarter" idx="13" hasCustomPrompt="1"/>
          </p:nvPr>
        </p:nvSpPr>
        <p:spPr>
          <a:xfrm>
            <a:off x="5181600" y="1705351"/>
            <a:ext cx="1828800" cy="1920240"/>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41" name="Picture Placeholder 2">
            <a:extLst>
              <a:ext uri="{FF2B5EF4-FFF2-40B4-BE49-F238E27FC236}">
                <a16:creationId xmlns:a16="http://schemas.microsoft.com/office/drawing/2014/main" id="{71721EE9-DC48-4A90-8166-69B1BE2884A8}"/>
              </a:ext>
            </a:extLst>
          </p:cNvPr>
          <p:cNvSpPr>
            <a:spLocks noGrp="1"/>
          </p:cNvSpPr>
          <p:nvPr>
            <p:ph type="pic" sz="quarter" idx="14" hasCustomPrompt="1"/>
          </p:nvPr>
        </p:nvSpPr>
        <p:spPr>
          <a:xfrm>
            <a:off x="7278547" y="1705351"/>
            <a:ext cx="1828800" cy="1920240"/>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42" name="Picture Placeholder 2">
            <a:extLst>
              <a:ext uri="{FF2B5EF4-FFF2-40B4-BE49-F238E27FC236}">
                <a16:creationId xmlns:a16="http://schemas.microsoft.com/office/drawing/2014/main" id="{BF1C6F22-E486-4A65-BA9A-D5DDE1711C7E}"/>
              </a:ext>
            </a:extLst>
          </p:cNvPr>
          <p:cNvSpPr>
            <a:spLocks noGrp="1"/>
          </p:cNvSpPr>
          <p:nvPr>
            <p:ph type="pic" sz="quarter" idx="15" hasCustomPrompt="1"/>
          </p:nvPr>
        </p:nvSpPr>
        <p:spPr>
          <a:xfrm>
            <a:off x="9375494" y="1705351"/>
            <a:ext cx="1828800" cy="1920240"/>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43" name="Picture Placeholder 2">
            <a:extLst>
              <a:ext uri="{FF2B5EF4-FFF2-40B4-BE49-F238E27FC236}">
                <a16:creationId xmlns:a16="http://schemas.microsoft.com/office/drawing/2014/main" id="{1250D8CA-8C33-40A0-A305-872F163EFFBC}"/>
              </a:ext>
            </a:extLst>
          </p:cNvPr>
          <p:cNvSpPr>
            <a:spLocks noGrp="1"/>
          </p:cNvSpPr>
          <p:nvPr>
            <p:ph type="pic" sz="quarter" idx="16" hasCustomPrompt="1"/>
          </p:nvPr>
        </p:nvSpPr>
        <p:spPr>
          <a:xfrm>
            <a:off x="987706" y="3886698"/>
            <a:ext cx="1828800" cy="1920240"/>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44" name="Picture Placeholder 2">
            <a:extLst>
              <a:ext uri="{FF2B5EF4-FFF2-40B4-BE49-F238E27FC236}">
                <a16:creationId xmlns:a16="http://schemas.microsoft.com/office/drawing/2014/main" id="{982D066C-C010-4B6B-9517-1EDBA78D57F8}"/>
              </a:ext>
            </a:extLst>
          </p:cNvPr>
          <p:cNvSpPr>
            <a:spLocks noGrp="1"/>
          </p:cNvSpPr>
          <p:nvPr>
            <p:ph type="pic" sz="quarter" idx="17" hasCustomPrompt="1"/>
          </p:nvPr>
        </p:nvSpPr>
        <p:spPr>
          <a:xfrm>
            <a:off x="3084653" y="3886698"/>
            <a:ext cx="1828800" cy="1920240"/>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45" name="Picture Placeholder 2">
            <a:extLst>
              <a:ext uri="{FF2B5EF4-FFF2-40B4-BE49-F238E27FC236}">
                <a16:creationId xmlns:a16="http://schemas.microsoft.com/office/drawing/2014/main" id="{971E7C66-C6C2-43FE-862B-A32FA2F277E1}"/>
              </a:ext>
            </a:extLst>
          </p:cNvPr>
          <p:cNvSpPr>
            <a:spLocks noGrp="1"/>
          </p:cNvSpPr>
          <p:nvPr>
            <p:ph type="pic" sz="quarter" idx="18" hasCustomPrompt="1"/>
          </p:nvPr>
        </p:nvSpPr>
        <p:spPr>
          <a:xfrm>
            <a:off x="5181600" y="3886698"/>
            <a:ext cx="1828800" cy="1920240"/>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46" name="Picture Placeholder 2">
            <a:extLst>
              <a:ext uri="{FF2B5EF4-FFF2-40B4-BE49-F238E27FC236}">
                <a16:creationId xmlns:a16="http://schemas.microsoft.com/office/drawing/2014/main" id="{85838117-36BC-4337-B825-5D42725E7DA4}"/>
              </a:ext>
            </a:extLst>
          </p:cNvPr>
          <p:cNvSpPr>
            <a:spLocks noGrp="1"/>
          </p:cNvSpPr>
          <p:nvPr>
            <p:ph type="pic" sz="quarter" idx="19" hasCustomPrompt="1"/>
          </p:nvPr>
        </p:nvSpPr>
        <p:spPr>
          <a:xfrm>
            <a:off x="7278547" y="3886698"/>
            <a:ext cx="1828800" cy="1920240"/>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47" name="Picture Placeholder 2">
            <a:extLst>
              <a:ext uri="{FF2B5EF4-FFF2-40B4-BE49-F238E27FC236}">
                <a16:creationId xmlns:a16="http://schemas.microsoft.com/office/drawing/2014/main" id="{5401C3BB-30A5-476C-878F-87E8566B020A}"/>
              </a:ext>
            </a:extLst>
          </p:cNvPr>
          <p:cNvSpPr>
            <a:spLocks noGrp="1"/>
          </p:cNvSpPr>
          <p:nvPr>
            <p:ph type="pic" sz="quarter" idx="20" hasCustomPrompt="1"/>
          </p:nvPr>
        </p:nvSpPr>
        <p:spPr>
          <a:xfrm>
            <a:off x="9375494" y="3886698"/>
            <a:ext cx="1828800" cy="1920240"/>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Tree>
    <p:extLst>
      <p:ext uri="{BB962C8B-B14F-4D97-AF65-F5344CB8AC3E}">
        <p14:creationId xmlns:p14="http://schemas.microsoft.com/office/powerpoint/2010/main" val="3213773976"/>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preserve="1" userDrawn="1">
  <p:cSld name="5 images - team 5">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30" name="Picture Placeholder 2">
            <a:extLst>
              <a:ext uri="{FF2B5EF4-FFF2-40B4-BE49-F238E27FC236}">
                <a16:creationId xmlns:a16="http://schemas.microsoft.com/office/drawing/2014/main" id="{F73D7CE3-5FF1-4AC8-A55D-4418395408CA}"/>
              </a:ext>
            </a:extLst>
          </p:cNvPr>
          <p:cNvSpPr>
            <a:spLocks noGrp="1"/>
          </p:cNvSpPr>
          <p:nvPr>
            <p:ph type="pic" sz="quarter" idx="11" hasCustomPrompt="1"/>
          </p:nvPr>
        </p:nvSpPr>
        <p:spPr>
          <a:xfrm>
            <a:off x="886103" y="1810431"/>
            <a:ext cx="1951116" cy="3891866"/>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31" name="Picture Placeholder 2">
            <a:extLst>
              <a:ext uri="{FF2B5EF4-FFF2-40B4-BE49-F238E27FC236}">
                <a16:creationId xmlns:a16="http://schemas.microsoft.com/office/drawing/2014/main" id="{40CE420D-59AC-433A-A8AC-BE2289011952}"/>
              </a:ext>
            </a:extLst>
          </p:cNvPr>
          <p:cNvSpPr>
            <a:spLocks noGrp="1"/>
          </p:cNvSpPr>
          <p:nvPr>
            <p:ph type="pic" sz="quarter" idx="12" hasCustomPrompt="1"/>
          </p:nvPr>
        </p:nvSpPr>
        <p:spPr>
          <a:xfrm>
            <a:off x="3003271" y="1810431"/>
            <a:ext cx="1951116" cy="3891866"/>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32" name="Picture Placeholder 2">
            <a:extLst>
              <a:ext uri="{FF2B5EF4-FFF2-40B4-BE49-F238E27FC236}">
                <a16:creationId xmlns:a16="http://schemas.microsoft.com/office/drawing/2014/main" id="{4D7F8998-62BE-402D-AC11-DBB7D2808B4A}"/>
              </a:ext>
            </a:extLst>
          </p:cNvPr>
          <p:cNvSpPr>
            <a:spLocks noGrp="1"/>
          </p:cNvSpPr>
          <p:nvPr>
            <p:ph type="pic" sz="quarter" idx="13" hasCustomPrompt="1"/>
          </p:nvPr>
        </p:nvSpPr>
        <p:spPr>
          <a:xfrm>
            <a:off x="5120439" y="1810431"/>
            <a:ext cx="1951116" cy="3891866"/>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33" name="Picture Placeholder 2">
            <a:extLst>
              <a:ext uri="{FF2B5EF4-FFF2-40B4-BE49-F238E27FC236}">
                <a16:creationId xmlns:a16="http://schemas.microsoft.com/office/drawing/2014/main" id="{27B8BFC5-50A3-4A70-B33B-686B1D794984}"/>
              </a:ext>
            </a:extLst>
          </p:cNvPr>
          <p:cNvSpPr>
            <a:spLocks noGrp="1"/>
          </p:cNvSpPr>
          <p:nvPr>
            <p:ph type="pic" sz="quarter" idx="14" hasCustomPrompt="1"/>
          </p:nvPr>
        </p:nvSpPr>
        <p:spPr>
          <a:xfrm>
            <a:off x="7237607" y="1810431"/>
            <a:ext cx="1951116" cy="3891866"/>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34" name="Picture Placeholder 2">
            <a:extLst>
              <a:ext uri="{FF2B5EF4-FFF2-40B4-BE49-F238E27FC236}">
                <a16:creationId xmlns:a16="http://schemas.microsoft.com/office/drawing/2014/main" id="{ABB374A7-4BA7-4165-90D5-B02338734D66}"/>
              </a:ext>
            </a:extLst>
          </p:cNvPr>
          <p:cNvSpPr>
            <a:spLocks noGrp="1"/>
          </p:cNvSpPr>
          <p:nvPr>
            <p:ph type="pic" sz="quarter" idx="15" hasCustomPrompt="1"/>
          </p:nvPr>
        </p:nvSpPr>
        <p:spPr>
          <a:xfrm>
            <a:off x="9354775" y="1810431"/>
            <a:ext cx="1951116" cy="3891866"/>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Tree>
    <p:extLst>
      <p:ext uri="{BB962C8B-B14F-4D97-AF65-F5344CB8AC3E}">
        <p14:creationId xmlns:p14="http://schemas.microsoft.com/office/powerpoint/2010/main" val="2080078072"/>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preserve="1" userDrawn="1">
  <p:cSld name="5 images - team 6">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30" name="Picture Placeholder 2">
            <a:extLst>
              <a:ext uri="{FF2B5EF4-FFF2-40B4-BE49-F238E27FC236}">
                <a16:creationId xmlns:a16="http://schemas.microsoft.com/office/drawing/2014/main" id="{F73D7CE3-5FF1-4AC8-A55D-4418395408CA}"/>
              </a:ext>
            </a:extLst>
          </p:cNvPr>
          <p:cNvSpPr>
            <a:spLocks noGrp="1"/>
          </p:cNvSpPr>
          <p:nvPr>
            <p:ph type="pic" sz="quarter" idx="11" hasCustomPrompt="1"/>
          </p:nvPr>
        </p:nvSpPr>
        <p:spPr>
          <a:xfrm>
            <a:off x="886103" y="1835831"/>
            <a:ext cx="1800000" cy="1800000"/>
          </a:xfrm>
          <a:prstGeom prst="ellipse">
            <a:avLst/>
          </a:prstGeom>
          <a:pattFill prst="wdDnDiag">
            <a:fgClr>
              <a:schemeClr val="tx1">
                <a:lumMod val="25000"/>
                <a:lumOff val="75000"/>
              </a:schemeClr>
            </a:fgClr>
            <a:bgClr>
              <a:schemeClr val="bg1"/>
            </a:bgClr>
          </a:pattFill>
          <a:effectLst>
            <a:outerShdw blurRad="254000" algn="ctr" rotWithShape="0">
              <a:prstClr val="black">
                <a:alpha val="20000"/>
              </a:prstClr>
            </a:outerShdw>
          </a:effectLst>
        </p:spPr>
        <p:txBody>
          <a:bodyPr anchor="ctr"/>
          <a:lstStyle>
            <a:lvl1pPr marL="0" indent="0" algn="ctr">
              <a:buNone/>
              <a:defRPr sz="1800">
                <a:solidFill>
                  <a:schemeClr val="tx1"/>
                </a:solidFill>
              </a:defRPr>
            </a:lvl1pPr>
          </a:lstStyle>
          <a:p>
            <a:r>
              <a:rPr lang="en-MY" dirty="0"/>
              <a:t>Insert your image here</a:t>
            </a:r>
          </a:p>
        </p:txBody>
      </p:sp>
      <p:sp>
        <p:nvSpPr>
          <p:cNvPr id="10" name="Picture Placeholder 2">
            <a:extLst>
              <a:ext uri="{FF2B5EF4-FFF2-40B4-BE49-F238E27FC236}">
                <a16:creationId xmlns:a16="http://schemas.microsoft.com/office/drawing/2014/main" id="{0495899D-1316-4274-AEEE-776EF01B6D4E}"/>
              </a:ext>
            </a:extLst>
          </p:cNvPr>
          <p:cNvSpPr>
            <a:spLocks noGrp="1"/>
          </p:cNvSpPr>
          <p:nvPr>
            <p:ph type="pic" sz="quarter" idx="13" hasCustomPrompt="1"/>
          </p:nvPr>
        </p:nvSpPr>
        <p:spPr>
          <a:xfrm>
            <a:off x="3039026" y="1835831"/>
            <a:ext cx="1800000" cy="1800000"/>
          </a:xfrm>
          <a:prstGeom prst="ellipse">
            <a:avLst/>
          </a:prstGeom>
          <a:pattFill prst="wdDnDiag">
            <a:fgClr>
              <a:schemeClr val="tx1">
                <a:lumMod val="25000"/>
                <a:lumOff val="75000"/>
              </a:schemeClr>
            </a:fgClr>
            <a:bgClr>
              <a:schemeClr val="bg1"/>
            </a:bgClr>
          </a:pattFill>
          <a:effectLst>
            <a:outerShdw blurRad="254000" algn="ctr" rotWithShape="0">
              <a:prstClr val="black">
                <a:alpha val="20000"/>
              </a:prstClr>
            </a:outerShdw>
          </a:effectLst>
        </p:spPr>
        <p:txBody>
          <a:bodyPr anchor="ctr"/>
          <a:lstStyle>
            <a:lvl1pPr marL="0" indent="0" algn="ctr">
              <a:buNone/>
              <a:defRPr sz="1800">
                <a:solidFill>
                  <a:schemeClr val="tx1"/>
                </a:solidFill>
              </a:defRPr>
            </a:lvl1pPr>
          </a:lstStyle>
          <a:p>
            <a:r>
              <a:rPr lang="en-MY" dirty="0"/>
              <a:t>Insert your image here</a:t>
            </a:r>
          </a:p>
        </p:txBody>
      </p:sp>
      <p:sp>
        <p:nvSpPr>
          <p:cNvPr id="13" name="Picture Placeholder 2">
            <a:extLst>
              <a:ext uri="{FF2B5EF4-FFF2-40B4-BE49-F238E27FC236}">
                <a16:creationId xmlns:a16="http://schemas.microsoft.com/office/drawing/2014/main" id="{249E2B2C-1F93-4949-9126-2FF3650AE445}"/>
              </a:ext>
            </a:extLst>
          </p:cNvPr>
          <p:cNvSpPr>
            <a:spLocks noGrp="1"/>
          </p:cNvSpPr>
          <p:nvPr>
            <p:ph type="pic" sz="quarter" idx="14" hasCustomPrompt="1"/>
          </p:nvPr>
        </p:nvSpPr>
        <p:spPr>
          <a:xfrm>
            <a:off x="5191949" y="1835831"/>
            <a:ext cx="1800000" cy="1800000"/>
          </a:xfrm>
          <a:prstGeom prst="ellipse">
            <a:avLst/>
          </a:prstGeom>
          <a:pattFill prst="wdDnDiag">
            <a:fgClr>
              <a:schemeClr val="tx1">
                <a:lumMod val="25000"/>
                <a:lumOff val="75000"/>
              </a:schemeClr>
            </a:fgClr>
            <a:bgClr>
              <a:schemeClr val="bg1"/>
            </a:bgClr>
          </a:pattFill>
          <a:effectLst>
            <a:outerShdw blurRad="254000" algn="ctr" rotWithShape="0">
              <a:prstClr val="black">
                <a:alpha val="20000"/>
              </a:prstClr>
            </a:outerShdw>
          </a:effectLst>
        </p:spPr>
        <p:txBody>
          <a:bodyPr anchor="ctr"/>
          <a:lstStyle>
            <a:lvl1pPr marL="0" indent="0" algn="ctr">
              <a:buNone/>
              <a:defRPr sz="1800">
                <a:solidFill>
                  <a:schemeClr val="tx1"/>
                </a:solidFill>
              </a:defRPr>
            </a:lvl1pPr>
          </a:lstStyle>
          <a:p>
            <a:r>
              <a:rPr lang="en-MY" dirty="0"/>
              <a:t>Insert your image here</a:t>
            </a:r>
          </a:p>
        </p:txBody>
      </p:sp>
      <p:sp>
        <p:nvSpPr>
          <p:cNvPr id="14" name="Picture Placeholder 2">
            <a:extLst>
              <a:ext uri="{FF2B5EF4-FFF2-40B4-BE49-F238E27FC236}">
                <a16:creationId xmlns:a16="http://schemas.microsoft.com/office/drawing/2014/main" id="{26BAEF59-4CE0-4FCB-BB00-ACC2E5B183FD}"/>
              </a:ext>
            </a:extLst>
          </p:cNvPr>
          <p:cNvSpPr>
            <a:spLocks noGrp="1"/>
          </p:cNvSpPr>
          <p:nvPr>
            <p:ph type="pic" sz="quarter" idx="15" hasCustomPrompt="1"/>
          </p:nvPr>
        </p:nvSpPr>
        <p:spPr>
          <a:xfrm>
            <a:off x="7344872" y="1835831"/>
            <a:ext cx="1800000" cy="1800000"/>
          </a:xfrm>
          <a:prstGeom prst="ellipse">
            <a:avLst/>
          </a:prstGeom>
          <a:pattFill prst="wdDnDiag">
            <a:fgClr>
              <a:schemeClr val="tx1">
                <a:lumMod val="25000"/>
                <a:lumOff val="75000"/>
              </a:schemeClr>
            </a:fgClr>
            <a:bgClr>
              <a:schemeClr val="bg1"/>
            </a:bgClr>
          </a:pattFill>
          <a:effectLst>
            <a:outerShdw blurRad="254000" algn="ctr" rotWithShape="0">
              <a:prstClr val="black">
                <a:alpha val="20000"/>
              </a:prstClr>
            </a:outerShdw>
          </a:effectLst>
        </p:spPr>
        <p:txBody>
          <a:bodyPr anchor="ctr"/>
          <a:lstStyle>
            <a:lvl1pPr marL="0" indent="0" algn="ctr">
              <a:buNone/>
              <a:defRPr sz="1800">
                <a:solidFill>
                  <a:schemeClr val="tx1"/>
                </a:solidFill>
              </a:defRPr>
            </a:lvl1pPr>
          </a:lstStyle>
          <a:p>
            <a:r>
              <a:rPr lang="en-MY" dirty="0"/>
              <a:t>Insert your image here</a:t>
            </a:r>
          </a:p>
        </p:txBody>
      </p:sp>
      <p:sp>
        <p:nvSpPr>
          <p:cNvPr id="15" name="Picture Placeholder 2">
            <a:extLst>
              <a:ext uri="{FF2B5EF4-FFF2-40B4-BE49-F238E27FC236}">
                <a16:creationId xmlns:a16="http://schemas.microsoft.com/office/drawing/2014/main" id="{8D9ED4DB-F122-48F8-B710-8A204CFD2F2B}"/>
              </a:ext>
            </a:extLst>
          </p:cNvPr>
          <p:cNvSpPr>
            <a:spLocks noGrp="1"/>
          </p:cNvSpPr>
          <p:nvPr>
            <p:ph type="pic" sz="quarter" idx="16" hasCustomPrompt="1"/>
          </p:nvPr>
        </p:nvSpPr>
        <p:spPr>
          <a:xfrm>
            <a:off x="9497794" y="1835831"/>
            <a:ext cx="1800000" cy="1800000"/>
          </a:xfrm>
          <a:prstGeom prst="ellipse">
            <a:avLst/>
          </a:prstGeom>
          <a:pattFill prst="wdDnDiag">
            <a:fgClr>
              <a:schemeClr val="tx1">
                <a:lumMod val="25000"/>
                <a:lumOff val="75000"/>
              </a:schemeClr>
            </a:fgClr>
            <a:bgClr>
              <a:schemeClr val="bg1"/>
            </a:bgClr>
          </a:pattFill>
          <a:effectLst>
            <a:outerShdw blurRad="254000" algn="ctr" rotWithShape="0">
              <a:prstClr val="black">
                <a:alpha val="20000"/>
              </a:prstClr>
            </a:outerShdw>
          </a:effectLst>
        </p:spPr>
        <p:txBody>
          <a:bodyPr anchor="ctr"/>
          <a:lstStyle>
            <a:lvl1pPr marL="0" indent="0" algn="ctr">
              <a:buNone/>
              <a:defRPr sz="1800">
                <a:solidFill>
                  <a:schemeClr val="tx1"/>
                </a:solidFill>
              </a:defRPr>
            </a:lvl1pPr>
          </a:lstStyle>
          <a:p>
            <a:r>
              <a:rPr lang="en-MY" dirty="0"/>
              <a:t>Insert your image here</a:t>
            </a:r>
          </a:p>
        </p:txBody>
      </p:sp>
    </p:spTree>
    <p:extLst>
      <p:ext uri="{BB962C8B-B14F-4D97-AF65-F5344CB8AC3E}">
        <p14:creationId xmlns:p14="http://schemas.microsoft.com/office/powerpoint/2010/main" val="3922878401"/>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preserve="1" userDrawn="1">
  <p:cSld name="12 images - team 7">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30" name="Picture Placeholder 2">
            <a:extLst>
              <a:ext uri="{FF2B5EF4-FFF2-40B4-BE49-F238E27FC236}">
                <a16:creationId xmlns:a16="http://schemas.microsoft.com/office/drawing/2014/main" id="{F73D7CE3-5FF1-4AC8-A55D-4418395408CA}"/>
              </a:ext>
            </a:extLst>
          </p:cNvPr>
          <p:cNvSpPr>
            <a:spLocks noGrp="1"/>
          </p:cNvSpPr>
          <p:nvPr>
            <p:ph type="pic" sz="quarter" idx="11" hasCustomPrompt="1"/>
          </p:nvPr>
        </p:nvSpPr>
        <p:spPr>
          <a:xfrm>
            <a:off x="1262550" y="1645051"/>
            <a:ext cx="720000" cy="720000"/>
          </a:xfrm>
          <a:prstGeom prst="ellipse">
            <a:avLst/>
          </a:prstGeom>
          <a:pattFill prst="wdDnDiag">
            <a:fgClr>
              <a:schemeClr val="tx1">
                <a:lumMod val="25000"/>
                <a:lumOff val="75000"/>
              </a:schemeClr>
            </a:fgClr>
            <a:bgClr>
              <a:schemeClr val="bg1"/>
            </a:bgClr>
          </a:pattFill>
          <a:effectLst/>
        </p:spPr>
        <p:txBody>
          <a:bodyPr anchor="ctr"/>
          <a:lstStyle>
            <a:lvl1pPr marL="0" indent="0" algn="ctr">
              <a:buNone/>
              <a:defRPr sz="900">
                <a:solidFill>
                  <a:schemeClr val="tx1"/>
                </a:solidFill>
              </a:defRPr>
            </a:lvl1pPr>
          </a:lstStyle>
          <a:p>
            <a:r>
              <a:rPr lang="en-MY" dirty="0"/>
              <a:t>Insert your image here</a:t>
            </a:r>
          </a:p>
        </p:txBody>
      </p:sp>
      <p:sp>
        <p:nvSpPr>
          <p:cNvPr id="9" name="Picture Placeholder 2">
            <a:extLst>
              <a:ext uri="{FF2B5EF4-FFF2-40B4-BE49-F238E27FC236}">
                <a16:creationId xmlns:a16="http://schemas.microsoft.com/office/drawing/2014/main" id="{46BA19C1-C97D-41DA-8CEB-8294078EF696}"/>
              </a:ext>
            </a:extLst>
          </p:cNvPr>
          <p:cNvSpPr>
            <a:spLocks noGrp="1"/>
          </p:cNvSpPr>
          <p:nvPr>
            <p:ph type="pic" sz="quarter" idx="12" hasCustomPrompt="1"/>
          </p:nvPr>
        </p:nvSpPr>
        <p:spPr>
          <a:xfrm>
            <a:off x="1262550" y="2767255"/>
            <a:ext cx="720000" cy="720000"/>
          </a:xfrm>
          <a:prstGeom prst="ellipse">
            <a:avLst/>
          </a:prstGeom>
          <a:pattFill prst="wdDnDiag">
            <a:fgClr>
              <a:schemeClr val="tx1">
                <a:lumMod val="25000"/>
                <a:lumOff val="75000"/>
              </a:schemeClr>
            </a:fgClr>
            <a:bgClr>
              <a:schemeClr val="bg1"/>
            </a:bgClr>
          </a:pattFill>
          <a:effectLst/>
        </p:spPr>
        <p:txBody>
          <a:bodyPr anchor="ctr"/>
          <a:lstStyle>
            <a:lvl1pPr marL="0" indent="0" algn="ctr">
              <a:buNone/>
              <a:defRPr sz="900">
                <a:solidFill>
                  <a:schemeClr val="tx1"/>
                </a:solidFill>
              </a:defRPr>
            </a:lvl1pPr>
          </a:lstStyle>
          <a:p>
            <a:r>
              <a:rPr lang="en-MY" dirty="0"/>
              <a:t>Insert your image here</a:t>
            </a:r>
          </a:p>
        </p:txBody>
      </p:sp>
      <p:sp>
        <p:nvSpPr>
          <p:cNvPr id="16" name="Picture Placeholder 2">
            <a:extLst>
              <a:ext uri="{FF2B5EF4-FFF2-40B4-BE49-F238E27FC236}">
                <a16:creationId xmlns:a16="http://schemas.microsoft.com/office/drawing/2014/main" id="{45B443CC-8314-437C-BA0D-EF4B6811A2C2}"/>
              </a:ext>
            </a:extLst>
          </p:cNvPr>
          <p:cNvSpPr>
            <a:spLocks noGrp="1"/>
          </p:cNvSpPr>
          <p:nvPr>
            <p:ph type="pic" sz="quarter" idx="13" hasCustomPrompt="1"/>
          </p:nvPr>
        </p:nvSpPr>
        <p:spPr>
          <a:xfrm>
            <a:off x="1262550" y="3889459"/>
            <a:ext cx="720000" cy="720000"/>
          </a:xfrm>
          <a:prstGeom prst="ellipse">
            <a:avLst/>
          </a:prstGeom>
          <a:pattFill prst="wdDnDiag">
            <a:fgClr>
              <a:schemeClr val="tx1">
                <a:lumMod val="25000"/>
                <a:lumOff val="75000"/>
              </a:schemeClr>
            </a:fgClr>
            <a:bgClr>
              <a:schemeClr val="bg1"/>
            </a:bgClr>
          </a:pattFill>
          <a:effectLst/>
        </p:spPr>
        <p:txBody>
          <a:bodyPr anchor="ctr"/>
          <a:lstStyle>
            <a:lvl1pPr marL="0" indent="0" algn="ctr">
              <a:buNone/>
              <a:defRPr sz="900">
                <a:solidFill>
                  <a:schemeClr val="tx1"/>
                </a:solidFill>
              </a:defRPr>
            </a:lvl1pPr>
          </a:lstStyle>
          <a:p>
            <a:r>
              <a:rPr lang="en-MY" dirty="0"/>
              <a:t>Insert your image here</a:t>
            </a:r>
          </a:p>
        </p:txBody>
      </p:sp>
      <p:sp>
        <p:nvSpPr>
          <p:cNvPr id="17" name="Picture Placeholder 2">
            <a:extLst>
              <a:ext uri="{FF2B5EF4-FFF2-40B4-BE49-F238E27FC236}">
                <a16:creationId xmlns:a16="http://schemas.microsoft.com/office/drawing/2014/main" id="{786A1B52-B01B-4B73-BAF8-10B6BE0752C3}"/>
              </a:ext>
            </a:extLst>
          </p:cNvPr>
          <p:cNvSpPr>
            <a:spLocks noGrp="1"/>
          </p:cNvSpPr>
          <p:nvPr>
            <p:ph type="pic" sz="quarter" idx="14" hasCustomPrompt="1"/>
          </p:nvPr>
        </p:nvSpPr>
        <p:spPr>
          <a:xfrm>
            <a:off x="1262550" y="5011663"/>
            <a:ext cx="720000" cy="720000"/>
          </a:xfrm>
          <a:prstGeom prst="ellipse">
            <a:avLst/>
          </a:prstGeom>
          <a:pattFill prst="wdDnDiag">
            <a:fgClr>
              <a:schemeClr val="tx1">
                <a:lumMod val="25000"/>
                <a:lumOff val="75000"/>
              </a:schemeClr>
            </a:fgClr>
            <a:bgClr>
              <a:schemeClr val="bg1"/>
            </a:bgClr>
          </a:pattFill>
          <a:effectLst/>
        </p:spPr>
        <p:txBody>
          <a:bodyPr anchor="ctr"/>
          <a:lstStyle>
            <a:lvl1pPr marL="0" indent="0" algn="ctr">
              <a:buNone/>
              <a:defRPr sz="900">
                <a:solidFill>
                  <a:schemeClr val="tx1"/>
                </a:solidFill>
              </a:defRPr>
            </a:lvl1pPr>
          </a:lstStyle>
          <a:p>
            <a:r>
              <a:rPr lang="en-MY" dirty="0"/>
              <a:t>Insert your image here</a:t>
            </a:r>
          </a:p>
        </p:txBody>
      </p:sp>
      <p:sp>
        <p:nvSpPr>
          <p:cNvPr id="19" name="Picture Placeholder 2">
            <a:extLst>
              <a:ext uri="{FF2B5EF4-FFF2-40B4-BE49-F238E27FC236}">
                <a16:creationId xmlns:a16="http://schemas.microsoft.com/office/drawing/2014/main" id="{A9AAB662-F4AD-42AE-A0EE-D241DDB71448}"/>
              </a:ext>
            </a:extLst>
          </p:cNvPr>
          <p:cNvSpPr>
            <a:spLocks noGrp="1"/>
          </p:cNvSpPr>
          <p:nvPr>
            <p:ph type="pic" sz="quarter" idx="15" hasCustomPrompt="1"/>
          </p:nvPr>
        </p:nvSpPr>
        <p:spPr>
          <a:xfrm>
            <a:off x="4857563" y="1649270"/>
            <a:ext cx="720000" cy="720000"/>
          </a:xfrm>
          <a:prstGeom prst="ellipse">
            <a:avLst/>
          </a:prstGeom>
          <a:pattFill prst="wdDnDiag">
            <a:fgClr>
              <a:schemeClr val="tx1">
                <a:lumMod val="25000"/>
                <a:lumOff val="75000"/>
              </a:schemeClr>
            </a:fgClr>
            <a:bgClr>
              <a:schemeClr val="bg1"/>
            </a:bgClr>
          </a:pattFill>
          <a:effectLst/>
        </p:spPr>
        <p:txBody>
          <a:bodyPr anchor="ctr"/>
          <a:lstStyle>
            <a:lvl1pPr marL="0" indent="0" algn="ctr">
              <a:buNone/>
              <a:defRPr sz="900">
                <a:solidFill>
                  <a:schemeClr val="tx1"/>
                </a:solidFill>
              </a:defRPr>
            </a:lvl1pPr>
          </a:lstStyle>
          <a:p>
            <a:r>
              <a:rPr lang="en-MY" dirty="0"/>
              <a:t>Insert your image here</a:t>
            </a:r>
          </a:p>
        </p:txBody>
      </p:sp>
      <p:sp>
        <p:nvSpPr>
          <p:cNvPr id="21" name="Picture Placeholder 2">
            <a:extLst>
              <a:ext uri="{FF2B5EF4-FFF2-40B4-BE49-F238E27FC236}">
                <a16:creationId xmlns:a16="http://schemas.microsoft.com/office/drawing/2014/main" id="{DC10D2A5-F299-4F8A-AABF-F54A032A32BB}"/>
              </a:ext>
            </a:extLst>
          </p:cNvPr>
          <p:cNvSpPr>
            <a:spLocks noGrp="1"/>
          </p:cNvSpPr>
          <p:nvPr>
            <p:ph type="pic" sz="quarter" idx="16" hasCustomPrompt="1"/>
          </p:nvPr>
        </p:nvSpPr>
        <p:spPr>
          <a:xfrm>
            <a:off x="8452576" y="1653489"/>
            <a:ext cx="720000" cy="720000"/>
          </a:xfrm>
          <a:prstGeom prst="ellipse">
            <a:avLst/>
          </a:prstGeom>
          <a:pattFill prst="wdDnDiag">
            <a:fgClr>
              <a:schemeClr val="tx1">
                <a:lumMod val="25000"/>
                <a:lumOff val="75000"/>
              </a:schemeClr>
            </a:fgClr>
            <a:bgClr>
              <a:schemeClr val="bg1"/>
            </a:bgClr>
          </a:pattFill>
          <a:effectLst/>
        </p:spPr>
        <p:txBody>
          <a:bodyPr anchor="ctr"/>
          <a:lstStyle>
            <a:lvl1pPr marL="0" indent="0" algn="ctr">
              <a:buNone/>
              <a:defRPr sz="900">
                <a:solidFill>
                  <a:schemeClr val="tx1"/>
                </a:solidFill>
              </a:defRPr>
            </a:lvl1pPr>
          </a:lstStyle>
          <a:p>
            <a:r>
              <a:rPr lang="en-MY" dirty="0"/>
              <a:t>Insert your image here</a:t>
            </a:r>
          </a:p>
        </p:txBody>
      </p:sp>
      <p:sp>
        <p:nvSpPr>
          <p:cNvPr id="22" name="Picture Placeholder 2">
            <a:extLst>
              <a:ext uri="{FF2B5EF4-FFF2-40B4-BE49-F238E27FC236}">
                <a16:creationId xmlns:a16="http://schemas.microsoft.com/office/drawing/2014/main" id="{0020EC37-B6A0-4F65-9A62-AAC0D8A9FB8E}"/>
              </a:ext>
            </a:extLst>
          </p:cNvPr>
          <p:cNvSpPr>
            <a:spLocks noGrp="1"/>
          </p:cNvSpPr>
          <p:nvPr>
            <p:ph type="pic" sz="quarter" idx="17" hasCustomPrompt="1"/>
          </p:nvPr>
        </p:nvSpPr>
        <p:spPr>
          <a:xfrm>
            <a:off x="4857563" y="2770068"/>
            <a:ext cx="720000" cy="720000"/>
          </a:xfrm>
          <a:prstGeom prst="ellipse">
            <a:avLst/>
          </a:prstGeom>
          <a:pattFill prst="wdDnDiag">
            <a:fgClr>
              <a:schemeClr val="tx1">
                <a:lumMod val="25000"/>
                <a:lumOff val="75000"/>
              </a:schemeClr>
            </a:fgClr>
            <a:bgClr>
              <a:schemeClr val="bg1"/>
            </a:bgClr>
          </a:pattFill>
          <a:effectLst/>
        </p:spPr>
        <p:txBody>
          <a:bodyPr anchor="ctr"/>
          <a:lstStyle>
            <a:lvl1pPr marL="0" indent="0" algn="ctr">
              <a:buNone/>
              <a:defRPr sz="900">
                <a:solidFill>
                  <a:schemeClr val="tx1"/>
                </a:solidFill>
              </a:defRPr>
            </a:lvl1pPr>
          </a:lstStyle>
          <a:p>
            <a:r>
              <a:rPr lang="en-MY" dirty="0"/>
              <a:t>Insert your image here</a:t>
            </a:r>
          </a:p>
        </p:txBody>
      </p:sp>
      <p:sp>
        <p:nvSpPr>
          <p:cNvPr id="23" name="Picture Placeholder 2">
            <a:extLst>
              <a:ext uri="{FF2B5EF4-FFF2-40B4-BE49-F238E27FC236}">
                <a16:creationId xmlns:a16="http://schemas.microsoft.com/office/drawing/2014/main" id="{78D6BB46-56A9-4206-A298-D140D3AE1E82}"/>
              </a:ext>
            </a:extLst>
          </p:cNvPr>
          <p:cNvSpPr>
            <a:spLocks noGrp="1"/>
          </p:cNvSpPr>
          <p:nvPr>
            <p:ph type="pic" sz="quarter" idx="18" hasCustomPrompt="1"/>
          </p:nvPr>
        </p:nvSpPr>
        <p:spPr>
          <a:xfrm>
            <a:off x="4857563" y="3890866"/>
            <a:ext cx="720000" cy="720000"/>
          </a:xfrm>
          <a:prstGeom prst="ellipse">
            <a:avLst/>
          </a:prstGeom>
          <a:pattFill prst="wdDnDiag">
            <a:fgClr>
              <a:schemeClr val="tx1">
                <a:lumMod val="25000"/>
                <a:lumOff val="75000"/>
              </a:schemeClr>
            </a:fgClr>
            <a:bgClr>
              <a:schemeClr val="bg1"/>
            </a:bgClr>
          </a:pattFill>
          <a:effectLst/>
        </p:spPr>
        <p:txBody>
          <a:bodyPr anchor="ctr"/>
          <a:lstStyle>
            <a:lvl1pPr marL="0" indent="0" algn="ctr">
              <a:buNone/>
              <a:defRPr sz="900">
                <a:solidFill>
                  <a:schemeClr val="tx1"/>
                </a:solidFill>
              </a:defRPr>
            </a:lvl1pPr>
          </a:lstStyle>
          <a:p>
            <a:r>
              <a:rPr lang="en-MY" dirty="0"/>
              <a:t>Insert your image here</a:t>
            </a:r>
          </a:p>
        </p:txBody>
      </p:sp>
      <p:sp>
        <p:nvSpPr>
          <p:cNvPr id="24" name="Picture Placeholder 2">
            <a:extLst>
              <a:ext uri="{FF2B5EF4-FFF2-40B4-BE49-F238E27FC236}">
                <a16:creationId xmlns:a16="http://schemas.microsoft.com/office/drawing/2014/main" id="{DEE6E215-3B82-4A52-8CEF-4C82E9500C26}"/>
              </a:ext>
            </a:extLst>
          </p:cNvPr>
          <p:cNvSpPr>
            <a:spLocks noGrp="1"/>
          </p:cNvSpPr>
          <p:nvPr>
            <p:ph type="pic" sz="quarter" idx="19" hasCustomPrompt="1"/>
          </p:nvPr>
        </p:nvSpPr>
        <p:spPr>
          <a:xfrm>
            <a:off x="4857563" y="5011663"/>
            <a:ext cx="720000" cy="720000"/>
          </a:xfrm>
          <a:prstGeom prst="ellipse">
            <a:avLst/>
          </a:prstGeom>
          <a:pattFill prst="wdDnDiag">
            <a:fgClr>
              <a:schemeClr val="tx1">
                <a:lumMod val="25000"/>
                <a:lumOff val="75000"/>
              </a:schemeClr>
            </a:fgClr>
            <a:bgClr>
              <a:schemeClr val="bg1"/>
            </a:bgClr>
          </a:pattFill>
          <a:effectLst/>
        </p:spPr>
        <p:txBody>
          <a:bodyPr anchor="ctr"/>
          <a:lstStyle>
            <a:lvl1pPr marL="0" indent="0" algn="ctr">
              <a:buNone/>
              <a:defRPr sz="900">
                <a:solidFill>
                  <a:schemeClr val="tx1"/>
                </a:solidFill>
              </a:defRPr>
            </a:lvl1pPr>
          </a:lstStyle>
          <a:p>
            <a:r>
              <a:rPr lang="en-MY" dirty="0"/>
              <a:t>Insert your image here</a:t>
            </a:r>
          </a:p>
        </p:txBody>
      </p:sp>
      <p:sp>
        <p:nvSpPr>
          <p:cNvPr id="25" name="Picture Placeholder 2">
            <a:extLst>
              <a:ext uri="{FF2B5EF4-FFF2-40B4-BE49-F238E27FC236}">
                <a16:creationId xmlns:a16="http://schemas.microsoft.com/office/drawing/2014/main" id="{D120603E-CB79-45D6-AE76-212DD03793DC}"/>
              </a:ext>
            </a:extLst>
          </p:cNvPr>
          <p:cNvSpPr>
            <a:spLocks noGrp="1"/>
          </p:cNvSpPr>
          <p:nvPr>
            <p:ph type="pic" sz="quarter" idx="20" hasCustomPrompt="1"/>
          </p:nvPr>
        </p:nvSpPr>
        <p:spPr>
          <a:xfrm>
            <a:off x="8452576" y="2772880"/>
            <a:ext cx="720000" cy="720000"/>
          </a:xfrm>
          <a:prstGeom prst="ellipse">
            <a:avLst/>
          </a:prstGeom>
          <a:pattFill prst="wdDnDiag">
            <a:fgClr>
              <a:schemeClr val="tx1">
                <a:lumMod val="25000"/>
                <a:lumOff val="75000"/>
              </a:schemeClr>
            </a:fgClr>
            <a:bgClr>
              <a:schemeClr val="bg1"/>
            </a:bgClr>
          </a:pattFill>
          <a:effectLst/>
        </p:spPr>
        <p:txBody>
          <a:bodyPr anchor="ctr"/>
          <a:lstStyle>
            <a:lvl1pPr marL="0" indent="0" algn="ctr">
              <a:buNone/>
              <a:defRPr sz="900">
                <a:solidFill>
                  <a:schemeClr val="tx1"/>
                </a:solidFill>
              </a:defRPr>
            </a:lvl1pPr>
          </a:lstStyle>
          <a:p>
            <a:r>
              <a:rPr lang="en-MY" dirty="0"/>
              <a:t>Insert your image here</a:t>
            </a:r>
          </a:p>
        </p:txBody>
      </p:sp>
      <p:sp>
        <p:nvSpPr>
          <p:cNvPr id="26" name="Picture Placeholder 2">
            <a:extLst>
              <a:ext uri="{FF2B5EF4-FFF2-40B4-BE49-F238E27FC236}">
                <a16:creationId xmlns:a16="http://schemas.microsoft.com/office/drawing/2014/main" id="{34E11A4B-888B-4252-8971-B52BD87639D0}"/>
              </a:ext>
            </a:extLst>
          </p:cNvPr>
          <p:cNvSpPr>
            <a:spLocks noGrp="1"/>
          </p:cNvSpPr>
          <p:nvPr>
            <p:ph type="pic" sz="quarter" idx="21" hasCustomPrompt="1"/>
          </p:nvPr>
        </p:nvSpPr>
        <p:spPr>
          <a:xfrm>
            <a:off x="8452576" y="3892271"/>
            <a:ext cx="720000" cy="720000"/>
          </a:xfrm>
          <a:prstGeom prst="ellipse">
            <a:avLst/>
          </a:prstGeom>
          <a:pattFill prst="wdDnDiag">
            <a:fgClr>
              <a:schemeClr val="tx1">
                <a:lumMod val="25000"/>
                <a:lumOff val="75000"/>
              </a:schemeClr>
            </a:fgClr>
            <a:bgClr>
              <a:schemeClr val="bg1"/>
            </a:bgClr>
          </a:pattFill>
          <a:effectLst/>
        </p:spPr>
        <p:txBody>
          <a:bodyPr anchor="ctr"/>
          <a:lstStyle>
            <a:lvl1pPr marL="0" indent="0" algn="ctr">
              <a:buNone/>
              <a:defRPr sz="900">
                <a:solidFill>
                  <a:schemeClr val="tx1"/>
                </a:solidFill>
              </a:defRPr>
            </a:lvl1pPr>
          </a:lstStyle>
          <a:p>
            <a:r>
              <a:rPr lang="en-MY" dirty="0"/>
              <a:t>Insert your image here</a:t>
            </a:r>
          </a:p>
        </p:txBody>
      </p:sp>
      <p:sp>
        <p:nvSpPr>
          <p:cNvPr id="27" name="Picture Placeholder 2">
            <a:extLst>
              <a:ext uri="{FF2B5EF4-FFF2-40B4-BE49-F238E27FC236}">
                <a16:creationId xmlns:a16="http://schemas.microsoft.com/office/drawing/2014/main" id="{5C92F197-E465-47AA-BF8E-17A1A502E28B}"/>
              </a:ext>
            </a:extLst>
          </p:cNvPr>
          <p:cNvSpPr>
            <a:spLocks noGrp="1"/>
          </p:cNvSpPr>
          <p:nvPr>
            <p:ph type="pic" sz="quarter" idx="22" hasCustomPrompt="1"/>
          </p:nvPr>
        </p:nvSpPr>
        <p:spPr>
          <a:xfrm>
            <a:off x="8452576" y="5011663"/>
            <a:ext cx="720000" cy="720000"/>
          </a:xfrm>
          <a:prstGeom prst="ellipse">
            <a:avLst/>
          </a:prstGeom>
          <a:pattFill prst="wdDnDiag">
            <a:fgClr>
              <a:schemeClr val="tx1">
                <a:lumMod val="25000"/>
                <a:lumOff val="75000"/>
              </a:schemeClr>
            </a:fgClr>
            <a:bgClr>
              <a:schemeClr val="bg1"/>
            </a:bgClr>
          </a:pattFill>
          <a:effectLst/>
        </p:spPr>
        <p:txBody>
          <a:bodyPr anchor="ctr"/>
          <a:lstStyle>
            <a:lvl1pPr marL="0" indent="0" algn="ctr">
              <a:buNone/>
              <a:defRPr sz="900">
                <a:solidFill>
                  <a:schemeClr val="tx1"/>
                </a:solidFill>
              </a:defRPr>
            </a:lvl1pPr>
          </a:lstStyle>
          <a:p>
            <a:r>
              <a:rPr lang="en-MY" dirty="0"/>
              <a:t>Insert your image here</a:t>
            </a:r>
          </a:p>
        </p:txBody>
      </p:sp>
    </p:spTree>
    <p:extLst>
      <p:ext uri="{BB962C8B-B14F-4D97-AF65-F5344CB8AC3E}">
        <p14:creationId xmlns:p14="http://schemas.microsoft.com/office/powerpoint/2010/main" val="2308423071"/>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preserve="1" userDrawn="1">
  <p:cSld name="16 images - team 8">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30" name="Picture Placeholder 2">
            <a:extLst>
              <a:ext uri="{FF2B5EF4-FFF2-40B4-BE49-F238E27FC236}">
                <a16:creationId xmlns:a16="http://schemas.microsoft.com/office/drawing/2014/main" id="{F73D7CE3-5FF1-4AC8-A55D-4418395408CA}"/>
              </a:ext>
            </a:extLst>
          </p:cNvPr>
          <p:cNvSpPr>
            <a:spLocks noGrp="1"/>
          </p:cNvSpPr>
          <p:nvPr>
            <p:ph type="pic" sz="quarter" idx="11" hasCustomPrompt="1"/>
          </p:nvPr>
        </p:nvSpPr>
        <p:spPr>
          <a:xfrm>
            <a:off x="700575" y="1645051"/>
            <a:ext cx="720000" cy="720000"/>
          </a:xfrm>
          <a:prstGeom prst="ellipse">
            <a:avLst/>
          </a:prstGeom>
          <a:pattFill prst="wdDnDiag">
            <a:fgClr>
              <a:schemeClr val="tx1">
                <a:lumMod val="25000"/>
                <a:lumOff val="75000"/>
              </a:schemeClr>
            </a:fgClr>
            <a:bgClr>
              <a:schemeClr val="bg1"/>
            </a:bgClr>
          </a:pattFill>
          <a:effectLst/>
        </p:spPr>
        <p:txBody>
          <a:bodyPr anchor="ctr"/>
          <a:lstStyle>
            <a:lvl1pPr marL="0" indent="0" algn="ctr">
              <a:buNone/>
              <a:defRPr sz="900">
                <a:solidFill>
                  <a:schemeClr val="tx1"/>
                </a:solidFill>
              </a:defRPr>
            </a:lvl1pPr>
          </a:lstStyle>
          <a:p>
            <a:r>
              <a:rPr lang="en-MY" dirty="0"/>
              <a:t>Insert your image here</a:t>
            </a:r>
          </a:p>
        </p:txBody>
      </p:sp>
      <p:sp>
        <p:nvSpPr>
          <p:cNvPr id="9" name="Picture Placeholder 2">
            <a:extLst>
              <a:ext uri="{FF2B5EF4-FFF2-40B4-BE49-F238E27FC236}">
                <a16:creationId xmlns:a16="http://schemas.microsoft.com/office/drawing/2014/main" id="{46BA19C1-C97D-41DA-8CEB-8294078EF696}"/>
              </a:ext>
            </a:extLst>
          </p:cNvPr>
          <p:cNvSpPr>
            <a:spLocks noGrp="1"/>
          </p:cNvSpPr>
          <p:nvPr>
            <p:ph type="pic" sz="quarter" idx="12" hasCustomPrompt="1"/>
          </p:nvPr>
        </p:nvSpPr>
        <p:spPr>
          <a:xfrm>
            <a:off x="700575" y="2767255"/>
            <a:ext cx="720000" cy="720000"/>
          </a:xfrm>
          <a:prstGeom prst="ellipse">
            <a:avLst/>
          </a:prstGeom>
          <a:pattFill prst="wdDnDiag">
            <a:fgClr>
              <a:schemeClr val="tx1">
                <a:lumMod val="25000"/>
                <a:lumOff val="75000"/>
              </a:schemeClr>
            </a:fgClr>
            <a:bgClr>
              <a:schemeClr val="bg1"/>
            </a:bgClr>
          </a:pattFill>
          <a:effectLst/>
        </p:spPr>
        <p:txBody>
          <a:bodyPr anchor="ctr"/>
          <a:lstStyle>
            <a:lvl1pPr marL="0" indent="0" algn="ctr">
              <a:buNone/>
              <a:defRPr sz="900">
                <a:solidFill>
                  <a:schemeClr val="tx1"/>
                </a:solidFill>
              </a:defRPr>
            </a:lvl1pPr>
          </a:lstStyle>
          <a:p>
            <a:r>
              <a:rPr lang="en-MY" dirty="0"/>
              <a:t>Insert your image here</a:t>
            </a:r>
          </a:p>
        </p:txBody>
      </p:sp>
      <p:sp>
        <p:nvSpPr>
          <p:cNvPr id="16" name="Picture Placeholder 2">
            <a:extLst>
              <a:ext uri="{FF2B5EF4-FFF2-40B4-BE49-F238E27FC236}">
                <a16:creationId xmlns:a16="http://schemas.microsoft.com/office/drawing/2014/main" id="{45B443CC-8314-437C-BA0D-EF4B6811A2C2}"/>
              </a:ext>
            </a:extLst>
          </p:cNvPr>
          <p:cNvSpPr>
            <a:spLocks noGrp="1"/>
          </p:cNvSpPr>
          <p:nvPr>
            <p:ph type="pic" sz="quarter" idx="13" hasCustomPrompt="1"/>
          </p:nvPr>
        </p:nvSpPr>
        <p:spPr>
          <a:xfrm>
            <a:off x="700575" y="3889459"/>
            <a:ext cx="720000" cy="720000"/>
          </a:xfrm>
          <a:prstGeom prst="ellipse">
            <a:avLst/>
          </a:prstGeom>
          <a:pattFill prst="wdDnDiag">
            <a:fgClr>
              <a:schemeClr val="tx1">
                <a:lumMod val="25000"/>
                <a:lumOff val="75000"/>
              </a:schemeClr>
            </a:fgClr>
            <a:bgClr>
              <a:schemeClr val="bg1"/>
            </a:bgClr>
          </a:pattFill>
          <a:effectLst/>
        </p:spPr>
        <p:txBody>
          <a:bodyPr anchor="ctr"/>
          <a:lstStyle>
            <a:lvl1pPr marL="0" indent="0" algn="ctr">
              <a:buNone/>
              <a:defRPr sz="900">
                <a:solidFill>
                  <a:schemeClr val="tx1"/>
                </a:solidFill>
              </a:defRPr>
            </a:lvl1pPr>
          </a:lstStyle>
          <a:p>
            <a:r>
              <a:rPr lang="en-MY" dirty="0"/>
              <a:t>Insert your image here</a:t>
            </a:r>
          </a:p>
        </p:txBody>
      </p:sp>
      <p:sp>
        <p:nvSpPr>
          <p:cNvPr id="17" name="Picture Placeholder 2">
            <a:extLst>
              <a:ext uri="{FF2B5EF4-FFF2-40B4-BE49-F238E27FC236}">
                <a16:creationId xmlns:a16="http://schemas.microsoft.com/office/drawing/2014/main" id="{786A1B52-B01B-4B73-BAF8-10B6BE0752C3}"/>
              </a:ext>
            </a:extLst>
          </p:cNvPr>
          <p:cNvSpPr>
            <a:spLocks noGrp="1"/>
          </p:cNvSpPr>
          <p:nvPr>
            <p:ph type="pic" sz="quarter" idx="14" hasCustomPrompt="1"/>
          </p:nvPr>
        </p:nvSpPr>
        <p:spPr>
          <a:xfrm>
            <a:off x="700575" y="5011663"/>
            <a:ext cx="720000" cy="720000"/>
          </a:xfrm>
          <a:prstGeom prst="ellipse">
            <a:avLst/>
          </a:prstGeom>
          <a:pattFill prst="wdDnDiag">
            <a:fgClr>
              <a:schemeClr val="tx1">
                <a:lumMod val="25000"/>
                <a:lumOff val="75000"/>
              </a:schemeClr>
            </a:fgClr>
            <a:bgClr>
              <a:schemeClr val="bg1"/>
            </a:bgClr>
          </a:pattFill>
          <a:effectLst/>
        </p:spPr>
        <p:txBody>
          <a:bodyPr anchor="ctr"/>
          <a:lstStyle>
            <a:lvl1pPr marL="0" indent="0" algn="ctr">
              <a:buNone/>
              <a:defRPr sz="900">
                <a:solidFill>
                  <a:schemeClr val="tx1"/>
                </a:solidFill>
              </a:defRPr>
            </a:lvl1pPr>
          </a:lstStyle>
          <a:p>
            <a:r>
              <a:rPr lang="en-MY" dirty="0"/>
              <a:t>Insert your image here</a:t>
            </a:r>
          </a:p>
        </p:txBody>
      </p:sp>
      <p:sp>
        <p:nvSpPr>
          <p:cNvPr id="19" name="Picture Placeholder 2">
            <a:extLst>
              <a:ext uri="{FF2B5EF4-FFF2-40B4-BE49-F238E27FC236}">
                <a16:creationId xmlns:a16="http://schemas.microsoft.com/office/drawing/2014/main" id="{A9AAB662-F4AD-42AE-A0EE-D241DDB71448}"/>
              </a:ext>
            </a:extLst>
          </p:cNvPr>
          <p:cNvSpPr>
            <a:spLocks noGrp="1"/>
          </p:cNvSpPr>
          <p:nvPr>
            <p:ph type="pic" sz="quarter" idx="15" hasCustomPrompt="1"/>
          </p:nvPr>
        </p:nvSpPr>
        <p:spPr>
          <a:xfrm>
            <a:off x="3581213" y="1645051"/>
            <a:ext cx="720000" cy="720000"/>
          </a:xfrm>
          <a:prstGeom prst="ellipse">
            <a:avLst/>
          </a:prstGeom>
          <a:pattFill prst="wdDnDiag">
            <a:fgClr>
              <a:schemeClr val="tx1">
                <a:lumMod val="25000"/>
                <a:lumOff val="75000"/>
              </a:schemeClr>
            </a:fgClr>
            <a:bgClr>
              <a:schemeClr val="bg1"/>
            </a:bgClr>
          </a:pattFill>
          <a:effectLst/>
        </p:spPr>
        <p:txBody>
          <a:bodyPr anchor="ctr"/>
          <a:lstStyle>
            <a:lvl1pPr marL="0" indent="0" algn="ctr">
              <a:buNone/>
              <a:defRPr sz="900">
                <a:solidFill>
                  <a:schemeClr val="tx1"/>
                </a:solidFill>
              </a:defRPr>
            </a:lvl1pPr>
          </a:lstStyle>
          <a:p>
            <a:r>
              <a:rPr lang="en-MY" dirty="0"/>
              <a:t>Insert your image here</a:t>
            </a:r>
          </a:p>
        </p:txBody>
      </p:sp>
      <p:sp>
        <p:nvSpPr>
          <p:cNvPr id="22" name="Picture Placeholder 2">
            <a:extLst>
              <a:ext uri="{FF2B5EF4-FFF2-40B4-BE49-F238E27FC236}">
                <a16:creationId xmlns:a16="http://schemas.microsoft.com/office/drawing/2014/main" id="{0020EC37-B6A0-4F65-9A62-AAC0D8A9FB8E}"/>
              </a:ext>
            </a:extLst>
          </p:cNvPr>
          <p:cNvSpPr>
            <a:spLocks noGrp="1"/>
          </p:cNvSpPr>
          <p:nvPr>
            <p:ph type="pic" sz="quarter" idx="17" hasCustomPrompt="1"/>
          </p:nvPr>
        </p:nvSpPr>
        <p:spPr>
          <a:xfrm>
            <a:off x="3581213" y="2767255"/>
            <a:ext cx="720000" cy="720000"/>
          </a:xfrm>
          <a:prstGeom prst="ellipse">
            <a:avLst/>
          </a:prstGeom>
          <a:pattFill prst="wdDnDiag">
            <a:fgClr>
              <a:schemeClr val="tx1">
                <a:lumMod val="25000"/>
                <a:lumOff val="75000"/>
              </a:schemeClr>
            </a:fgClr>
            <a:bgClr>
              <a:schemeClr val="bg1"/>
            </a:bgClr>
          </a:pattFill>
          <a:effectLst/>
        </p:spPr>
        <p:txBody>
          <a:bodyPr anchor="ctr"/>
          <a:lstStyle>
            <a:lvl1pPr marL="0" indent="0" algn="ctr">
              <a:buNone/>
              <a:defRPr sz="900">
                <a:solidFill>
                  <a:schemeClr val="tx1"/>
                </a:solidFill>
              </a:defRPr>
            </a:lvl1pPr>
          </a:lstStyle>
          <a:p>
            <a:r>
              <a:rPr lang="en-MY" dirty="0"/>
              <a:t>Insert your image here</a:t>
            </a:r>
          </a:p>
        </p:txBody>
      </p:sp>
      <p:sp>
        <p:nvSpPr>
          <p:cNvPr id="23" name="Picture Placeholder 2">
            <a:extLst>
              <a:ext uri="{FF2B5EF4-FFF2-40B4-BE49-F238E27FC236}">
                <a16:creationId xmlns:a16="http://schemas.microsoft.com/office/drawing/2014/main" id="{78D6BB46-56A9-4206-A298-D140D3AE1E82}"/>
              </a:ext>
            </a:extLst>
          </p:cNvPr>
          <p:cNvSpPr>
            <a:spLocks noGrp="1"/>
          </p:cNvSpPr>
          <p:nvPr>
            <p:ph type="pic" sz="quarter" idx="18" hasCustomPrompt="1"/>
          </p:nvPr>
        </p:nvSpPr>
        <p:spPr>
          <a:xfrm>
            <a:off x="3581213" y="3889459"/>
            <a:ext cx="720000" cy="720000"/>
          </a:xfrm>
          <a:prstGeom prst="ellipse">
            <a:avLst/>
          </a:prstGeom>
          <a:pattFill prst="wdDnDiag">
            <a:fgClr>
              <a:schemeClr val="tx1">
                <a:lumMod val="25000"/>
                <a:lumOff val="75000"/>
              </a:schemeClr>
            </a:fgClr>
            <a:bgClr>
              <a:schemeClr val="bg1"/>
            </a:bgClr>
          </a:pattFill>
          <a:effectLst/>
        </p:spPr>
        <p:txBody>
          <a:bodyPr anchor="ctr"/>
          <a:lstStyle>
            <a:lvl1pPr marL="0" indent="0" algn="ctr">
              <a:buNone/>
              <a:defRPr sz="900">
                <a:solidFill>
                  <a:schemeClr val="tx1"/>
                </a:solidFill>
              </a:defRPr>
            </a:lvl1pPr>
          </a:lstStyle>
          <a:p>
            <a:r>
              <a:rPr lang="en-MY" dirty="0"/>
              <a:t>Insert your image here</a:t>
            </a:r>
          </a:p>
        </p:txBody>
      </p:sp>
      <p:sp>
        <p:nvSpPr>
          <p:cNvPr id="24" name="Picture Placeholder 2">
            <a:extLst>
              <a:ext uri="{FF2B5EF4-FFF2-40B4-BE49-F238E27FC236}">
                <a16:creationId xmlns:a16="http://schemas.microsoft.com/office/drawing/2014/main" id="{DEE6E215-3B82-4A52-8CEF-4C82E9500C26}"/>
              </a:ext>
            </a:extLst>
          </p:cNvPr>
          <p:cNvSpPr>
            <a:spLocks noGrp="1"/>
          </p:cNvSpPr>
          <p:nvPr>
            <p:ph type="pic" sz="quarter" idx="19" hasCustomPrompt="1"/>
          </p:nvPr>
        </p:nvSpPr>
        <p:spPr>
          <a:xfrm>
            <a:off x="3581213" y="5011663"/>
            <a:ext cx="720000" cy="720000"/>
          </a:xfrm>
          <a:prstGeom prst="ellipse">
            <a:avLst/>
          </a:prstGeom>
          <a:pattFill prst="wdDnDiag">
            <a:fgClr>
              <a:schemeClr val="tx1">
                <a:lumMod val="25000"/>
                <a:lumOff val="75000"/>
              </a:schemeClr>
            </a:fgClr>
            <a:bgClr>
              <a:schemeClr val="bg1"/>
            </a:bgClr>
          </a:pattFill>
          <a:effectLst/>
        </p:spPr>
        <p:txBody>
          <a:bodyPr anchor="ctr"/>
          <a:lstStyle>
            <a:lvl1pPr marL="0" indent="0" algn="ctr">
              <a:buNone/>
              <a:defRPr sz="900">
                <a:solidFill>
                  <a:schemeClr val="tx1"/>
                </a:solidFill>
              </a:defRPr>
            </a:lvl1pPr>
          </a:lstStyle>
          <a:p>
            <a:r>
              <a:rPr lang="en-MY" dirty="0"/>
              <a:t>Insert your image here</a:t>
            </a:r>
          </a:p>
        </p:txBody>
      </p:sp>
      <p:sp>
        <p:nvSpPr>
          <p:cNvPr id="18" name="Picture Placeholder 2">
            <a:extLst>
              <a:ext uri="{FF2B5EF4-FFF2-40B4-BE49-F238E27FC236}">
                <a16:creationId xmlns:a16="http://schemas.microsoft.com/office/drawing/2014/main" id="{D619A382-363B-4991-A2FE-768618F16CC4}"/>
              </a:ext>
            </a:extLst>
          </p:cNvPr>
          <p:cNvSpPr>
            <a:spLocks noGrp="1"/>
          </p:cNvSpPr>
          <p:nvPr>
            <p:ph type="pic" sz="quarter" idx="23" hasCustomPrompt="1"/>
          </p:nvPr>
        </p:nvSpPr>
        <p:spPr>
          <a:xfrm>
            <a:off x="6461851" y="1645051"/>
            <a:ext cx="720000" cy="720000"/>
          </a:xfrm>
          <a:prstGeom prst="ellipse">
            <a:avLst/>
          </a:prstGeom>
          <a:pattFill prst="wdDnDiag">
            <a:fgClr>
              <a:schemeClr val="tx1">
                <a:lumMod val="25000"/>
                <a:lumOff val="75000"/>
              </a:schemeClr>
            </a:fgClr>
            <a:bgClr>
              <a:schemeClr val="bg1"/>
            </a:bgClr>
          </a:pattFill>
          <a:effectLst/>
        </p:spPr>
        <p:txBody>
          <a:bodyPr anchor="ctr"/>
          <a:lstStyle>
            <a:lvl1pPr marL="0" indent="0" algn="ctr">
              <a:buNone/>
              <a:defRPr sz="900">
                <a:solidFill>
                  <a:schemeClr val="tx1"/>
                </a:solidFill>
              </a:defRPr>
            </a:lvl1pPr>
          </a:lstStyle>
          <a:p>
            <a:r>
              <a:rPr lang="en-MY" dirty="0"/>
              <a:t>Insert your image here</a:t>
            </a:r>
          </a:p>
        </p:txBody>
      </p:sp>
      <p:sp>
        <p:nvSpPr>
          <p:cNvPr id="20" name="Picture Placeholder 2">
            <a:extLst>
              <a:ext uri="{FF2B5EF4-FFF2-40B4-BE49-F238E27FC236}">
                <a16:creationId xmlns:a16="http://schemas.microsoft.com/office/drawing/2014/main" id="{F34BDEE1-2270-4993-897B-A8C8A95E0A83}"/>
              </a:ext>
            </a:extLst>
          </p:cNvPr>
          <p:cNvSpPr>
            <a:spLocks noGrp="1"/>
          </p:cNvSpPr>
          <p:nvPr>
            <p:ph type="pic" sz="quarter" idx="24" hasCustomPrompt="1"/>
          </p:nvPr>
        </p:nvSpPr>
        <p:spPr>
          <a:xfrm>
            <a:off x="6461851" y="2767255"/>
            <a:ext cx="720000" cy="720000"/>
          </a:xfrm>
          <a:prstGeom prst="ellipse">
            <a:avLst/>
          </a:prstGeom>
          <a:pattFill prst="wdDnDiag">
            <a:fgClr>
              <a:schemeClr val="tx1">
                <a:lumMod val="25000"/>
                <a:lumOff val="75000"/>
              </a:schemeClr>
            </a:fgClr>
            <a:bgClr>
              <a:schemeClr val="bg1"/>
            </a:bgClr>
          </a:pattFill>
          <a:effectLst/>
        </p:spPr>
        <p:txBody>
          <a:bodyPr anchor="ctr"/>
          <a:lstStyle>
            <a:lvl1pPr marL="0" indent="0" algn="ctr">
              <a:buNone/>
              <a:defRPr sz="900">
                <a:solidFill>
                  <a:schemeClr val="tx1"/>
                </a:solidFill>
              </a:defRPr>
            </a:lvl1pPr>
          </a:lstStyle>
          <a:p>
            <a:r>
              <a:rPr lang="en-MY" dirty="0"/>
              <a:t>Insert your image here</a:t>
            </a:r>
          </a:p>
        </p:txBody>
      </p:sp>
      <p:sp>
        <p:nvSpPr>
          <p:cNvPr id="28" name="Picture Placeholder 2">
            <a:extLst>
              <a:ext uri="{FF2B5EF4-FFF2-40B4-BE49-F238E27FC236}">
                <a16:creationId xmlns:a16="http://schemas.microsoft.com/office/drawing/2014/main" id="{67ADF263-3ADA-4705-B2F1-4E8F25D87217}"/>
              </a:ext>
            </a:extLst>
          </p:cNvPr>
          <p:cNvSpPr>
            <a:spLocks noGrp="1"/>
          </p:cNvSpPr>
          <p:nvPr>
            <p:ph type="pic" sz="quarter" idx="25" hasCustomPrompt="1"/>
          </p:nvPr>
        </p:nvSpPr>
        <p:spPr>
          <a:xfrm>
            <a:off x="6461851" y="3889459"/>
            <a:ext cx="720000" cy="720000"/>
          </a:xfrm>
          <a:prstGeom prst="ellipse">
            <a:avLst/>
          </a:prstGeom>
          <a:pattFill prst="wdDnDiag">
            <a:fgClr>
              <a:schemeClr val="tx1">
                <a:lumMod val="25000"/>
                <a:lumOff val="75000"/>
              </a:schemeClr>
            </a:fgClr>
            <a:bgClr>
              <a:schemeClr val="bg1"/>
            </a:bgClr>
          </a:pattFill>
          <a:effectLst/>
        </p:spPr>
        <p:txBody>
          <a:bodyPr anchor="ctr"/>
          <a:lstStyle>
            <a:lvl1pPr marL="0" indent="0" algn="ctr">
              <a:buNone/>
              <a:defRPr sz="900">
                <a:solidFill>
                  <a:schemeClr val="tx1"/>
                </a:solidFill>
              </a:defRPr>
            </a:lvl1pPr>
          </a:lstStyle>
          <a:p>
            <a:r>
              <a:rPr lang="en-MY" dirty="0"/>
              <a:t>Insert your image here</a:t>
            </a:r>
          </a:p>
        </p:txBody>
      </p:sp>
      <p:sp>
        <p:nvSpPr>
          <p:cNvPr id="29" name="Picture Placeholder 2">
            <a:extLst>
              <a:ext uri="{FF2B5EF4-FFF2-40B4-BE49-F238E27FC236}">
                <a16:creationId xmlns:a16="http://schemas.microsoft.com/office/drawing/2014/main" id="{98D87CA5-8D83-40C6-B101-E31BCC231D99}"/>
              </a:ext>
            </a:extLst>
          </p:cNvPr>
          <p:cNvSpPr>
            <a:spLocks noGrp="1"/>
          </p:cNvSpPr>
          <p:nvPr>
            <p:ph type="pic" sz="quarter" idx="26" hasCustomPrompt="1"/>
          </p:nvPr>
        </p:nvSpPr>
        <p:spPr>
          <a:xfrm>
            <a:off x="6461851" y="5011663"/>
            <a:ext cx="720000" cy="720000"/>
          </a:xfrm>
          <a:prstGeom prst="ellipse">
            <a:avLst/>
          </a:prstGeom>
          <a:pattFill prst="wdDnDiag">
            <a:fgClr>
              <a:schemeClr val="tx1">
                <a:lumMod val="25000"/>
                <a:lumOff val="75000"/>
              </a:schemeClr>
            </a:fgClr>
            <a:bgClr>
              <a:schemeClr val="bg1"/>
            </a:bgClr>
          </a:pattFill>
          <a:effectLst/>
        </p:spPr>
        <p:txBody>
          <a:bodyPr anchor="ctr"/>
          <a:lstStyle>
            <a:lvl1pPr marL="0" indent="0" algn="ctr">
              <a:buNone/>
              <a:defRPr sz="900">
                <a:solidFill>
                  <a:schemeClr val="tx1"/>
                </a:solidFill>
              </a:defRPr>
            </a:lvl1pPr>
          </a:lstStyle>
          <a:p>
            <a:r>
              <a:rPr lang="en-MY" dirty="0"/>
              <a:t>Insert your image here</a:t>
            </a:r>
          </a:p>
        </p:txBody>
      </p:sp>
      <p:sp>
        <p:nvSpPr>
          <p:cNvPr id="31" name="Picture Placeholder 2">
            <a:extLst>
              <a:ext uri="{FF2B5EF4-FFF2-40B4-BE49-F238E27FC236}">
                <a16:creationId xmlns:a16="http://schemas.microsoft.com/office/drawing/2014/main" id="{5AA6687C-C965-4D8E-BC80-A8B185F13E79}"/>
              </a:ext>
            </a:extLst>
          </p:cNvPr>
          <p:cNvSpPr>
            <a:spLocks noGrp="1"/>
          </p:cNvSpPr>
          <p:nvPr>
            <p:ph type="pic" sz="quarter" idx="27" hasCustomPrompt="1"/>
          </p:nvPr>
        </p:nvSpPr>
        <p:spPr>
          <a:xfrm>
            <a:off x="9342489" y="1645051"/>
            <a:ext cx="720000" cy="720000"/>
          </a:xfrm>
          <a:prstGeom prst="ellipse">
            <a:avLst/>
          </a:prstGeom>
          <a:pattFill prst="wdDnDiag">
            <a:fgClr>
              <a:schemeClr val="tx1">
                <a:lumMod val="25000"/>
                <a:lumOff val="75000"/>
              </a:schemeClr>
            </a:fgClr>
            <a:bgClr>
              <a:schemeClr val="bg1"/>
            </a:bgClr>
          </a:pattFill>
          <a:effectLst/>
        </p:spPr>
        <p:txBody>
          <a:bodyPr anchor="ctr"/>
          <a:lstStyle>
            <a:lvl1pPr marL="0" indent="0" algn="ctr">
              <a:buNone/>
              <a:defRPr sz="900">
                <a:solidFill>
                  <a:schemeClr val="tx1"/>
                </a:solidFill>
              </a:defRPr>
            </a:lvl1pPr>
          </a:lstStyle>
          <a:p>
            <a:r>
              <a:rPr lang="en-MY" dirty="0"/>
              <a:t>Insert your image here</a:t>
            </a:r>
          </a:p>
        </p:txBody>
      </p:sp>
      <p:sp>
        <p:nvSpPr>
          <p:cNvPr id="32" name="Picture Placeholder 2">
            <a:extLst>
              <a:ext uri="{FF2B5EF4-FFF2-40B4-BE49-F238E27FC236}">
                <a16:creationId xmlns:a16="http://schemas.microsoft.com/office/drawing/2014/main" id="{93206BA2-0927-49D0-98BB-DFCE6A686426}"/>
              </a:ext>
            </a:extLst>
          </p:cNvPr>
          <p:cNvSpPr>
            <a:spLocks noGrp="1"/>
          </p:cNvSpPr>
          <p:nvPr>
            <p:ph type="pic" sz="quarter" idx="28" hasCustomPrompt="1"/>
          </p:nvPr>
        </p:nvSpPr>
        <p:spPr>
          <a:xfrm>
            <a:off x="9342489" y="2767255"/>
            <a:ext cx="720000" cy="720000"/>
          </a:xfrm>
          <a:prstGeom prst="ellipse">
            <a:avLst/>
          </a:prstGeom>
          <a:pattFill prst="wdDnDiag">
            <a:fgClr>
              <a:schemeClr val="tx1">
                <a:lumMod val="25000"/>
                <a:lumOff val="75000"/>
              </a:schemeClr>
            </a:fgClr>
            <a:bgClr>
              <a:schemeClr val="bg1"/>
            </a:bgClr>
          </a:pattFill>
          <a:effectLst/>
        </p:spPr>
        <p:txBody>
          <a:bodyPr anchor="ctr"/>
          <a:lstStyle>
            <a:lvl1pPr marL="0" indent="0" algn="ctr">
              <a:buNone/>
              <a:defRPr sz="900">
                <a:solidFill>
                  <a:schemeClr val="tx1"/>
                </a:solidFill>
              </a:defRPr>
            </a:lvl1pPr>
          </a:lstStyle>
          <a:p>
            <a:r>
              <a:rPr lang="en-MY" dirty="0"/>
              <a:t>Insert your image here</a:t>
            </a:r>
          </a:p>
        </p:txBody>
      </p:sp>
      <p:sp>
        <p:nvSpPr>
          <p:cNvPr id="33" name="Picture Placeholder 2">
            <a:extLst>
              <a:ext uri="{FF2B5EF4-FFF2-40B4-BE49-F238E27FC236}">
                <a16:creationId xmlns:a16="http://schemas.microsoft.com/office/drawing/2014/main" id="{CB92B1F2-6FC9-463C-93F1-694D513B436A}"/>
              </a:ext>
            </a:extLst>
          </p:cNvPr>
          <p:cNvSpPr>
            <a:spLocks noGrp="1"/>
          </p:cNvSpPr>
          <p:nvPr>
            <p:ph type="pic" sz="quarter" idx="29" hasCustomPrompt="1"/>
          </p:nvPr>
        </p:nvSpPr>
        <p:spPr>
          <a:xfrm>
            <a:off x="9342489" y="3889459"/>
            <a:ext cx="720000" cy="720000"/>
          </a:xfrm>
          <a:prstGeom prst="ellipse">
            <a:avLst/>
          </a:prstGeom>
          <a:pattFill prst="wdDnDiag">
            <a:fgClr>
              <a:schemeClr val="tx1">
                <a:lumMod val="25000"/>
                <a:lumOff val="75000"/>
              </a:schemeClr>
            </a:fgClr>
            <a:bgClr>
              <a:schemeClr val="bg1"/>
            </a:bgClr>
          </a:pattFill>
          <a:effectLst/>
        </p:spPr>
        <p:txBody>
          <a:bodyPr anchor="ctr"/>
          <a:lstStyle>
            <a:lvl1pPr marL="0" indent="0" algn="ctr">
              <a:buNone/>
              <a:defRPr sz="900">
                <a:solidFill>
                  <a:schemeClr val="tx1"/>
                </a:solidFill>
              </a:defRPr>
            </a:lvl1pPr>
          </a:lstStyle>
          <a:p>
            <a:r>
              <a:rPr lang="en-MY" dirty="0"/>
              <a:t>Insert your image here</a:t>
            </a:r>
          </a:p>
        </p:txBody>
      </p:sp>
      <p:sp>
        <p:nvSpPr>
          <p:cNvPr id="34" name="Picture Placeholder 2">
            <a:extLst>
              <a:ext uri="{FF2B5EF4-FFF2-40B4-BE49-F238E27FC236}">
                <a16:creationId xmlns:a16="http://schemas.microsoft.com/office/drawing/2014/main" id="{9387D6B5-963A-4141-BE76-DE8FB2751319}"/>
              </a:ext>
            </a:extLst>
          </p:cNvPr>
          <p:cNvSpPr>
            <a:spLocks noGrp="1"/>
          </p:cNvSpPr>
          <p:nvPr>
            <p:ph type="pic" sz="quarter" idx="30" hasCustomPrompt="1"/>
          </p:nvPr>
        </p:nvSpPr>
        <p:spPr>
          <a:xfrm>
            <a:off x="9342489" y="5011663"/>
            <a:ext cx="720000" cy="720000"/>
          </a:xfrm>
          <a:prstGeom prst="ellipse">
            <a:avLst/>
          </a:prstGeom>
          <a:pattFill prst="wdDnDiag">
            <a:fgClr>
              <a:schemeClr val="tx1">
                <a:lumMod val="25000"/>
                <a:lumOff val="75000"/>
              </a:schemeClr>
            </a:fgClr>
            <a:bgClr>
              <a:schemeClr val="bg1"/>
            </a:bgClr>
          </a:pattFill>
          <a:effectLst/>
        </p:spPr>
        <p:txBody>
          <a:bodyPr anchor="ctr"/>
          <a:lstStyle>
            <a:lvl1pPr marL="0" indent="0" algn="ctr">
              <a:buNone/>
              <a:defRPr sz="900">
                <a:solidFill>
                  <a:schemeClr val="tx1"/>
                </a:solidFill>
              </a:defRPr>
            </a:lvl1pPr>
          </a:lstStyle>
          <a:p>
            <a:r>
              <a:rPr lang="en-MY" dirty="0"/>
              <a:t>Insert your image here</a:t>
            </a:r>
          </a:p>
        </p:txBody>
      </p:sp>
    </p:spTree>
    <p:extLst>
      <p:ext uri="{BB962C8B-B14F-4D97-AF65-F5344CB8AC3E}">
        <p14:creationId xmlns:p14="http://schemas.microsoft.com/office/powerpoint/2010/main" val="1066709431"/>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preserve="1" userDrawn="1">
  <p:cSld name="10 images - team 4">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45" name="Picture Placeholder 2">
            <a:extLst>
              <a:ext uri="{FF2B5EF4-FFF2-40B4-BE49-F238E27FC236}">
                <a16:creationId xmlns:a16="http://schemas.microsoft.com/office/drawing/2014/main" id="{3EDAB113-C8DB-4F87-A67E-2FA133A0375B}"/>
              </a:ext>
            </a:extLst>
          </p:cNvPr>
          <p:cNvSpPr>
            <a:spLocks noGrp="1"/>
          </p:cNvSpPr>
          <p:nvPr>
            <p:ph type="pic" sz="quarter" idx="11" hasCustomPrompt="1"/>
          </p:nvPr>
        </p:nvSpPr>
        <p:spPr>
          <a:xfrm>
            <a:off x="1094355" y="1838527"/>
            <a:ext cx="1800000" cy="1800481"/>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46" name="Picture Placeholder 2">
            <a:extLst>
              <a:ext uri="{FF2B5EF4-FFF2-40B4-BE49-F238E27FC236}">
                <a16:creationId xmlns:a16="http://schemas.microsoft.com/office/drawing/2014/main" id="{132CF3D3-95B0-4348-ACB1-8C25AE05DAEB}"/>
              </a:ext>
            </a:extLst>
          </p:cNvPr>
          <p:cNvSpPr>
            <a:spLocks noGrp="1"/>
          </p:cNvSpPr>
          <p:nvPr>
            <p:ph type="pic" sz="quarter" idx="12" hasCustomPrompt="1"/>
          </p:nvPr>
        </p:nvSpPr>
        <p:spPr>
          <a:xfrm>
            <a:off x="3145284" y="1838527"/>
            <a:ext cx="1800000" cy="1800481"/>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47" name="Picture Placeholder 2">
            <a:extLst>
              <a:ext uri="{FF2B5EF4-FFF2-40B4-BE49-F238E27FC236}">
                <a16:creationId xmlns:a16="http://schemas.microsoft.com/office/drawing/2014/main" id="{6839174E-9686-4E5B-A7FB-0D0214EA937B}"/>
              </a:ext>
            </a:extLst>
          </p:cNvPr>
          <p:cNvSpPr>
            <a:spLocks noGrp="1"/>
          </p:cNvSpPr>
          <p:nvPr>
            <p:ph type="pic" sz="quarter" idx="13" hasCustomPrompt="1"/>
          </p:nvPr>
        </p:nvSpPr>
        <p:spPr>
          <a:xfrm>
            <a:off x="5196213" y="1838527"/>
            <a:ext cx="1800000" cy="1800481"/>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48" name="Picture Placeholder 2">
            <a:extLst>
              <a:ext uri="{FF2B5EF4-FFF2-40B4-BE49-F238E27FC236}">
                <a16:creationId xmlns:a16="http://schemas.microsoft.com/office/drawing/2014/main" id="{FA050801-04AC-4F50-90DD-44E0F60C17DC}"/>
              </a:ext>
            </a:extLst>
          </p:cNvPr>
          <p:cNvSpPr>
            <a:spLocks noGrp="1"/>
          </p:cNvSpPr>
          <p:nvPr>
            <p:ph type="pic" sz="quarter" idx="14" hasCustomPrompt="1"/>
          </p:nvPr>
        </p:nvSpPr>
        <p:spPr>
          <a:xfrm>
            <a:off x="7247142" y="1838527"/>
            <a:ext cx="1800000" cy="1800481"/>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49" name="Picture Placeholder 2">
            <a:extLst>
              <a:ext uri="{FF2B5EF4-FFF2-40B4-BE49-F238E27FC236}">
                <a16:creationId xmlns:a16="http://schemas.microsoft.com/office/drawing/2014/main" id="{C148F322-12FC-4EE5-9D93-F45F8F19F2B1}"/>
              </a:ext>
            </a:extLst>
          </p:cNvPr>
          <p:cNvSpPr>
            <a:spLocks noGrp="1"/>
          </p:cNvSpPr>
          <p:nvPr>
            <p:ph type="pic" sz="quarter" idx="15" hasCustomPrompt="1"/>
          </p:nvPr>
        </p:nvSpPr>
        <p:spPr>
          <a:xfrm>
            <a:off x="9298071" y="1838527"/>
            <a:ext cx="1800000" cy="1800481"/>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50" name="Picture Placeholder 2">
            <a:extLst>
              <a:ext uri="{FF2B5EF4-FFF2-40B4-BE49-F238E27FC236}">
                <a16:creationId xmlns:a16="http://schemas.microsoft.com/office/drawing/2014/main" id="{23608B07-5F26-4109-88EB-A11A3AD8051E}"/>
              </a:ext>
            </a:extLst>
          </p:cNvPr>
          <p:cNvSpPr>
            <a:spLocks noGrp="1"/>
          </p:cNvSpPr>
          <p:nvPr>
            <p:ph type="pic" sz="quarter" idx="16" hasCustomPrompt="1"/>
          </p:nvPr>
        </p:nvSpPr>
        <p:spPr>
          <a:xfrm>
            <a:off x="1094355" y="3822028"/>
            <a:ext cx="1800000" cy="1800481"/>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51" name="Picture Placeholder 2">
            <a:extLst>
              <a:ext uri="{FF2B5EF4-FFF2-40B4-BE49-F238E27FC236}">
                <a16:creationId xmlns:a16="http://schemas.microsoft.com/office/drawing/2014/main" id="{53005D8E-FC72-4277-9413-7C848CAAAEE8}"/>
              </a:ext>
            </a:extLst>
          </p:cNvPr>
          <p:cNvSpPr>
            <a:spLocks noGrp="1"/>
          </p:cNvSpPr>
          <p:nvPr>
            <p:ph type="pic" sz="quarter" idx="17" hasCustomPrompt="1"/>
          </p:nvPr>
        </p:nvSpPr>
        <p:spPr>
          <a:xfrm>
            <a:off x="3145284" y="3822028"/>
            <a:ext cx="1800000" cy="1800481"/>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52" name="Picture Placeholder 2">
            <a:extLst>
              <a:ext uri="{FF2B5EF4-FFF2-40B4-BE49-F238E27FC236}">
                <a16:creationId xmlns:a16="http://schemas.microsoft.com/office/drawing/2014/main" id="{2B46D53C-B083-4A46-B726-F352676EBF7A}"/>
              </a:ext>
            </a:extLst>
          </p:cNvPr>
          <p:cNvSpPr>
            <a:spLocks noGrp="1"/>
          </p:cNvSpPr>
          <p:nvPr>
            <p:ph type="pic" sz="quarter" idx="18" hasCustomPrompt="1"/>
          </p:nvPr>
        </p:nvSpPr>
        <p:spPr>
          <a:xfrm>
            <a:off x="5196213" y="3822028"/>
            <a:ext cx="1800000" cy="1800481"/>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53" name="Picture Placeholder 2">
            <a:extLst>
              <a:ext uri="{FF2B5EF4-FFF2-40B4-BE49-F238E27FC236}">
                <a16:creationId xmlns:a16="http://schemas.microsoft.com/office/drawing/2014/main" id="{2AC6CED0-3B11-4E03-BAF6-C01699B81CED}"/>
              </a:ext>
            </a:extLst>
          </p:cNvPr>
          <p:cNvSpPr>
            <a:spLocks noGrp="1"/>
          </p:cNvSpPr>
          <p:nvPr>
            <p:ph type="pic" sz="quarter" idx="19" hasCustomPrompt="1"/>
          </p:nvPr>
        </p:nvSpPr>
        <p:spPr>
          <a:xfrm>
            <a:off x="7247142" y="3822028"/>
            <a:ext cx="1800000" cy="1800481"/>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54" name="Picture Placeholder 2">
            <a:extLst>
              <a:ext uri="{FF2B5EF4-FFF2-40B4-BE49-F238E27FC236}">
                <a16:creationId xmlns:a16="http://schemas.microsoft.com/office/drawing/2014/main" id="{5CF03CF6-FFAF-47AA-A689-81729CEA4AB3}"/>
              </a:ext>
            </a:extLst>
          </p:cNvPr>
          <p:cNvSpPr>
            <a:spLocks noGrp="1"/>
          </p:cNvSpPr>
          <p:nvPr>
            <p:ph type="pic" sz="quarter" idx="20" hasCustomPrompt="1"/>
          </p:nvPr>
        </p:nvSpPr>
        <p:spPr>
          <a:xfrm>
            <a:off x="9298071" y="3822028"/>
            <a:ext cx="1800000" cy="1800481"/>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Tree>
    <p:extLst>
      <p:ext uri="{BB962C8B-B14F-4D97-AF65-F5344CB8AC3E}">
        <p14:creationId xmlns:p14="http://schemas.microsoft.com/office/powerpoint/2010/main" val="2388556440"/>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preserve="1" userDrawn="1">
  <p:cSld name="2 images - team 2">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18" name="Picture Placeholder 2">
            <a:extLst>
              <a:ext uri="{FF2B5EF4-FFF2-40B4-BE49-F238E27FC236}">
                <a16:creationId xmlns:a16="http://schemas.microsoft.com/office/drawing/2014/main" id="{D6F1DE5D-0566-4E34-B730-6575283EFD94}"/>
              </a:ext>
            </a:extLst>
          </p:cNvPr>
          <p:cNvSpPr>
            <a:spLocks noGrp="1"/>
          </p:cNvSpPr>
          <p:nvPr>
            <p:ph type="pic" sz="quarter" idx="11" hasCustomPrompt="1"/>
          </p:nvPr>
        </p:nvSpPr>
        <p:spPr>
          <a:xfrm>
            <a:off x="1524000" y="1981200"/>
            <a:ext cx="2088000" cy="3600000"/>
          </a:xfrm>
          <a:prstGeom prst="roundRect">
            <a:avLst>
              <a:gd name="adj" fmla="val 2297"/>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19" name="Picture Placeholder 2">
            <a:extLst>
              <a:ext uri="{FF2B5EF4-FFF2-40B4-BE49-F238E27FC236}">
                <a16:creationId xmlns:a16="http://schemas.microsoft.com/office/drawing/2014/main" id="{8F71AB6B-E58E-4A96-8449-475EB6679B3D}"/>
              </a:ext>
            </a:extLst>
          </p:cNvPr>
          <p:cNvSpPr>
            <a:spLocks noGrp="1"/>
          </p:cNvSpPr>
          <p:nvPr>
            <p:ph type="pic" sz="quarter" idx="12" hasCustomPrompt="1"/>
          </p:nvPr>
        </p:nvSpPr>
        <p:spPr>
          <a:xfrm>
            <a:off x="6353325" y="1981200"/>
            <a:ext cx="2088000" cy="3600000"/>
          </a:xfrm>
          <a:prstGeom prst="roundRect">
            <a:avLst>
              <a:gd name="adj" fmla="val 2297"/>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Tree>
    <p:extLst>
      <p:ext uri="{BB962C8B-B14F-4D97-AF65-F5344CB8AC3E}">
        <p14:creationId xmlns:p14="http://schemas.microsoft.com/office/powerpoint/2010/main" val="190576510"/>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preserve="1" userDrawn="1">
  <p:cSld name="4 images - team 4">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15" name="Picture Placeholder 2">
            <a:extLst>
              <a:ext uri="{FF2B5EF4-FFF2-40B4-BE49-F238E27FC236}">
                <a16:creationId xmlns:a16="http://schemas.microsoft.com/office/drawing/2014/main" id="{2F61E85E-5BAE-4285-9A8E-1C0F58DA7C4B}"/>
              </a:ext>
            </a:extLst>
          </p:cNvPr>
          <p:cNvSpPr>
            <a:spLocks noGrp="1"/>
          </p:cNvSpPr>
          <p:nvPr>
            <p:ph type="pic" sz="quarter" idx="11" hasCustomPrompt="1"/>
          </p:nvPr>
        </p:nvSpPr>
        <p:spPr>
          <a:xfrm>
            <a:off x="1524000" y="1981200"/>
            <a:ext cx="2088000" cy="1800000"/>
          </a:xfrm>
          <a:prstGeom prst="roundRect">
            <a:avLst>
              <a:gd name="adj" fmla="val 1768"/>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16" name="Picture Placeholder 2">
            <a:extLst>
              <a:ext uri="{FF2B5EF4-FFF2-40B4-BE49-F238E27FC236}">
                <a16:creationId xmlns:a16="http://schemas.microsoft.com/office/drawing/2014/main" id="{62DD4A4B-6BA5-4F37-8475-B714306BAAF7}"/>
              </a:ext>
            </a:extLst>
          </p:cNvPr>
          <p:cNvSpPr>
            <a:spLocks noGrp="1"/>
          </p:cNvSpPr>
          <p:nvPr>
            <p:ph type="pic" sz="quarter" idx="13" hasCustomPrompt="1"/>
          </p:nvPr>
        </p:nvSpPr>
        <p:spPr>
          <a:xfrm>
            <a:off x="1524000" y="3968863"/>
            <a:ext cx="2088000" cy="1800000"/>
          </a:xfrm>
          <a:prstGeom prst="roundRect">
            <a:avLst>
              <a:gd name="adj" fmla="val 1768"/>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17" name="Picture Placeholder 2">
            <a:extLst>
              <a:ext uri="{FF2B5EF4-FFF2-40B4-BE49-F238E27FC236}">
                <a16:creationId xmlns:a16="http://schemas.microsoft.com/office/drawing/2014/main" id="{E60EE6ED-9FA0-44D2-B2D9-D622CE5B6237}"/>
              </a:ext>
            </a:extLst>
          </p:cNvPr>
          <p:cNvSpPr>
            <a:spLocks noGrp="1"/>
          </p:cNvSpPr>
          <p:nvPr>
            <p:ph type="pic" sz="quarter" idx="14" hasCustomPrompt="1"/>
          </p:nvPr>
        </p:nvSpPr>
        <p:spPr>
          <a:xfrm>
            <a:off x="6353323" y="1981200"/>
            <a:ext cx="2088000" cy="1800000"/>
          </a:xfrm>
          <a:prstGeom prst="roundRect">
            <a:avLst>
              <a:gd name="adj" fmla="val 1768"/>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20" name="Picture Placeholder 2">
            <a:extLst>
              <a:ext uri="{FF2B5EF4-FFF2-40B4-BE49-F238E27FC236}">
                <a16:creationId xmlns:a16="http://schemas.microsoft.com/office/drawing/2014/main" id="{CD950FDF-FFB1-4108-BA53-206D8E4E578D}"/>
              </a:ext>
            </a:extLst>
          </p:cNvPr>
          <p:cNvSpPr>
            <a:spLocks noGrp="1"/>
          </p:cNvSpPr>
          <p:nvPr>
            <p:ph type="pic" sz="quarter" idx="15" hasCustomPrompt="1"/>
          </p:nvPr>
        </p:nvSpPr>
        <p:spPr>
          <a:xfrm>
            <a:off x="6353323" y="3968863"/>
            <a:ext cx="2088000" cy="1800000"/>
          </a:xfrm>
          <a:prstGeom prst="roundRect">
            <a:avLst>
              <a:gd name="adj" fmla="val 1768"/>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Tree>
    <p:extLst>
      <p:ext uri="{BB962C8B-B14F-4D97-AF65-F5344CB8AC3E}">
        <p14:creationId xmlns:p14="http://schemas.microsoft.com/office/powerpoint/2010/main" val="119631469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ingle Image 5 - team">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B77FEE23-A1F6-4E29-A9EE-8DC9D944C1E4}"/>
              </a:ext>
            </a:extLst>
          </p:cNvPr>
          <p:cNvSpPr>
            <a:spLocks noGrp="1"/>
          </p:cNvSpPr>
          <p:nvPr>
            <p:ph type="pic" sz="quarter" idx="11" hasCustomPrompt="1"/>
          </p:nvPr>
        </p:nvSpPr>
        <p:spPr>
          <a:xfrm>
            <a:off x="0" y="0"/>
            <a:ext cx="5374433" cy="6858000"/>
          </a:xfrm>
          <a:prstGeom prst="rect">
            <a:avLst/>
          </a:prstGeom>
          <a:pattFill prst="wdDnDiag">
            <a:fgClr>
              <a:schemeClr val="tx1">
                <a:lumMod val="25000"/>
                <a:lumOff val="75000"/>
              </a:schemeClr>
            </a:fgClr>
            <a:bgClr>
              <a:schemeClr val="bg1"/>
            </a:bgClr>
          </a:pattFill>
          <a:effectLst/>
        </p:spPr>
        <p:txBody>
          <a:bodyPr anchor="ctr"/>
          <a:lstStyle>
            <a:lvl1pPr marL="0" indent="0" algn="ctr">
              <a:buNone/>
              <a:defRPr>
                <a:solidFill>
                  <a:schemeClr val="tx1"/>
                </a:solidFill>
              </a:defRPr>
            </a:lvl1pPr>
          </a:lstStyle>
          <a:p>
            <a:r>
              <a:rPr lang="en-MY" dirty="0"/>
              <a:t>Insert your image here</a:t>
            </a:r>
          </a:p>
        </p:txBody>
      </p:sp>
    </p:spTree>
    <p:extLst>
      <p:ext uri="{BB962C8B-B14F-4D97-AF65-F5344CB8AC3E}">
        <p14:creationId xmlns:p14="http://schemas.microsoft.com/office/powerpoint/2010/main" val="3197074210"/>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preserve="1" userDrawn="1">
  <p:cSld name="20 images - image gallery">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7468FFB0-13D0-4009-A6D2-8DD02A205B54}"/>
              </a:ext>
            </a:extLst>
          </p:cNvPr>
          <p:cNvSpPr>
            <a:spLocks noGrp="1"/>
          </p:cNvSpPr>
          <p:nvPr>
            <p:ph type="pic" sz="quarter" idx="10" hasCustomPrompt="1"/>
          </p:nvPr>
        </p:nvSpPr>
        <p:spPr>
          <a:xfrm>
            <a:off x="0" y="0"/>
            <a:ext cx="2437200" cy="17136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39" name="Picture Placeholder 4">
            <a:extLst>
              <a:ext uri="{FF2B5EF4-FFF2-40B4-BE49-F238E27FC236}">
                <a16:creationId xmlns:a16="http://schemas.microsoft.com/office/drawing/2014/main" id="{3B5935B0-3A20-4B99-87BC-A57324021941}"/>
              </a:ext>
            </a:extLst>
          </p:cNvPr>
          <p:cNvSpPr>
            <a:spLocks noGrp="1"/>
          </p:cNvSpPr>
          <p:nvPr>
            <p:ph type="pic" sz="quarter" idx="11" hasCustomPrompt="1"/>
          </p:nvPr>
        </p:nvSpPr>
        <p:spPr>
          <a:xfrm>
            <a:off x="0" y="1715400"/>
            <a:ext cx="2437200" cy="17136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40" name="Picture Placeholder 4">
            <a:extLst>
              <a:ext uri="{FF2B5EF4-FFF2-40B4-BE49-F238E27FC236}">
                <a16:creationId xmlns:a16="http://schemas.microsoft.com/office/drawing/2014/main" id="{E32C7705-61BA-4741-80C1-7DE36994C39B}"/>
              </a:ext>
            </a:extLst>
          </p:cNvPr>
          <p:cNvSpPr>
            <a:spLocks noGrp="1"/>
          </p:cNvSpPr>
          <p:nvPr>
            <p:ph type="pic" sz="quarter" idx="12" hasCustomPrompt="1"/>
          </p:nvPr>
        </p:nvSpPr>
        <p:spPr>
          <a:xfrm>
            <a:off x="0" y="3429000"/>
            <a:ext cx="2437200" cy="17136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41" name="Picture Placeholder 4">
            <a:extLst>
              <a:ext uri="{FF2B5EF4-FFF2-40B4-BE49-F238E27FC236}">
                <a16:creationId xmlns:a16="http://schemas.microsoft.com/office/drawing/2014/main" id="{AF4DB751-6CBC-4786-8908-DD31AF304189}"/>
              </a:ext>
            </a:extLst>
          </p:cNvPr>
          <p:cNvSpPr>
            <a:spLocks noGrp="1"/>
          </p:cNvSpPr>
          <p:nvPr>
            <p:ph type="pic" sz="quarter" idx="13" hasCustomPrompt="1"/>
          </p:nvPr>
        </p:nvSpPr>
        <p:spPr>
          <a:xfrm>
            <a:off x="0" y="5144400"/>
            <a:ext cx="2437200" cy="17136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42" name="Picture Placeholder 4">
            <a:extLst>
              <a:ext uri="{FF2B5EF4-FFF2-40B4-BE49-F238E27FC236}">
                <a16:creationId xmlns:a16="http://schemas.microsoft.com/office/drawing/2014/main" id="{AEF06803-84E6-43AB-AB79-A7B2F82E0454}"/>
              </a:ext>
            </a:extLst>
          </p:cNvPr>
          <p:cNvSpPr>
            <a:spLocks noGrp="1"/>
          </p:cNvSpPr>
          <p:nvPr>
            <p:ph type="pic" sz="quarter" idx="14" hasCustomPrompt="1"/>
          </p:nvPr>
        </p:nvSpPr>
        <p:spPr>
          <a:xfrm>
            <a:off x="2449900" y="0"/>
            <a:ext cx="2437200" cy="17136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43" name="Picture Placeholder 4">
            <a:extLst>
              <a:ext uri="{FF2B5EF4-FFF2-40B4-BE49-F238E27FC236}">
                <a16:creationId xmlns:a16="http://schemas.microsoft.com/office/drawing/2014/main" id="{6D7941E5-F12F-40FF-A5C8-00DE36209A74}"/>
              </a:ext>
            </a:extLst>
          </p:cNvPr>
          <p:cNvSpPr>
            <a:spLocks noGrp="1"/>
          </p:cNvSpPr>
          <p:nvPr>
            <p:ph type="pic" sz="quarter" idx="15" hasCustomPrompt="1"/>
          </p:nvPr>
        </p:nvSpPr>
        <p:spPr>
          <a:xfrm>
            <a:off x="2449900" y="1715400"/>
            <a:ext cx="2437200" cy="17136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44" name="Picture Placeholder 4">
            <a:extLst>
              <a:ext uri="{FF2B5EF4-FFF2-40B4-BE49-F238E27FC236}">
                <a16:creationId xmlns:a16="http://schemas.microsoft.com/office/drawing/2014/main" id="{79BE06DB-E8C0-42F7-9DD3-743B3172D05A}"/>
              </a:ext>
            </a:extLst>
          </p:cNvPr>
          <p:cNvSpPr>
            <a:spLocks noGrp="1"/>
          </p:cNvSpPr>
          <p:nvPr>
            <p:ph type="pic" sz="quarter" idx="16" hasCustomPrompt="1"/>
          </p:nvPr>
        </p:nvSpPr>
        <p:spPr>
          <a:xfrm>
            <a:off x="2449900" y="3429000"/>
            <a:ext cx="2437200" cy="17136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45" name="Picture Placeholder 4">
            <a:extLst>
              <a:ext uri="{FF2B5EF4-FFF2-40B4-BE49-F238E27FC236}">
                <a16:creationId xmlns:a16="http://schemas.microsoft.com/office/drawing/2014/main" id="{29B4E12E-CEFA-45AA-A4E7-78386C04786B}"/>
              </a:ext>
            </a:extLst>
          </p:cNvPr>
          <p:cNvSpPr>
            <a:spLocks noGrp="1"/>
          </p:cNvSpPr>
          <p:nvPr>
            <p:ph type="pic" sz="quarter" idx="17" hasCustomPrompt="1"/>
          </p:nvPr>
        </p:nvSpPr>
        <p:spPr>
          <a:xfrm>
            <a:off x="2449900" y="5144400"/>
            <a:ext cx="2437200" cy="17136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46" name="Picture Placeholder 4">
            <a:extLst>
              <a:ext uri="{FF2B5EF4-FFF2-40B4-BE49-F238E27FC236}">
                <a16:creationId xmlns:a16="http://schemas.microsoft.com/office/drawing/2014/main" id="{EB9CBAB9-7DAA-4AC8-8456-8446E7F5FE6F}"/>
              </a:ext>
            </a:extLst>
          </p:cNvPr>
          <p:cNvSpPr>
            <a:spLocks noGrp="1"/>
          </p:cNvSpPr>
          <p:nvPr>
            <p:ph type="pic" sz="quarter" idx="18" hasCustomPrompt="1"/>
          </p:nvPr>
        </p:nvSpPr>
        <p:spPr>
          <a:xfrm>
            <a:off x="4877400" y="0"/>
            <a:ext cx="2437200" cy="17136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47" name="Picture Placeholder 4">
            <a:extLst>
              <a:ext uri="{FF2B5EF4-FFF2-40B4-BE49-F238E27FC236}">
                <a16:creationId xmlns:a16="http://schemas.microsoft.com/office/drawing/2014/main" id="{DC45D4F1-017A-4C0F-9686-1322CEA8CDAD}"/>
              </a:ext>
            </a:extLst>
          </p:cNvPr>
          <p:cNvSpPr>
            <a:spLocks noGrp="1"/>
          </p:cNvSpPr>
          <p:nvPr>
            <p:ph type="pic" sz="quarter" idx="19" hasCustomPrompt="1"/>
          </p:nvPr>
        </p:nvSpPr>
        <p:spPr>
          <a:xfrm>
            <a:off x="4877400" y="1715400"/>
            <a:ext cx="2437200" cy="17136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48" name="Picture Placeholder 4">
            <a:extLst>
              <a:ext uri="{FF2B5EF4-FFF2-40B4-BE49-F238E27FC236}">
                <a16:creationId xmlns:a16="http://schemas.microsoft.com/office/drawing/2014/main" id="{76AE4679-05DF-463C-97B9-F69C2BB4B9E9}"/>
              </a:ext>
            </a:extLst>
          </p:cNvPr>
          <p:cNvSpPr>
            <a:spLocks noGrp="1"/>
          </p:cNvSpPr>
          <p:nvPr>
            <p:ph type="pic" sz="quarter" idx="20" hasCustomPrompt="1"/>
          </p:nvPr>
        </p:nvSpPr>
        <p:spPr>
          <a:xfrm>
            <a:off x="4877400" y="3429000"/>
            <a:ext cx="2437200" cy="17136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49" name="Picture Placeholder 4">
            <a:extLst>
              <a:ext uri="{FF2B5EF4-FFF2-40B4-BE49-F238E27FC236}">
                <a16:creationId xmlns:a16="http://schemas.microsoft.com/office/drawing/2014/main" id="{7D0AB5FE-E295-4F14-9D7E-03DA166A2029}"/>
              </a:ext>
            </a:extLst>
          </p:cNvPr>
          <p:cNvSpPr>
            <a:spLocks noGrp="1"/>
          </p:cNvSpPr>
          <p:nvPr>
            <p:ph type="pic" sz="quarter" idx="21" hasCustomPrompt="1"/>
          </p:nvPr>
        </p:nvSpPr>
        <p:spPr>
          <a:xfrm>
            <a:off x="4877400" y="5144400"/>
            <a:ext cx="2437200" cy="17136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50" name="Picture Placeholder 4">
            <a:extLst>
              <a:ext uri="{FF2B5EF4-FFF2-40B4-BE49-F238E27FC236}">
                <a16:creationId xmlns:a16="http://schemas.microsoft.com/office/drawing/2014/main" id="{5EE850BA-7826-4FFE-8414-6F093452E273}"/>
              </a:ext>
            </a:extLst>
          </p:cNvPr>
          <p:cNvSpPr>
            <a:spLocks noGrp="1"/>
          </p:cNvSpPr>
          <p:nvPr>
            <p:ph type="pic" sz="quarter" idx="22" hasCustomPrompt="1"/>
          </p:nvPr>
        </p:nvSpPr>
        <p:spPr>
          <a:xfrm>
            <a:off x="7306100" y="0"/>
            <a:ext cx="2437200" cy="17136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51" name="Picture Placeholder 4">
            <a:extLst>
              <a:ext uri="{FF2B5EF4-FFF2-40B4-BE49-F238E27FC236}">
                <a16:creationId xmlns:a16="http://schemas.microsoft.com/office/drawing/2014/main" id="{7B41C012-911D-4530-A2B8-611FE58AFE38}"/>
              </a:ext>
            </a:extLst>
          </p:cNvPr>
          <p:cNvSpPr>
            <a:spLocks noGrp="1"/>
          </p:cNvSpPr>
          <p:nvPr>
            <p:ph type="pic" sz="quarter" idx="23" hasCustomPrompt="1"/>
          </p:nvPr>
        </p:nvSpPr>
        <p:spPr>
          <a:xfrm>
            <a:off x="7306100" y="1715400"/>
            <a:ext cx="2437200" cy="17136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52" name="Picture Placeholder 4">
            <a:extLst>
              <a:ext uri="{FF2B5EF4-FFF2-40B4-BE49-F238E27FC236}">
                <a16:creationId xmlns:a16="http://schemas.microsoft.com/office/drawing/2014/main" id="{FD6D69B7-99CB-43E8-924C-E5B49E798FF4}"/>
              </a:ext>
            </a:extLst>
          </p:cNvPr>
          <p:cNvSpPr>
            <a:spLocks noGrp="1"/>
          </p:cNvSpPr>
          <p:nvPr>
            <p:ph type="pic" sz="quarter" idx="24" hasCustomPrompt="1"/>
          </p:nvPr>
        </p:nvSpPr>
        <p:spPr>
          <a:xfrm>
            <a:off x="7306100" y="3429000"/>
            <a:ext cx="2437200" cy="17136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53" name="Picture Placeholder 4">
            <a:extLst>
              <a:ext uri="{FF2B5EF4-FFF2-40B4-BE49-F238E27FC236}">
                <a16:creationId xmlns:a16="http://schemas.microsoft.com/office/drawing/2014/main" id="{91E877BF-4E89-437F-AF02-3B3C448FFA8A}"/>
              </a:ext>
            </a:extLst>
          </p:cNvPr>
          <p:cNvSpPr>
            <a:spLocks noGrp="1"/>
          </p:cNvSpPr>
          <p:nvPr>
            <p:ph type="pic" sz="quarter" idx="25" hasCustomPrompt="1"/>
          </p:nvPr>
        </p:nvSpPr>
        <p:spPr>
          <a:xfrm>
            <a:off x="7306100" y="5144400"/>
            <a:ext cx="2437200" cy="17136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54" name="Picture Placeholder 4">
            <a:extLst>
              <a:ext uri="{FF2B5EF4-FFF2-40B4-BE49-F238E27FC236}">
                <a16:creationId xmlns:a16="http://schemas.microsoft.com/office/drawing/2014/main" id="{D7D353AC-3B01-4849-907C-8C90CD23AB56}"/>
              </a:ext>
            </a:extLst>
          </p:cNvPr>
          <p:cNvSpPr>
            <a:spLocks noGrp="1"/>
          </p:cNvSpPr>
          <p:nvPr>
            <p:ph type="pic" sz="quarter" idx="26" hasCustomPrompt="1"/>
          </p:nvPr>
        </p:nvSpPr>
        <p:spPr>
          <a:xfrm>
            <a:off x="9739000" y="0"/>
            <a:ext cx="2437200" cy="17136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55" name="Picture Placeholder 4">
            <a:extLst>
              <a:ext uri="{FF2B5EF4-FFF2-40B4-BE49-F238E27FC236}">
                <a16:creationId xmlns:a16="http://schemas.microsoft.com/office/drawing/2014/main" id="{93D565CD-8DE6-4FAB-B5F8-77FC558576EE}"/>
              </a:ext>
            </a:extLst>
          </p:cNvPr>
          <p:cNvSpPr>
            <a:spLocks noGrp="1"/>
          </p:cNvSpPr>
          <p:nvPr>
            <p:ph type="pic" sz="quarter" idx="27" hasCustomPrompt="1"/>
          </p:nvPr>
        </p:nvSpPr>
        <p:spPr>
          <a:xfrm>
            <a:off x="9739000" y="1715400"/>
            <a:ext cx="2437200" cy="17136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56" name="Picture Placeholder 4">
            <a:extLst>
              <a:ext uri="{FF2B5EF4-FFF2-40B4-BE49-F238E27FC236}">
                <a16:creationId xmlns:a16="http://schemas.microsoft.com/office/drawing/2014/main" id="{65169003-20B2-4906-936F-80C29B4793C6}"/>
              </a:ext>
            </a:extLst>
          </p:cNvPr>
          <p:cNvSpPr>
            <a:spLocks noGrp="1"/>
          </p:cNvSpPr>
          <p:nvPr>
            <p:ph type="pic" sz="quarter" idx="28" hasCustomPrompt="1"/>
          </p:nvPr>
        </p:nvSpPr>
        <p:spPr>
          <a:xfrm>
            <a:off x="9739000" y="3429000"/>
            <a:ext cx="2437200" cy="17136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57" name="Picture Placeholder 4">
            <a:extLst>
              <a:ext uri="{FF2B5EF4-FFF2-40B4-BE49-F238E27FC236}">
                <a16:creationId xmlns:a16="http://schemas.microsoft.com/office/drawing/2014/main" id="{EE6223AC-CB2F-442B-9F69-0994E5478796}"/>
              </a:ext>
            </a:extLst>
          </p:cNvPr>
          <p:cNvSpPr>
            <a:spLocks noGrp="1"/>
          </p:cNvSpPr>
          <p:nvPr>
            <p:ph type="pic" sz="quarter" idx="29" hasCustomPrompt="1"/>
          </p:nvPr>
        </p:nvSpPr>
        <p:spPr>
          <a:xfrm>
            <a:off x="9739000" y="5144400"/>
            <a:ext cx="2437200" cy="17136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Tree>
    <p:extLst>
      <p:ext uri="{BB962C8B-B14F-4D97-AF65-F5344CB8AC3E}">
        <p14:creationId xmlns:p14="http://schemas.microsoft.com/office/powerpoint/2010/main" val="1662418151"/>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preserve="1" userDrawn="1">
  <p:cSld name="16 images - image gallery">
    <p:spTree>
      <p:nvGrpSpPr>
        <p:cNvPr id="1" name=""/>
        <p:cNvGrpSpPr/>
        <p:nvPr/>
      </p:nvGrpSpPr>
      <p:grpSpPr>
        <a:xfrm>
          <a:off x="0" y="0"/>
          <a:ext cx="0" cy="0"/>
          <a:chOff x="0" y="0"/>
          <a:chExt cx="0" cy="0"/>
        </a:xfrm>
      </p:grpSpPr>
      <p:sp>
        <p:nvSpPr>
          <p:cNvPr id="39" name="Picture Placeholder 4">
            <a:extLst>
              <a:ext uri="{FF2B5EF4-FFF2-40B4-BE49-F238E27FC236}">
                <a16:creationId xmlns:a16="http://schemas.microsoft.com/office/drawing/2014/main" id="{3B5935B0-3A20-4B99-87BC-A57324021941}"/>
              </a:ext>
            </a:extLst>
          </p:cNvPr>
          <p:cNvSpPr>
            <a:spLocks noGrp="1"/>
          </p:cNvSpPr>
          <p:nvPr>
            <p:ph type="pic" sz="quarter" idx="11" hasCustomPrompt="1"/>
          </p:nvPr>
        </p:nvSpPr>
        <p:spPr>
          <a:xfrm>
            <a:off x="0" y="0"/>
            <a:ext cx="1731600" cy="17028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22" name="Picture Placeholder 4">
            <a:extLst>
              <a:ext uri="{FF2B5EF4-FFF2-40B4-BE49-F238E27FC236}">
                <a16:creationId xmlns:a16="http://schemas.microsoft.com/office/drawing/2014/main" id="{FEF3C4E7-593B-4A74-89C0-BC4CEB24B392}"/>
              </a:ext>
            </a:extLst>
          </p:cNvPr>
          <p:cNvSpPr>
            <a:spLocks noGrp="1"/>
          </p:cNvSpPr>
          <p:nvPr>
            <p:ph type="pic" sz="quarter" idx="12" hasCustomPrompt="1"/>
          </p:nvPr>
        </p:nvSpPr>
        <p:spPr>
          <a:xfrm>
            <a:off x="0" y="1707033"/>
            <a:ext cx="1731600" cy="17028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23" name="Picture Placeholder 4">
            <a:extLst>
              <a:ext uri="{FF2B5EF4-FFF2-40B4-BE49-F238E27FC236}">
                <a16:creationId xmlns:a16="http://schemas.microsoft.com/office/drawing/2014/main" id="{F788E504-B935-4D51-9452-9DA53B460DD5}"/>
              </a:ext>
            </a:extLst>
          </p:cNvPr>
          <p:cNvSpPr>
            <a:spLocks noGrp="1"/>
          </p:cNvSpPr>
          <p:nvPr>
            <p:ph type="pic" sz="quarter" idx="13" hasCustomPrompt="1"/>
          </p:nvPr>
        </p:nvSpPr>
        <p:spPr>
          <a:xfrm>
            <a:off x="0" y="3414066"/>
            <a:ext cx="1731600" cy="17028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24" name="Picture Placeholder 4">
            <a:extLst>
              <a:ext uri="{FF2B5EF4-FFF2-40B4-BE49-F238E27FC236}">
                <a16:creationId xmlns:a16="http://schemas.microsoft.com/office/drawing/2014/main" id="{E2DAE2E0-985B-470F-A85A-0CA24D97BA6C}"/>
              </a:ext>
            </a:extLst>
          </p:cNvPr>
          <p:cNvSpPr>
            <a:spLocks noGrp="1"/>
          </p:cNvSpPr>
          <p:nvPr>
            <p:ph type="pic" sz="quarter" idx="14" hasCustomPrompt="1"/>
          </p:nvPr>
        </p:nvSpPr>
        <p:spPr>
          <a:xfrm>
            <a:off x="0" y="5133800"/>
            <a:ext cx="1731600" cy="17028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26" name="Picture Placeholder 4">
            <a:extLst>
              <a:ext uri="{FF2B5EF4-FFF2-40B4-BE49-F238E27FC236}">
                <a16:creationId xmlns:a16="http://schemas.microsoft.com/office/drawing/2014/main" id="{1E401533-0B30-40A1-B1EA-F6C3D3747BD0}"/>
              </a:ext>
            </a:extLst>
          </p:cNvPr>
          <p:cNvSpPr>
            <a:spLocks noGrp="1"/>
          </p:cNvSpPr>
          <p:nvPr>
            <p:ph type="pic" sz="quarter" idx="15" hasCustomPrompt="1"/>
          </p:nvPr>
        </p:nvSpPr>
        <p:spPr>
          <a:xfrm>
            <a:off x="1731600" y="0"/>
            <a:ext cx="1731600" cy="17028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27" name="Picture Placeholder 4">
            <a:extLst>
              <a:ext uri="{FF2B5EF4-FFF2-40B4-BE49-F238E27FC236}">
                <a16:creationId xmlns:a16="http://schemas.microsoft.com/office/drawing/2014/main" id="{F5E857B2-C3F9-4B6F-9295-A95923F98AB2}"/>
              </a:ext>
            </a:extLst>
          </p:cNvPr>
          <p:cNvSpPr>
            <a:spLocks noGrp="1"/>
          </p:cNvSpPr>
          <p:nvPr>
            <p:ph type="pic" sz="quarter" idx="16" hasCustomPrompt="1"/>
          </p:nvPr>
        </p:nvSpPr>
        <p:spPr>
          <a:xfrm>
            <a:off x="1731600" y="1707033"/>
            <a:ext cx="1731600" cy="17028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28" name="Picture Placeholder 4">
            <a:extLst>
              <a:ext uri="{FF2B5EF4-FFF2-40B4-BE49-F238E27FC236}">
                <a16:creationId xmlns:a16="http://schemas.microsoft.com/office/drawing/2014/main" id="{7070BC30-AA1D-483B-825F-147CDBBD432B}"/>
              </a:ext>
            </a:extLst>
          </p:cNvPr>
          <p:cNvSpPr>
            <a:spLocks noGrp="1"/>
          </p:cNvSpPr>
          <p:nvPr>
            <p:ph type="pic" sz="quarter" idx="17" hasCustomPrompt="1"/>
          </p:nvPr>
        </p:nvSpPr>
        <p:spPr>
          <a:xfrm>
            <a:off x="1731600" y="3414066"/>
            <a:ext cx="1731600" cy="17028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29" name="Picture Placeholder 4">
            <a:extLst>
              <a:ext uri="{FF2B5EF4-FFF2-40B4-BE49-F238E27FC236}">
                <a16:creationId xmlns:a16="http://schemas.microsoft.com/office/drawing/2014/main" id="{D0348B36-439B-424B-BA16-C5A7076BFD31}"/>
              </a:ext>
            </a:extLst>
          </p:cNvPr>
          <p:cNvSpPr>
            <a:spLocks noGrp="1"/>
          </p:cNvSpPr>
          <p:nvPr>
            <p:ph type="pic" sz="quarter" idx="18" hasCustomPrompt="1"/>
          </p:nvPr>
        </p:nvSpPr>
        <p:spPr>
          <a:xfrm>
            <a:off x="1731600" y="5133800"/>
            <a:ext cx="1731600" cy="17028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30" name="Picture Placeholder 4">
            <a:extLst>
              <a:ext uri="{FF2B5EF4-FFF2-40B4-BE49-F238E27FC236}">
                <a16:creationId xmlns:a16="http://schemas.microsoft.com/office/drawing/2014/main" id="{2D5AEFB5-3B92-48EE-A2C3-C7226B2D27E8}"/>
              </a:ext>
            </a:extLst>
          </p:cNvPr>
          <p:cNvSpPr>
            <a:spLocks noGrp="1"/>
          </p:cNvSpPr>
          <p:nvPr>
            <p:ph type="pic" sz="quarter" idx="19" hasCustomPrompt="1"/>
          </p:nvPr>
        </p:nvSpPr>
        <p:spPr>
          <a:xfrm>
            <a:off x="3463200" y="0"/>
            <a:ext cx="1731600" cy="17028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31" name="Picture Placeholder 4">
            <a:extLst>
              <a:ext uri="{FF2B5EF4-FFF2-40B4-BE49-F238E27FC236}">
                <a16:creationId xmlns:a16="http://schemas.microsoft.com/office/drawing/2014/main" id="{EF0E572D-AAF2-49CD-B5D5-0482D14EB436}"/>
              </a:ext>
            </a:extLst>
          </p:cNvPr>
          <p:cNvSpPr>
            <a:spLocks noGrp="1"/>
          </p:cNvSpPr>
          <p:nvPr>
            <p:ph type="pic" sz="quarter" idx="20" hasCustomPrompt="1"/>
          </p:nvPr>
        </p:nvSpPr>
        <p:spPr>
          <a:xfrm>
            <a:off x="3463200" y="1707033"/>
            <a:ext cx="1731600" cy="17028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32" name="Picture Placeholder 4">
            <a:extLst>
              <a:ext uri="{FF2B5EF4-FFF2-40B4-BE49-F238E27FC236}">
                <a16:creationId xmlns:a16="http://schemas.microsoft.com/office/drawing/2014/main" id="{357B90B1-45E9-4F18-B402-2FA367F39A63}"/>
              </a:ext>
            </a:extLst>
          </p:cNvPr>
          <p:cNvSpPr>
            <a:spLocks noGrp="1"/>
          </p:cNvSpPr>
          <p:nvPr>
            <p:ph type="pic" sz="quarter" idx="21" hasCustomPrompt="1"/>
          </p:nvPr>
        </p:nvSpPr>
        <p:spPr>
          <a:xfrm>
            <a:off x="3463200" y="3414066"/>
            <a:ext cx="1731600" cy="17028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33" name="Picture Placeholder 4">
            <a:extLst>
              <a:ext uri="{FF2B5EF4-FFF2-40B4-BE49-F238E27FC236}">
                <a16:creationId xmlns:a16="http://schemas.microsoft.com/office/drawing/2014/main" id="{90ECB4DF-D262-4EAF-9908-BB81CDAA97D3}"/>
              </a:ext>
            </a:extLst>
          </p:cNvPr>
          <p:cNvSpPr>
            <a:spLocks noGrp="1"/>
          </p:cNvSpPr>
          <p:nvPr>
            <p:ph type="pic" sz="quarter" idx="22" hasCustomPrompt="1"/>
          </p:nvPr>
        </p:nvSpPr>
        <p:spPr>
          <a:xfrm>
            <a:off x="3463200" y="5133800"/>
            <a:ext cx="1731600" cy="17028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34" name="Picture Placeholder 4">
            <a:extLst>
              <a:ext uri="{FF2B5EF4-FFF2-40B4-BE49-F238E27FC236}">
                <a16:creationId xmlns:a16="http://schemas.microsoft.com/office/drawing/2014/main" id="{F823D0EC-3925-43C3-ADCC-7DECB604D3B6}"/>
              </a:ext>
            </a:extLst>
          </p:cNvPr>
          <p:cNvSpPr>
            <a:spLocks noGrp="1"/>
          </p:cNvSpPr>
          <p:nvPr>
            <p:ph type="pic" sz="quarter" idx="23" hasCustomPrompt="1"/>
          </p:nvPr>
        </p:nvSpPr>
        <p:spPr>
          <a:xfrm>
            <a:off x="5194800" y="0"/>
            <a:ext cx="1731600" cy="17028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35" name="Picture Placeholder 4">
            <a:extLst>
              <a:ext uri="{FF2B5EF4-FFF2-40B4-BE49-F238E27FC236}">
                <a16:creationId xmlns:a16="http://schemas.microsoft.com/office/drawing/2014/main" id="{3ED69101-E9F9-40B2-BBC9-42F685BC4E99}"/>
              </a:ext>
            </a:extLst>
          </p:cNvPr>
          <p:cNvSpPr>
            <a:spLocks noGrp="1"/>
          </p:cNvSpPr>
          <p:nvPr>
            <p:ph type="pic" sz="quarter" idx="24" hasCustomPrompt="1"/>
          </p:nvPr>
        </p:nvSpPr>
        <p:spPr>
          <a:xfrm>
            <a:off x="5194800" y="1707033"/>
            <a:ext cx="1731600" cy="17028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36" name="Picture Placeholder 4">
            <a:extLst>
              <a:ext uri="{FF2B5EF4-FFF2-40B4-BE49-F238E27FC236}">
                <a16:creationId xmlns:a16="http://schemas.microsoft.com/office/drawing/2014/main" id="{D10108F8-F846-4B82-9CBB-5C70645236E5}"/>
              </a:ext>
            </a:extLst>
          </p:cNvPr>
          <p:cNvSpPr>
            <a:spLocks noGrp="1"/>
          </p:cNvSpPr>
          <p:nvPr>
            <p:ph type="pic" sz="quarter" idx="25" hasCustomPrompt="1"/>
          </p:nvPr>
        </p:nvSpPr>
        <p:spPr>
          <a:xfrm>
            <a:off x="5194800" y="3414066"/>
            <a:ext cx="1731600" cy="17028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37" name="Picture Placeholder 4">
            <a:extLst>
              <a:ext uri="{FF2B5EF4-FFF2-40B4-BE49-F238E27FC236}">
                <a16:creationId xmlns:a16="http://schemas.microsoft.com/office/drawing/2014/main" id="{DCEACD65-59F7-496F-A469-953A97BC8FE7}"/>
              </a:ext>
            </a:extLst>
          </p:cNvPr>
          <p:cNvSpPr>
            <a:spLocks noGrp="1"/>
          </p:cNvSpPr>
          <p:nvPr>
            <p:ph type="pic" sz="quarter" idx="26" hasCustomPrompt="1"/>
          </p:nvPr>
        </p:nvSpPr>
        <p:spPr>
          <a:xfrm>
            <a:off x="5194800" y="5133800"/>
            <a:ext cx="1731600" cy="17028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Tree>
    <p:extLst>
      <p:ext uri="{BB962C8B-B14F-4D97-AF65-F5344CB8AC3E}">
        <p14:creationId xmlns:p14="http://schemas.microsoft.com/office/powerpoint/2010/main" val="218147025"/>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preserve="1" userDrawn="1">
  <p:cSld name="10 images - image gallery">
    <p:spTree>
      <p:nvGrpSpPr>
        <p:cNvPr id="1" name=""/>
        <p:cNvGrpSpPr/>
        <p:nvPr/>
      </p:nvGrpSpPr>
      <p:grpSpPr>
        <a:xfrm>
          <a:off x="0" y="0"/>
          <a:ext cx="0" cy="0"/>
          <a:chOff x="0" y="0"/>
          <a:chExt cx="0" cy="0"/>
        </a:xfrm>
      </p:grpSpPr>
      <p:sp>
        <p:nvSpPr>
          <p:cNvPr id="40" name="Picture Placeholder 4">
            <a:extLst>
              <a:ext uri="{FF2B5EF4-FFF2-40B4-BE49-F238E27FC236}">
                <a16:creationId xmlns:a16="http://schemas.microsoft.com/office/drawing/2014/main" id="{E32C7705-61BA-4741-80C1-7DE36994C39B}"/>
              </a:ext>
            </a:extLst>
          </p:cNvPr>
          <p:cNvSpPr>
            <a:spLocks noGrp="1"/>
          </p:cNvSpPr>
          <p:nvPr>
            <p:ph type="pic" sz="quarter" idx="12" hasCustomPrompt="1"/>
          </p:nvPr>
        </p:nvSpPr>
        <p:spPr>
          <a:xfrm>
            <a:off x="0" y="1487624"/>
            <a:ext cx="2437200" cy="17136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41" name="Picture Placeholder 4">
            <a:extLst>
              <a:ext uri="{FF2B5EF4-FFF2-40B4-BE49-F238E27FC236}">
                <a16:creationId xmlns:a16="http://schemas.microsoft.com/office/drawing/2014/main" id="{AF4DB751-6CBC-4786-8908-DD31AF304189}"/>
              </a:ext>
            </a:extLst>
          </p:cNvPr>
          <p:cNvSpPr>
            <a:spLocks noGrp="1"/>
          </p:cNvSpPr>
          <p:nvPr>
            <p:ph type="pic" sz="quarter" idx="13" hasCustomPrompt="1"/>
          </p:nvPr>
        </p:nvSpPr>
        <p:spPr>
          <a:xfrm>
            <a:off x="0" y="3203024"/>
            <a:ext cx="2437200" cy="17136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44" name="Picture Placeholder 4">
            <a:extLst>
              <a:ext uri="{FF2B5EF4-FFF2-40B4-BE49-F238E27FC236}">
                <a16:creationId xmlns:a16="http://schemas.microsoft.com/office/drawing/2014/main" id="{79BE06DB-E8C0-42F7-9DD3-743B3172D05A}"/>
              </a:ext>
            </a:extLst>
          </p:cNvPr>
          <p:cNvSpPr>
            <a:spLocks noGrp="1"/>
          </p:cNvSpPr>
          <p:nvPr>
            <p:ph type="pic" sz="quarter" idx="16" hasCustomPrompt="1"/>
          </p:nvPr>
        </p:nvSpPr>
        <p:spPr>
          <a:xfrm>
            <a:off x="2449900" y="1487624"/>
            <a:ext cx="2437200" cy="17136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45" name="Picture Placeholder 4">
            <a:extLst>
              <a:ext uri="{FF2B5EF4-FFF2-40B4-BE49-F238E27FC236}">
                <a16:creationId xmlns:a16="http://schemas.microsoft.com/office/drawing/2014/main" id="{29B4E12E-CEFA-45AA-A4E7-78386C04786B}"/>
              </a:ext>
            </a:extLst>
          </p:cNvPr>
          <p:cNvSpPr>
            <a:spLocks noGrp="1"/>
          </p:cNvSpPr>
          <p:nvPr>
            <p:ph type="pic" sz="quarter" idx="17" hasCustomPrompt="1"/>
          </p:nvPr>
        </p:nvSpPr>
        <p:spPr>
          <a:xfrm>
            <a:off x="2449900" y="3203024"/>
            <a:ext cx="2437200" cy="17136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48" name="Picture Placeholder 4">
            <a:extLst>
              <a:ext uri="{FF2B5EF4-FFF2-40B4-BE49-F238E27FC236}">
                <a16:creationId xmlns:a16="http://schemas.microsoft.com/office/drawing/2014/main" id="{76AE4679-05DF-463C-97B9-F69C2BB4B9E9}"/>
              </a:ext>
            </a:extLst>
          </p:cNvPr>
          <p:cNvSpPr>
            <a:spLocks noGrp="1"/>
          </p:cNvSpPr>
          <p:nvPr>
            <p:ph type="pic" sz="quarter" idx="20" hasCustomPrompt="1"/>
          </p:nvPr>
        </p:nvSpPr>
        <p:spPr>
          <a:xfrm>
            <a:off x="4877400" y="1487624"/>
            <a:ext cx="2437200" cy="17136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49" name="Picture Placeholder 4">
            <a:extLst>
              <a:ext uri="{FF2B5EF4-FFF2-40B4-BE49-F238E27FC236}">
                <a16:creationId xmlns:a16="http://schemas.microsoft.com/office/drawing/2014/main" id="{7D0AB5FE-E295-4F14-9D7E-03DA166A2029}"/>
              </a:ext>
            </a:extLst>
          </p:cNvPr>
          <p:cNvSpPr>
            <a:spLocks noGrp="1"/>
          </p:cNvSpPr>
          <p:nvPr>
            <p:ph type="pic" sz="quarter" idx="21" hasCustomPrompt="1"/>
          </p:nvPr>
        </p:nvSpPr>
        <p:spPr>
          <a:xfrm>
            <a:off x="4877400" y="3203024"/>
            <a:ext cx="2437200" cy="17136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52" name="Picture Placeholder 4">
            <a:extLst>
              <a:ext uri="{FF2B5EF4-FFF2-40B4-BE49-F238E27FC236}">
                <a16:creationId xmlns:a16="http://schemas.microsoft.com/office/drawing/2014/main" id="{FD6D69B7-99CB-43E8-924C-E5B49E798FF4}"/>
              </a:ext>
            </a:extLst>
          </p:cNvPr>
          <p:cNvSpPr>
            <a:spLocks noGrp="1"/>
          </p:cNvSpPr>
          <p:nvPr>
            <p:ph type="pic" sz="quarter" idx="24" hasCustomPrompt="1"/>
          </p:nvPr>
        </p:nvSpPr>
        <p:spPr>
          <a:xfrm>
            <a:off x="7306100" y="1487624"/>
            <a:ext cx="2437200" cy="17136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53" name="Picture Placeholder 4">
            <a:extLst>
              <a:ext uri="{FF2B5EF4-FFF2-40B4-BE49-F238E27FC236}">
                <a16:creationId xmlns:a16="http://schemas.microsoft.com/office/drawing/2014/main" id="{91E877BF-4E89-437F-AF02-3B3C448FFA8A}"/>
              </a:ext>
            </a:extLst>
          </p:cNvPr>
          <p:cNvSpPr>
            <a:spLocks noGrp="1"/>
          </p:cNvSpPr>
          <p:nvPr>
            <p:ph type="pic" sz="quarter" idx="25" hasCustomPrompt="1"/>
          </p:nvPr>
        </p:nvSpPr>
        <p:spPr>
          <a:xfrm>
            <a:off x="7306100" y="3203024"/>
            <a:ext cx="2437200" cy="17136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56" name="Picture Placeholder 4">
            <a:extLst>
              <a:ext uri="{FF2B5EF4-FFF2-40B4-BE49-F238E27FC236}">
                <a16:creationId xmlns:a16="http://schemas.microsoft.com/office/drawing/2014/main" id="{65169003-20B2-4906-936F-80C29B4793C6}"/>
              </a:ext>
            </a:extLst>
          </p:cNvPr>
          <p:cNvSpPr>
            <a:spLocks noGrp="1"/>
          </p:cNvSpPr>
          <p:nvPr>
            <p:ph type="pic" sz="quarter" idx="28" hasCustomPrompt="1"/>
          </p:nvPr>
        </p:nvSpPr>
        <p:spPr>
          <a:xfrm>
            <a:off x="9739000" y="1487624"/>
            <a:ext cx="2437200" cy="17136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57" name="Picture Placeholder 4">
            <a:extLst>
              <a:ext uri="{FF2B5EF4-FFF2-40B4-BE49-F238E27FC236}">
                <a16:creationId xmlns:a16="http://schemas.microsoft.com/office/drawing/2014/main" id="{EE6223AC-CB2F-442B-9F69-0994E5478796}"/>
              </a:ext>
            </a:extLst>
          </p:cNvPr>
          <p:cNvSpPr>
            <a:spLocks noGrp="1"/>
          </p:cNvSpPr>
          <p:nvPr>
            <p:ph type="pic" sz="quarter" idx="29" hasCustomPrompt="1"/>
          </p:nvPr>
        </p:nvSpPr>
        <p:spPr>
          <a:xfrm>
            <a:off x="9739000" y="3203024"/>
            <a:ext cx="2437200" cy="17136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22" name="Title 1">
            <a:extLst>
              <a:ext uri="{FF2B5EF4-FFF2-40B4-BE49-F238E27FC236}">
                <a16:creationId xmlns:a16="http://schemas.microsoft.com/office/drawing/2014/main" id="{02B87EEC-098B-40D8-BCAF-A571CA17611B}"/>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23" name="Subtitle 2">
            <a:extLst>
              <a:ext uri="{FF2B5EF4-FFF2-40B4-BE49-F238E27FC236}">
                <a16:creationId xmlns:a16="http://schemas.microsoft.com/office/drawing/2014/main" id="{34E576AA-F5EF-4511-8A6E-60BC49ADF183}"/>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Tree>
    <p:extLst>
      <p:ext uri="{BB962C8B-B14F-4D97-AF65-F5344CB8AC3E}">
        <p14:creationId xmlns:p14="http://schemas.microsoft.com/office/powerpoint/2010/main" val="969309941"/>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preserve="1" userDrawn="1">
  <p:cSld name="4 images full page - image gallery">
    <p:spTree>
      <p:nvGrpSpPr>
        <p:cNvPr id="1" name=""/>
        <p:cNvGrpSpPr/>
        <p:nvPr/>
      </p:nvGrpSpPr>
      <p:grpSpPr>
        <a:xfrm>
          <a:off x="0" y="0"/>
          <a:ext cx="0" cy="0"/>
          <a:chOff x="0" y="0"/>
          <a:chExt cx="0" cy="0"/>
        </a:xfrm>
      </p:grpSpPr>
      <p:sp>
        <p:nvSpPr>
          <p:cNvPr id="41" name="Picture Placeholder 4">
            <a:extLst>
              <a:ext uri="{FF2B5EF4-FFF2-40B4-BE49-F238E27FC236}">
                <a16:creationId xmlns:a16="http://schemas.microsoft.com/office/drawing/2014/main" id="{AF4DB751-6CBC-4786-8908-DD31AF304189}"/>
              </a:ext>
            </a:extLst>
          </p:cNvPr>
          <p:cNvSpPr>
            <a:spLocks noGrp="1"/>
          </p:cNvSpPr>
          <p:nvPr>
            <p:ph type="pic" sz="quarter" idx="13" hasCustomPrompt="1"/>
          </p:nvPr>
        </p:nvSpPr>
        <p:spPr>
          <a:xfrm>
            <a:off x="0" y="0"/>
            <a:ext cx="3045600" cy="68580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8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14" name="Picture Placeholder 4">
            <a:extLst>
              <a:ext uri="{FF2B5EF4-FFF2-40B4-BE49-F238E27FC236}">
                <a16:creationId xmlns:a16="http://schemas.microsoft.com/office/drawing/2014/main" id="{F7A78596-A4B8-43F5-8928-591F8C4EEAA7}"/>
              </a:ext>
            </a:extLst>
          </p:cNvPr>
          <p:cNvSpPr>
            <a:spLocks noGrp="1"/>
          </p:cNvSpPr>
          <p:nvPr>
            <p:ph type="pic" sz="quarter" idx="14" hasCustomPrompt="1"/>
          </p:nvPr>
        </p:nvSpPr>
        <p:spPr>
          <a:xfrm>
            <a:off x="3050400" y="0"/>
            <a:ext cx="3045600" cy="68580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8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15" name="Picture Placeholder 4">
            <a:extLst>
              <a:ext uri="{FF2B5EF4-FFF2-40B4-BE49-F238E27FC236}">
                <a16:creationId xmlns:a16="http://schemas.microsoft.com/office/drawing/2014/main" id="{E059E8E4-56D5-4F0D-A4C2-41DB1C070C39}"/>
              </a:ext>
            </a:extLst>
          </p:cNvPr>
          <p:cNvSpPr>
            <a:spLocks noGrp="1"/>
          </p:cNvSpPr>
          <p:nvPr>
            <p:ph type="pic" sz="quarter" idx="15" hasCustomPrompt="1"/>
          </p:nvPr>
        </p:nvSpPr>
        <p:spPr>
          <a:xfrm>
            <a:off x="6096000" y="0"/>
            <a:ext cx="3045600" cy="68580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8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16" name="Picture Placeholder 4">
            <a:extLst>
              <a:ext uri="{FF2B5EF4-FFF2-40B4-BE49-F238E27FC236}">
                <a16:creationId xmlns:a16="http://schemas.microsoft.com/office/drawing/2014/main" id="{F289ECDE-517E-42D2-8C25-5BEE01D347E4}"/>
              </a:ext>
            </a:extLst>
          </p:cNvPr>
          <p:cNvSpPr>
            <a:spLocks noGrp="1"/>
          </p:cNvSpPr>
          <p:nvPr>
            <p:ph type="pic" sz="quarter" idx="16" hasCustomPrompt="1"/>
          </p:nvPr>
        </p:nvSpPr>
        <p:spPr>
          <a:xfrm>
            <a:off x="9146400" y="0"/>
            <a:ext cx="3045600" cy="68580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8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Tree>
    <p:extLst>
      <p:ext uri="{BB962C8B-B14F-4D97-AF65-F5344CB8AC3E}">
        <p14:creationId xmlns:p14="http://schemas.microsoft.com/office/powerpoint/2010/main" val="2213605641"/>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preserve="1" userDrawn="1">
  <p:cSld name="4 images threequarter page - image gallery">
    <p:spTree>
      <p:nvGrpSpPr>
        <p:cNvPr id="1" name=""/>
        <p:cNvGrpSpPr/>
        <p:nvPr/>
      </p:nvGrpSpPr>
      <p:grpSpPr>
        <a:xfrm>
          <a:off x="0" y="0"/>
          <a:ext cx="0" cy="0"/>
          <a:chOff x="0" y="0"/>
          <a:chExt cx="0" cy="0"/>
        </a:xfrm>
      </p:grpSpPr>
      <p:sp>
        <p:nvSpPr>
          <p:cNvPr id="41" name="Picture Placeholder 4">
            <a:extLst>
              <a:ext uri="{FF2B5EF4-FFF2-40B4-BE49-F238E27FC236}">
                <a16:creationId xmlns:a16="http://schemas.microsoft.com/office/drawing/2014/main" id="{AF4DB751-6CBC-4786-8908-DD31AF304189}"/>
              </a:ext>
            </a:extLst>
          </p:cNvPr>
          <p:cNvSpPr>
            <a:spLocks noGrp="1"/>
          </p:cNvSpPr>
          <p:nvPr>
            <p:ph type="pic" sz="quarter" idx="13" hasCustomPrompt="1"/>
          </p:nvPr>
        </p:nvSpPr>
        <p:spPr>
          <a:xfrm>
            <a:off x="35275" y="1746000"/>
            <a:ext cx="2952000" cy="51120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14" name="Picture Placeholder 4">
            <a:extLst>
              <a:ext uri="{FF2B5EF4-FFF2-40B4-BE49-F238E27FC236}">
                <a16:creationId xmlns:a16="http://schemas.microsoft.com/office/drawing/2014/main" id="{F7A78596-A4B8-43F5-8928-591F8C4EEAA7}"/>
              </a:ext>
            </a:extLst>
          </p:cNvPr>
          <p:cNvSpPr>
            <a:spLocks noGrp="1"/>
          </p:cNvSpPr>
          <p:nvPr>
            <p:ph type="pic" sz="quarter" idx="14" hasCustomPrompt="1"/>
          </p:nvPr>
        </p:nvSpPr>
        <p:spPr>
          <a:xfrm>
            <a:off x="3091758" y="0"/>
            <a:ext cx="2952000" cy="51120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15" name="Picture Placeholder 4">
            <a:extLst>
              <a:ext uri="{FF2B5EF4-FFF2-40B4-BE49-F238E27FC236}">
                <a16:creationId xmlns:a16="http://schemas.microsoft.com/office/drawing/2014/main" id="{E059E8E4-56D5-4F0D-A4C2-41DB1C070C39}"/>
              </a:ext>
            </a:extLst>
          </p:cNvPr>
          <p:cNvSpPr>
            <a:spLocks noGrp="1"/>
          </p:cNvSpPr>
          <p:nvPr>
            <p:ph type="pic" sz="quarter" idx="15" hasCustomPrompt="1"/>
          </p:nvPr>
        </p:nvSpPr>
        <p:spPr>
          <a:xfrm>
            <a:off x="6148241" y="1745998"/>
            <a:ext cx="2952000" cy="5112001"/>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16" name="Picture Placeholder 4">
            <a:extLst>
              <a:ext uri="{FF2B5EF4-FFF2-40B4-BE49-F238E27FC236}">
                <a16:creationId xmlns:a16="http://schemas.microsoft.com/office/drawing/2014/main" id="{F289ECDE-517E-42D2-8C25-5BEE01D347E4}"/>
              </a:ext>
            </a:extLst>
          </p:cNvPr>
          <p:cNvSpPr>
            <a:spLocks noGrp="1"/>
          </p:cNvSpPr>
          <p:nvPr>
            <p:ph type="pic" sz="quarter" idx="16" hasCustomPrompt="1"/>
          </p:nvPr>
        </p:nvSpPr>
        <p:spPr>
          <a:xfrm>
            <a:off x="9204724" y="0"/>
            <a:ext cx="2952000" cy="51120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Tree>
    <p:extLst>
      <p:ext uri="{BB962C8B-B14F-4D97-AF65-F5344CB8AC3E}">
        <p14:creationId xmlns:p14="http://schemas.microsoft.com/office/powerpoint/2010/main" val="1494811332"/>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preserve="1" userDrawn="1">
  <p:cSld name="6 images - image gallery">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3" name="Picture Placeholder 2">
            <a:extLst>
              <a:ext uri="{FF2B5EF4-FFF2-40B4-BE49-F238E27FC236}">
                <a16:creationId xmlns:a16="http://schemas.microsoft.com/office/drawing/2014/main" id="{A883266C-2B3A-467B-9E10-F78AC186C278}"/>
              </a:ext>
            </a:extLst>
          </p:cNvPr>
          <p:cNvSpPr>
            <a:spLocks noGrp="1"/>
          </p:cNvSpPr>
          <p:nvPr>
            <p:ph type="pic" sz="quarter" idx="10" hasCustomPrompt="1"/>
          </p:nvPr>
        </p:nvSpPr>
        <p:spPr>
          <a:xfrm>
            <a:off x="4544785" y="1509396"/>
            <a:ext cx="3058890" cy="2103596"/>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
        <p:nvSpPr>
          <p:cNvPr id="8" name="Picture Placeholder 2">
            <a:extLst>
              <a:ext uri="{FF2B5EF4-FFF2-40B4-BE49-F238E27FC236}">
                <a16:creationId xmlns:a16="http://schemas.microsoft.com/office/drawing/2014/main" id="{EBDF8834-1D3F-49E0-9FD4-E3BC86AD573B}"/>
              </a:ext>
            </a:extLst>
          </p:cNvPr>
          <p:cNvSpPr>
            <a:spLocks noGrp="1"/>
          </p:cNvSpPr>
          <p:nvPr>
            <p:ph type="pic" sz="quarter" idx="11" hasCustomPrompt="1"/>
          </p:nvPr>
        </p:nvSpPr>
        <p:spPr>
          <a:xfrm>
            <a:off x="7788726" y="1509396"/>
            <a:ext cx="3058890" cy="2103596"/>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
        <p:nvSpPr>
          <p:cNvPr id="9" name="Picture Placeholder 2">
            <a:extLst>
              <a:ext uri="{FF2B5EF4-FFF2-40B4-BE49-F238E27FC236}">
                <a16:creationId xmlns:a16="http://schemas.microsoft.com/office/drawing/2014/main" id="{56BBBFE5-FD46-4EEF-85FB-93AB59A41527}"/>
              </a:ext>
            </a:extLst>
          </p:cNvPr>
          <p:cNvSpPr>
            <a:spLocks noGrp="1"/>
          </p:cNvSpPr>
          <p:nvPr>
            <p:ph type="pic" sz="quarter" idx="12" hasCustomPrompt="1"/>
          </p:nvPr>
        </p:nvSpPr>
        <p:spPr>
          <a:xfrm>
            <a:off x="1300844" y="1509396"/>
            <a:ext cx="3058890" cy="2103596"/>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
        <p:nvSpPr>
          <p:cNvPr id="10" name="Picture Placeholder 2">
            <a:extLst>
              <a:ext uri="{FF2B5EF4-FFF2-40B4-BE49-F238E27FC236}">
                <a16:creationId xmlns:a16="http://schemas.microsoft.com/office/drawing/2014/main" id="{7DF811F6-5D14-4CB3-92EE-DBA5047B7CAB}"/>
              </a:ext>
            </a:extLst>
          </p:cNvPr>
          <p:cNvSpPr>
            <a:spLocks noGrp="1"/>
          </p:cNvSpPr>
          <p:nvPr>
            <p:ph type="pic" sz="quarter" idx="13" hasCustomPrompt="1"/>
          </p:nvPr>
        </p:nvSpPr>
        <p:spPr>
          <a:xfrm>
            <a:off x="4544785" y="3806283"/>
            <a:ext cx="3058890" cy="2103596"/>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
        <p:nvSpPr>
          <p:cNvPr id="13" name="Picture Placeholder 2">
            <a:extLst>
              <a:ext uri="{FF2B5EF4-FFF2-40B4-BE49-F238E27FC236}">
                <a16:creationId xmlns:a16="http://schemas.microsoft.com/office/drawing/2014/main" id="{F280522F-EA85-44BB-8CFA-065E56CAEA35}"/>
              </a:ext>
            </a:extLst>
          </p:cNvPr>
          <p:cNvSpPr>
            <a:spLocks noGrp="1"/>
          </p:cNvSpPr>
          <p:nvPr>
            <p:ph type="pic" sz="quarter" idx="14" hasCustomPrompt="1"/>
          </p:nvPr>
        </p:nvSpPr>
        <p:spPr>
          <a:xfrm>
            <a:off x="7788726" y="3806283"/>
            <a:ext cx="3058890" cy="2103596"/>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
        <p:nvSpPr>
          <p:cNvPr id="14" name="Picture Placeholder 2">
            <a:extLst>
              <a:ext uri="{FF2B5EF4-FFF2-40B4-BE49-F238E27FC236}">
                <a16:creationId xmlns:a16="http://schemas.microsoft.com/office/drawing/2014/main" id="{A9FB3EF0-B456-4258-BC81-05630ED62E94}"/>
              </a:ext>
            </a:extLst>
          </p:cNvPr>
          <p:cNvSpPr>
            <a:spLocks noGrp="1"/>
          </p:cNvSpPr>
          <p:nvPr>
            <p:ph type="pic" sz="quarter" idx="15" hasCustomPrompt="1"/>
          </p:nvPr>
        </p:nvSpPr>
        <p:spPr>
          <a:xfrm>
            <a:off x="1300844" y="3806283"/>
            <a:ext cx="3058890" cy="2103596"/>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Tree>
    <p:extLst>
      <p:ext uri="{BB962C8B-B14F-4D97-AF65-F5344CB8AC3E}">
        <p14:creationId xmlns:p14="http://schemas.microsoft.com/office/powerpoint/2010/main" val="2013995732"/>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preserve="1" userDrawn="1">
  <p:cSld name="4 images - image gallery">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2"/>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3" name="Picture Placeholder 2">
            <a:extLst>
              <a:ext uri="{FF2B5EF4-FFF2-40B4-BE49-F238E27FC236}">
                <a16:creationId xmlns:a16="http://schemas.microsoft.com/office/drawing/2014/main" id="{A883266C-2B3A-467B-9E10-F78AC186C278}"/>
              </a:ext>
            </a:extLst>
          </p:cNvPr>
          <p:cNvSpPr>
            <a:spLocks noGrp="1"/>
          </p:cNvSpPr>
          <p:nvPr>
            <p:ph type="pic" sz="quarter" idx="10" hasCustomPrompt="1"/>
          </p:nvPr>
        </p:nvSpPr>
        <p:spPr>
          <a:xfrm>
            <a:off x="903510" y="1630204"/>
            <a:ext cx="2547259" cy="4176734"/>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
        <p:nvSpPr>
          <p:cNvPr id="15" name="Picture Placeholder 2">
            <a:extLst>
              <a:ext uri="{FF2B5EF4-FFF2-40B4-BE49-F238E27FC236}">
                <a16:creationId xmlns:a16="http://schemas.microsoft.com/office/drawing/2014/main" id="{6728B028-8D87-4AC3-BE7F-E30DB3DA2A9D}"/>
              </a:ext>
            </a:extLst>
          </p:cNvPr>
          <p:cNvSpPr>
            <a:spLocks noGrp="1"/>
          </p:cNvSpPr>
          <p:nvPr>
            <p:ph type="pic" sz="quarter" idx="11" hasCustomPrompt="1"/>
          </p:nvPr>
        </p:nvSpPr>
        <p:spPr>
          <a:xfrm>
            <a:off x="3548741" y="1630204"/>
            <a:ext cx="2547259" cy="4176734"/>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
        <p:nvSpPr>
          <p:cNvPr id="20" name="Picture Placeholder 2">
            <a:extLst>
              <a:ext uri="{FF2B5EF4-FFF2-40B4-BE49-F238E27FC236}">
                <a16:creationId xmlns:a16="http://schemas.microsoft.com/office/drawing/2014/main" id="{2644813B-093B-4E50-B0AB-050BFFA8689F}"/>
              </a:ext>
            </a:extLst>
          </p:cNvPr>
          <p:cNvSpPr>
            <a:spLocks noGrp="1"/>
          </p:cNvSpPr>
          <p:nvPr>
            <p:ph type="pic" sz="quarter" idx="12" hasCustomPrompt="1"/>
          </p:nvPr>
        </p:nvSpPr>
        <p:spPr>
          <a:xfrm>
            <a:off x="6193972" y="1630204"/>
            <a:ext cx="2547259" cy="4176734"/>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
        <p:nvSpPr>
          <p:cNvPr id="21" name="Picture Placeholder 2">
            <a:extLst>
              <a:ext uri="{FF2B5EF4-FFF2-40B4-BE49-F238E27FC236}">
                <a16:creationId xmlns:a16="http://schemas.microsoft.com/office/drawing/2014/main" id="{12D87E54-D5D8-4E26-AF14-C0B486DE838E}"/>
              </a:ext>
            </a:extLst>
          </p:cNvPr>
          <p:cNvSpPr>
            <a:spLocks noGrp="1"/>
          </p:cNvSpPr>
          <p:nvPr>
            <p:ph type="pic" sz="quarter" idx="13" hasCustomPrompt="1"/>
          </p:nvPr>
        </p:nvSpPr>
        <p:spPr>
          <a:xfrm>
            <a:off x="8839203" y="1630204"/>
            <a:ext cx="2547259" cy="4176734"/>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Tree>
    <p:extLst>
      <p:ext uri="{BB962C8B-B14F-4D97-AF65-F5344CB8AC3E}">
        <p14:creationId xmlns:p14="http://schemas.microsoft.com/office/powerpoint/2010/main" val="2026023634"/>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preserve="1" userDrawn="1">
  <p:cSld name="3 images - image gallery">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3" name="Picture Placeholder 2">
            <a:extLst>
              <a:ext uri="{FF2B5EF4-FFF2-40B4-BE49-F238E27FC236}">
                <a16:creationId xmlns:a16="http://schemas.microsoft.com/office/drawing/2014/main" id="{A883266C-2B3A-467B-9E10-F78AC186C278}"/>
              </a:ext>
            </a:extLst>
          </p:cNvPr>
          <p:cNvSpPr>
            <a:spLocks noGrp="1"/>
          </p:cNvSpPr>
          <p:nvPr>
            <p:ph type="pic" sz="quarter" idx="10" hasCustomPrompt="1"/>
          </p:nvPr>
        </p:nvSpPr>
        <p:spPr>
          <a:xfrm>
            <a:off x="1665946" y="1630204"/>
            <a:ext cx="2852056" cy="4176734"/>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
        <p:nvSpPr>
          <p:cNvPr id="15" name="Picture Placeholder 2">
            <a:extLst>
              <a:ext uri="{FF2B5EF4-FFF2-40B4-BE49-F238E27FC236}">
                <a16:creationId xmlns:a16="http://schemas.microsoft.com/office/drawing/2014/main" id="{6728B028-8D87-4AC3-BE7F-E30DB3DA2A9D}"/>
              </a:ext>
            </a:extLst>
          </p:cNvPr>
          <p:cNvSpPr>
            <a:spLocks noGrp="1"/>
          </p:cNvSpPr>
          <p:nvPr>
            <p:ph type="pic" sz="quarter" idx="11" hasCustomPrompt="1"/>
          </p:nvPr>
        </p:nvSpPr>
        <p:spPr>
          <a:xfrm>
            <a:off x="4659946" y="1630204"/>
            <a:ext cx="2851200" cy="4176734"/>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
        <p:nvSpPr>
          <p:cNvPr id="20" name="Picture Placeholder 2">
            <a:extLst>
              <a:ext uri="{FF2B5EF4-FFF2-40B4-BE49-F238E27FC236}">
                <a16:creationId xmlns:a16="http://schemas.microsoft.com/office/drawing/2014/main" id="{2644813B-093B-4E50-B0AB-050BFFA8689F}"/>
              </a:ext>
            </a:extLst>
          </p:cNvPr>
          <p:cNvSpPr>
            <a:spLocks noGrp="1"/>
          </p:cNvSpPr>
          <p:nvPr>
            <p:ph type="pic" sz="quarter" idx="12" hasCustomPrompt="1"/>
          </p:nvPr>
        </p:nvSpPr>
        <p:spPr>
          <a:xfrm>
            <a:off x="7653090" y="1630204"/>
            <a:ext cx="2851200" cy="4176734"/>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Tree>
    <p:extLst>
      <p:ext uri="{BB962C8B-B14F-4D97-AF65-F5344CB8AC3E}">
        <p14:creationId xmlns:p14="http://schemas.microsoft.com/office/powerpoint/2010/main" val="3063640478"/>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preserve="1" userDrawn="1">
  <p:cSld name="1_3 images - image gallery">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7" name="Picture Placeholder 2">
            <a:extLst>
              <a:ext uri="{FF2B5EF4-FFF2-40B4-BE49-F238E27FC236}">
                <a16:creationId xmlns:a16="http://schemas.microsoft.com/office/drawing/2014/main" id="{440F672A-585A-46DA-ACC0-FB2B85E8CE75}"/>
              </a:ext>
            </a:extLst>
          </p:cNvPr>
          <p:cNvSpPr>
            <a:spLocks noGrp="1"/>
          </p:cNvSpPr>
          <p:nvPr>
            <p:ph type="pic" sz="quarter" idx="10" hasCustomPrompt="1"/>
          </p:nvPr>
        </p:nvSpPr>
        <p:spPr>
          <a:xfrm>
            <a:off x="1665945" y="1630204"/>
            <a:ext cx="4356000" cy="4176734"/>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
        <p:nvSpPr>
          <p:cNvPr id="8" name="Picture Placeholder 2">
            <a:extLst>
              <a:ext uri="{FF2B5EF4-FFF2-40B4-BE49-F238E27FC236}">
                <a16:creationId xmlns:a16="http://schemas.microsoft.com/office/drawing/2014/main" id="{AAD305DF-D4A4-4B5E-8D60-1B05EA0C65E6}"/>
              </a:ext>
            </a:extLst>
          </p:cNvPr>
          <p:cNvSpPr>
            <a:spLocks noGrp="1"/>
          </p:cNvSpPr>
          <p:nvPr>
            <p:ph type="pic" sz="quarter" idx="11" hasCustomPrompt="1"/>
          </p:nvPr>
        </p:nvSpPr>
        <p:spPr>
          <a:xfrm>
            <a:off x="6170056" y="1630204"/>
            <a:ext cx="4356000" cy="4176734"/>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Tree>
    <p:extLst>
      <p:ext uri="{BB962C8B-B14F-4D97-AF65-F5344CB8AC3E}">
        <p14:creationId xmlns:p14="http://schemas.microsoft.com/office/powerpoint/2010/main" val="3920428990"/>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preserve="1" userDrawn="1">
  <p:cSld name="1 image - image gallery">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7" name="Picture Placeholder 2">
            <a:extLst>
              <a:ext uri="{FF2B5EF4-FFF2-40B4-BE49-F238E27FC236}">
                <a16:creationId xmlns:a16="http://schemas.microsoft.com/office/drawing/2014/main" id="{440F672A-585A-46DA-ACC0-FB2B85E8CE75}"/>
              </a:ext>
            </a:extLst>
          </p:cNvPr>
          <p:cNvSpPr>
            <a:spLocks noGrp="1"/>
          </p:cNvSpPr>
          <p:nvPr>
            <p:ph type="pic" sz="quarter" idx="10" hasCustomPrompt="1"/>
          </p:nvPr>
        </p:nvSpPr>
        <p:spPr>
          <a:xfrm>
            <a:off x="674915" y="1621972"/>
            <a:ext cx="8153400" cy="4354284"/>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Tree>
    <p:extLst>
      <p:ext uri="{BB962C8B-B14F-4D97-AF65-F5344CB8AC3E}">
        <p14:creationId xmlns:p14="http://schemas.microsoft.com/office/powerpoint/2010/main" val="304793069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ingle Image 6 - team">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B77FEE23-A1F6-4E29-A9EE-8DC9D944C1E4}"/>
              </a:ext>
            </a:extLst>
          </p:cNvPr>
          <p:cNvSpPr>
            <a:spLocks noGrp="1"/>
          </p:cNvSpPr>
          <p:nvPr>
            <p:ph type="pic" sz="quarter" idx="11" hasCustomPrompt="1"/>
          </p:nvPr>
        </p:nvSpPr>
        <p:spPr>
          <a:xfrm>
            <a:off x="1" y="0"/>
            <a:ext cx="4667250" cy="6858000"/>
          </a:xfrm>
          <a:prstGeom prst="rect">
            <a:avLst/>
          </a:prstGeom>
          <a:pattFill prst="wdDnDiag">
            <a:fgClr>
              <a:schemeClr val="tx1">
                <a:lumMod val="25000"/>
                <a:lumOff val="75000"/>
              </a:schemeClr>
            </a:fgClr>
            <a:bgClr>
              <a:schemeClr val="bg1"/>
            </a:bgClr>
          </a:pattFill>
          <a:effectLst/>
        </p:spPr>
        <p:txBody>
          <a:bodyPr anchor="ctr"/>
          <a:lstStyle>
            <a:lvl1pPr marL="0" indent="0" algn="ctr">
              <a:buNone/>
              <a:defRPr>
                <a:solidFill>
                  <a:schemeClr val="tx1"/>
                </a:solidFill>
              </a:defRPr>
            </a:lvl1pPr>
          </a:lstStyle>
          <a:p>
            <a:r>
              <a:rPr lang="en-MY" dirty="0"/>
              <a:t>Insert your image here</a:t>
            </a:r>
          </a:p>
        </p:txBody>
      </p:sp>
    </p:spTree>
    <p:extLst>
      <p:ext uri="{BB962C8B-B14F-4D97-AF65-F5344CB8AC3E}">
        <p14:creationId xmlns:p14="http://schemas.microsoft.com/office/powerpoint/2010/main" val="136826280"/>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preserve="1" userDrawn="1">
  <p:cSld name="4 images with about - image gallery">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3" name="Picture Placeholder 2">
            <a:extLst>
              <a:ext uri="{FF2B5EF4-FFF2-40B4-BE49-F238E27FC236}">
                <a16:creationId xmlns:a16="http://schemas.microsoft.com/office/drawing/2014/main" id="{A883266C-2B3A-467B-9E10-F78AC186C278}"/>
              </a:ext>
            </a:extLst>
          </p:cNvPr>
          <p:cNvSpPr>
            <a:spLocks noGrp="1"/>
          </p:cNvSpPr>
          <p:nvPr>
            <p:ph type="pic" sz="quarter" idx="10" hasCustomPrompt="1"/>
          </p:nvPr>
        </p:nvSpPr>
        <p:spPr>
          <a:xfrm>
            <a:off x="903510" y="1630204"/>
            <a:ext cx="2547259" cy="1798796"/>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
        <p:nvSpPr>
          <p:cNvPr id="15" name="Picture Placeholder 2">
            <a:extLst>
              <a:ext uri="{FF2B5EF4-FFF2-40B4-BE49-F238E27FC236}">
                <a16:creationId xmlns:a16="http://schemas.microsoft.com/office/drawing/2014/main" id="{6728B028-8D87-4AC3-BE7F-E30DB3DA2A9D}"/>
              </a:ext>
            </a:extLst>
          </p:cNvPr>
          <p:cNvSpPr>
            <a:spLocks noGrp="1"/>
          </p:cNvSpPr>
          <p:nvPr>
            <p:ph type="pic" sz="quarter" idx="11" hasCustomPrompt="1"/>
          </p:nvPr>
        </p:nvSpPr>
        <p:spPr>
          <a:xfrm>
            <a:off x="3548741" y="1630204"/>
            <a:ext cx="2547259" cy="1798796"/>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
        <p:nvSpPr>
          <p:cNvPr id="20" name="Picture Placeholder 2">
            <a:extLst>
              <a:ext uri="{FF2B5EF4-FFF2-40B4-BE49-F238E27FC236}">
                <a16:creationId xmlns:a16="http://schemas.microsoft.com/office/drawing/2014/main" id="{2644813B-093B-4E50-B0AB-050BFFA8689F}"/>
              </a:ext>
            </a:extLst>
          </p:cNvPr>
          <p:cNvSpPr>
            <a:spLocks noGrp="1"/>
          </p:cNvSpPr>
          <p:nvPr>
            <p:ph type="pic" sz="quarter" idx="12" hasCustomPrompt="1"/>
          </p:nvPr>
        </p:nvSpPr>
        <p:spPr>
          <a:xfrm>
            <a:off x="6193972" y="1630204"/>
            <a:ext cx="2547259" cy="1798796"/>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
        <p:nvSpPr>
          <p:cNvPr id="21" name="Picture Placeholder 2">
            <a:extLst>
              <a:ext uri="{FF2B5EF4-FFF2-40B4-BE49-F238E27FC236}">
                <a16:creationId xmlns:a16="http://schemas.microsoft.com/office/drawing/2014/main" id="{12D87E54-D5D8-4E26-AF14-C0B486DE838E}"/>
              </a:ext>
            </a:extLst>
          </p:cNvPr>
          <p:cNvSpPr>
            <a:spLocks noGrp="1"/>
          </p:cNvSpPr>
          <p:nvPr>
            <p:ph type="pic" sz="quarter" idx="13" hasCustomPrompt="1"/>
          </p:nvPr>
        </p:nvSpPr>
        <p:spPr>
          <a:xfrm>
            <a:off x="8839203" y="1630204"/>
            <a:ext cx="2547259" cy="1798796"/>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Tree>
    <p:extLst>
      <p:ext uri="{BB962C8B-B14F-4D97-AF65-F5344CB8AC3E}">
        <p14:creationId xmlns:p14="http://schemas.microsoft.com/office/powerpoint/2010/main" val="94410860"/>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preserve="1" userDrawn="1">
  <p:cSld name="3 images with about - image gallery">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3" name="Picture Placeholder 2">
            <a:extLst>
              <a:ext uri="{FF2B5EF4-FFF2-40B4-BE49-F238E27FC236}">
                <a16:creationId xmlns:a16="http://schemas.microsoft.com/office/drawing/2014/main" id="{A883266C-2B3A-467B-9E10-F78AC186C278}"/>
              </a:ext>
            </a:extLst>
          </p:cNvPr>
          <p:cNvSpPr>
            <a:spLocks noGrp="1"/>
          </p:cNvSpPr>
          <p:nvPr>
            <p:ph type="pic" sz="quarter" idx="10" hasCustomPrompt="1"/>
          </p:nvPr>
        </p:nvSpPr>
        <p:spPr>
          <a:xfrm>
            <a:off x="1665946" y="1630204"/>
            <a:ext cx="2852056" cy="1798796"/>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
        <p:nvSpPr>
          <p:cNvPr id="15" name="Picture Placeholder 2">
            <a:extLst>
              <a:ext uri="{FF2B5EF4-FFF2-40B4-BE49-F238E27FC236}">
                <a16:creationId xmlns:a16="http://schemas.microsoft.com/office/drawing/2014/main" id="{6728B028-8D87-4AC3-BE7F-E30DB3DA2A9D}"/>
              </a:ext>
            </a:extLst>
          </p:cNvPr>
          <p:cNvSpPr>
            <a:spLocks noGrp="1"/>
          </p:cNvSpPr>
          <p:nvPr>
            <p:ph type="pic" sz="quarter" idx="11" hasCustomPrompt="1"/>
          </p:nvPr>
        </p:nvSpPr>
        <p:spPr>
          <a:xfrm>
            <a:off x="4659946" y="1630204"/>
            <a:ext cx="2851200" cy="1798796"/>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
        <p:nvSpPr>
          <p:cNvPr id="20" name="Picture Placeholder 2">
            <a:extLst>
              <a:ext uri="{FF2B5EF4-FFF2-40B4-BE49-F238E27FC236}">
                <a16:creationId xmlns:a16="http://schemas.microsoft.com/office/drawing/2014/main" id="{2644813B-093B-4E50-B0AB-050BFFA8689F}"/>
              </a:ext>
            </a:extLst>
          </p:cNvPr>
          <p:cNvSpPr>
            <a:spLocks noGrp="1"/>
          </p:cNvSpPr>
          <p:nvPr>
            <p:ph type="pic" sz="quarter" idx="12" hasCustomPrompt="1"/>
          </p:nvPr>
        </p:nvSpPr>
        <p:spPr>
          <a:xfrm>
            <a:off x="7653090" y="1630204"/>
            <a:ext cx="2851200" cy="1798796"/>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Tree>
    <p:extLst>
      <p:ext uri="{BB962C8B-B14F-4D97-AF65-F5344CB8AC3E}">
        <p14:creationId xmlns:p14="http://schemas.microsoft.com/office/powerpoint/2010/main" val="837753141"/>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preserve="1" userDrawn="1">
  <p:cSld name="2 images with about - image gallery">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7" name="Picture Placeholder 2">
            <a:extLst>
              <a:ext uri="{FF2B5EF4-FFF2-40B4-BE49-F238E27FC236}">
                <a16:creationId xmlns:a16="http://schemas.microsoft.com/office/drawing/2014/main" id="{440F672A-585A-46DA-ACC0-FB2B85E8CE75}"/>
              </a:ext>
            </a:extLst>
          </p:cNvPr>
          <p:cNvSpPr>
            <a:spLocks noGrp="1"/>
          </p:cNvSpPr>
          <p:nvPr>
            <p:ph type="pic" sz="quarter" idx="10" hasCustomPrompt="1"/>
          </p:nvPr>
        </p:nvSpPr>
        <p:spPr>
          <a:xfrm>
            <a:off x="1687717" y="1630205"/>
            <a:ext cx="4356000" cy="1798796"/>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
        <p:nvSpPr>
          <p:cNvPr id="8" name="Picture Placeholder 2">
            <a:extLst>
              <a:ext uri="{FF2B5EF4-FFF2-40B4-BE49-F238E27FC236}">
                <a16:creationId xmlns:a16="http://schemas.microsoft.com/office/drawing/2014/main" id="{AAD305DF-D4A4-4B5E-8D60-1B05EA0C65E6}"/>
              </a:ext>
            </a:extLst>
          </p:cNvPr>
          <p:cNvSpPr>
            <a:spLocks noGrp="1"/>
          </p:cNvSpPr>
          <p:nvPr>
            <p:ph type="pic" sz="quarter" idx="11" hasCustomPrompt="1"/>
          </p:nvPr>
        </p:nvSpPr>
        <p:spPr>
          <a:xfrm>
            <a:off x="6148284" y="1630205"/>
            <a:ext cx="4356000" cy="1798796"/>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Tree>
    <p:extLst>
      <p:ext uri="{BB962C8B-B14F-4D97-AF65-F5344CB8AC3E}">
        <p14:creationId xmlns:p14="http://schemas.microsoft.com/office/powerpoint/2010/main" val="4062486721"/>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preserve="1" userDrawn="1">
  <p:cSld name="4 images with about - morph - image gallery">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7" name="Picture Placeholder 2">
            <a:extLst>
              <a:ext uri="{FF2B5EF4-FFF2-40B4-BE49-F238E27FC236}">
                <a16:creationId xmlns:a16="http://schemas.microsoft.com/office/drawing/2014/main" id="{440F672A-585A-46DA-ACC0-FB2B85E8CE75}"/>
              </a:ext>
            </a:extLst>
          </p:cNvPr>
          <p:cNvSpPr>
            <a:spLocks noGrp="1"/>
          </p:cNvSpPr>
          <p:nvPr>
            <p:ph type="pic" sz="quarter" idx="10" hasCustomPrompt="1"/>
          </p:nvPr>
        </p:nvSpPr>
        <p:spPr>
          <a:xfrm>
            <a:off x="1687717" y="1630205"/>
            <a:ext cx="4356000" cy="1798796"/>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
        <p:nvSpPr>
          <p:cNvPr id="8" name="Picture Placeholder 2">
            <a:extLst>
              <a:ext uri="{FF2B5EF4-FFF2-40B4-BE49-F238E27FC236}">
                <a16:creationId xmlns:a16="http://schemas.microsoft.com/office/drawing/2014/main" id="{AAD305DF-D4A4-4B5E-8D60-1B05EA0C65E6}"/>
              </a:ext>
            </a:extLst>
          </p:cNvPr>
          <p:cNvSpPr>
            <a:spLocks noGrp="1"/>
          </p:cNvSpPr>
          <p:nvPr>
            <p:ph type="pic" sz="quarter" idx="11" hasCustomPrompt="1"/>
          </p:nvPr>
        </p:nvSpPr>
        <p:spPr>
          <a:xfrm>
            <a:off x="6148284" y="1630205"/>
            <a:ext cx="4356000" cy="1798796"/>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
        <p:nvSpPr>
          <p:cNvPr id="6" name="Picture Placeholder 2">
            <a:extLst>
              <a:ext uri="{FF2B5EF4-FFF2-40B4-BE49-F238E27FC236}">
                <a16:creationId xmlns:a16="http://schemas.microsoft.com/office/drawing/2014/main" id="{89C419AF-0614-4CD3-B303-0A3AA04BDCCA}"/>
              </a:ext>
            </a:extLst>
          </p:cNvPr>
          <p:cNvSpPr>
            <a:spLocks noGrp="1"/>
          </p:cNvSpPr>
          <p:nvPr>
            <p:ph type="pic" sz="quarter" idx="12" hasCustomPrompt="1"/>
          </p:nvPr>
        </p:nvSpPr>
        <p:spPr>
          <a:xfrm>
            <a:off x="1687717" y="3571582"/>
            <a:ext cx="4356000" cy="1798796"/>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
        <p:nvSpPr>
          <p:cNvPr id="9" name="Picture Placeholder 2">
            <a:extLst>
              <a:ext uri="{FF2B5EF4-FFF2-40B4-BE49-F238E27FC236}">
                <a16:creationId xmlns:a16="http://schemas.microsoft.com/office/drawing/2014/main" id="{7A2BFBE7-7A50-4380-A7B0-4825D6D212C0}"/>
              </a:ext>
            </a:extLst>
          </p:cNvPr>
          <p:cNvSpPr>
            <a:spLocks noGrp="1"/>
          </p:cNvSpPr>
          <p:nvPr>
            <p:ph type="pic" sz="quarter" idx="13" hasCustomPrompt="1"/>
          </p:nvPr>
        </p:nvSpPr>
        <p:spPr>
          <a:xfrm>
            <a:off x="6148284" y="3571582"/>
            <a:ext cx="4356000" cy="1798796"/>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Tree>
    <p:extLst>
      <p:ext uri="{BB962C8B-B14F-4D97-AF65-F5344CB8AC3E}">
        <p14:creationId xmlns:p14="http://schemas.microsoft.com/office/powerpoint/2010/main" val="3477795748"/>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preserve="1" userDrawn="1">
  <p:cSld name="4 polaroid - image gallery">
    <p:spTree>
      <p:nvGrpSpPr>
        <p:cNvPr id="1" name=""/>
        <p:cNvGrpSpPr/>
        <p:nvPr/>
      </p:nvGrpSpPr>
      <p:grpSpPr>
        <a:xfrm>
          <a:off x="0" y="0"/>
          <a:ext cx="0" cy="0"/>
          <a:chOff x="0" y="0"/>
          <a:chExt cx="0" cy="0"/>
        </a:xfrm>
      </p:grpSpPr>
      <p:sp>
        <p:nvSpPr>
          <p:cNvPr id="15" name="Picture Placeholder 2">
            <a:extLst>
              <a:ext uri="{FF2B5EF4-FFF2-40B4-BE49-F238E27FC236}">
                <a16:creationId xmlns:a16="http://schemas.microsoft.com/office/drawing/2014/main" id="{3B5CEA0B-2A65-4262-9DDC-905CDC254C56}"/>
              </a:ext>
            </a:extLst>
          </p:cNvPr>
          <p:cNvSpPr>
            <a:spLocks noGrp="1"/>
          </p:cNvSpPr>
          <p:nvPr>
            <p:ph type="pic" sz="quarter" idx="12" hasCustomPrompt="1"/>
          </p:nvPr>
        </p:nvSpPr>
        <p:spPr>
          <a:xfrm rot="245451">
            <a:off x="5716837" y="1678155"/>
            <a:ext cx="2941319" cy="3313738"/>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3" name="Picture Placeholder 2">
            <a:extLst>
              <a:ext uri="{FF2B5EF4-FFF2-40B4-BE49-F238E27FC236}">
                <a16:creationId xmlns:a16="http://schemas.microsoft.com/office/drawing/2014/main" id="{0B72406E-3CFC-46D0-A3DD-F0C9837EBE13}"/>
              </a:ext>
            </a:extLst>
          </p:cNvPr>
          <p:cNvSpPr>
            <a:spLocks noGrp="1"/>
          </p:cNvSpPr>
          <p:nvPr>
            <p:ph type="pic" sz="quarter" idx="10" hasCustomPrompt="1"/>
          </p:nvPr>
        </p:nvSpPr>
        <p:spPr>
          <a:xfrm rot="1267286">
            <a:off x="1075942" y="1867113"/>
            <a:ext cx="3237034" cy="3716393"/>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
        <p:nvSpPr>
          <p:cNvPr id="13" name="Picture Placeholder 2">
            <a:extLst>
              <a:ext uri="{FF2B5EF4-FFF2-40B4-BE49-F238E27FC236}">
                <a16:creationId xmlns:a16="http://schemas.microsoft.com/office/drawing/2014/main" id="{4B6739C4-5226-4866-88E5-7E0F6E2F72F5}"/>
              </a:ext>
            </a:extLst>
          </p:cNvPr>
          <p:cNvSpPr>
            <a:spLocks noGrp="1"/>
          </p:cNvSpPr>
          <p:nvPr>
            <p:ph type="pic" sz="quarter" idx="11" hasCustomPrompt="1"/>
          </p:nvPr>
        </p:nvSpPr>
        <p:spPr>
          <a:xfrm rot="20819233">
            <a:off x="8529732" y="2684331"/>
            <a:ext cx="2941319" cy="3291840"/>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
        <p:nvSpPr>
          <p:cNvPr id="17" name="Picture Placeholder 2">
            <a:extLst>
              <a:ext uri="{FF2B5EF4-FFF2-40B4-BE49-F238E27FC236}">
                <a16:creationId xmlns:a16="http://schemas.microsoft.com/office/drawing/2014/main" id="{9072F027-5789-4859-8437-3022818247B3}"/>
              </a:ext>
            </a:extLst>
          </p:cNvPr>
          <p:cNvSpPr>
            <a:spLocks noGrp="1"/>
          </p:cNvSpPr>
          <p:nvPr>
            <p:ph type="pic" sz="quarter" idx="13" hasCustomPrompt="1"/>
          </p:nvPr>
        </p:nvSpPr>
        <p:spPr>
          <a:xfrm rot="20724131">
            <a:off x="3530417" y="1904135"/>
            <a:ext cx="2469094" cy="2781722"/>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Tree>
    <p:extLst>
      <p:ext uri="{BB962C8B-B14F-4D97-AF65-F5344CB8AC3E}">
        <p14:creationId xmlns:p14="http://schemas.microsoft.com/office/powerpoint/2010/main" val="1741634787"/>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preserve="1" userDrawn="1">
  <p:cSld name="2 Images with text">
    <p:spTree>
      <p:nvGrpSpPr>
        <p:cNvPr id="1" name=""/>
        <p:cNvGrpSpPr/>
        <p:nvPr/>
      </p:nvGrpSpPr>
      <p:grpSpPr>
        <a:xfrm>
          <a:off x="0" y="0"/>
          <a:ext cx="0" cy="0"/>
          <a:chOff x="0" y="0"/>
          <a:chExt cx="0" cy="0"/>
        </a:xfrm>
      </p:grpSpPr>
      <p:sp>
        <p:nvSpPr>
          <p:cNvPr id="21" name="Picture Placeholder 20">
            <a:extLst>
              <a:ext uri="{FF2B5EF4-FFF2-40B4-BE49-F238E27FC236}">
                <a16:creationId xmlns:a16="http://schemas.microsoft.com/office/drawing/2014/main" id="{8E111C2C-119D-40D5-8FF1-669CAEA2CC0C}"/>
              </a:ext>
            </a:extLst>
          </p:cNvPr>
          <p:cNvSpPr>
            <a:spLocks noGrp="1"/>
          </p:cNvSpPr>
          <p:nvPr>
            <p:ph type="pic" sz="quarter" idx="10" hasCustomPrompt="1"/>
          </p:nvPr>
        </p:nvSpPr>
        <p:spPr>
          <a:xfrm>
            <a:off x="3597799" y="1709757"/>
            <a:ext cx="2453831" cy="4223257"/>
          </a:xfrm>
          <a:prstGeom prst="rect">
            <a:avLst/>
          </a:prstGeom>
          <a:pattFill prst="wdDnDiag">
            <a:fgClr>
              <a:schemeClr val="tx1">
                <a:lumMod val="25000"/>
                <a:lumOff val="75000"/>
              </a:schemeClr>
            </a:fgClr>
            <a:bgClr>
              <a:schemeClr val="bg1"/>
            </a:bgClr>
          </a:pattFill>
        </p:spPr>
        <p:txBody>
          <a:bodyPr anchor="ctr"/>
          <a:lstStyle>
            <a:lvl1pPr algn="ctr">
              <a:buNone/>
              <a:defRPr sz="2400"/>
            </a:lvl1pPr>
          </a:lstStyle>
          <a:p>
            <a:r>
              <a:rPr lang="en-US" dirty="0"/>
              <a:t>Insert your image here</a:t>
            </a:r>
          </a:p>
        </p:txBody>
      </p:sp>
      <p:sp>
        <p:nvSpPr>
          <p:cNvPr id="22" name="Picture Placeholder 20">
            <a:extLst>
              <a:ext uri="{FF2B5EF4-FFF2-40B4-BE49-F238E27FC236}">
                <a16:creationId xmlns:a16="http://schemas.microsoft.com/office/drawing/2014/main" id="{A38D3A54-BA7D-4BCF-BB16-301474ECF762}"/>
              </a:ext>
            </a:extLst>
          </p:cNvPr>
          <p:cNvSpPr>
            <a:spLocks noGrp="1"/>
          </p:cNvSpPr>
          <p:nvPr>
            <p:ph type="pic" sz="quarter" idx="11" hasCustomPrompt="1"/>
          </p:nvPr>
        </p:nvSpPr>
        <p:spPr>
          <a:xfrm>
            <a:off x="8733100" y="1709757"/>
            <a:ext cx="2453831" cy="4223257"/>
          </a:xfrm>
          <a:prstGeom prst="rect">
            <a:avLst/>
          </a:prstGeom>
          <a:pattFill prst="wdDnDiag">
            <a:fgClr>
              <a:schemeClr val="tx1">
                <a:lumMod val="25000"/>
                <a:lumOff val="75000"/>
              </a:schemeClr>
            </a:fgClr>
            <a:bgClr>
              <a:schemeClr val="bg1"/>
            </a:bgClr>
          </a:pattFill>
        </p:spPr>
        <p:txBody>
          <a:bodyPr anchor="ctr"/>
          <a:lstStyle>
            <a:lvl1pPr algn="ctr">
              <a:buNone/>
              <a:defRPr sz="2400"/>
            </a:lvl1pPr>
          </a:lstStyle>
          <a:p>
            <a:r>
              <a:rPr lang="en-US" dirty="0"/>
              <a:t>Insert your image here</a:t>
            </a:r>
          </a:p>
        </p:txBody>
      </p:sp>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Tree>
    <p:extLst>
      <p:ext uri="{BB962C8B-B14F-4D97-AF65-F5344CB8AC3E}">
        <p14:creationId xmlns:p14="http://schemas.microsoft.com/office/powerpoint/2010/main" val="275889610"/>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preserve="1" userDrawn="1">
  <p:cSld name="2 Images with text 2">
    <p:spTree>
      <p:nvGrpSpPr>
        <p:cNvPr id="1" name=""/>
        <p:cNvGrpSpPr/>
        <p:nvPr/>
      </p:nvGrpSpPr>
      <p:grpSpPr>
        <a:xfrm>
          <a:off x="0" y="0"/>
          <a:ext cx="0" cy="0"/>
          <a:chOff x="0" y="0"/>
          <a:chExt cx="0" cy="0"/>
        </a:xfrm>
      </p:grpSpPr>
      <p:sp>
        <p:nvSpPr>
          <p:cNvPr id="21" name="Picture Placeholder 20">
            <a:extLst>
              <a:ext uri="{FF2B5EF4-FFF2-40B4-BE49-F238E27FC236}">
                <a16:creationId xmlns:a16="http://schemas.microsoft.com/office/drawing/2014/main" id="{8E111C2C-119D-40D5-8FF1-669CAEA2CC0C}"/>
              </a:ext>
            </a:extLst>
          </p:cNvPr>
          <p:cNvSpPr>
            <a:spLocks noGrp="1"/>
          </p:cNvSpPr>
          <p:nvPr>
            <p:ph type="pic" sz="quarter" idx="10" hasCustomPrompt="1"/>
          </p:nvPr>
        </p:nvSpPr>
        <p:spPr>
          <a:xfrm>
            <a:off x="979986" y="1709757"/>
            <a:ext cx="2453831" cy="4223257"/>
          </a:xfrm>
          <a:prstGeom prst="rect">
            <a:avLst/>
          </a:prstGeom>
          <a:pattFill prst="wdDnDiag">
            <a:fgClr>
              <a:schemeClr val="tx1">
                <a:lumMod val="25000"/>
                <a:lumOff val="75000"/>
              </a:schemeClr>
            </a:fgClr>
            <a:bgClr>
              <a:schemeClr val="bg1"/>
            </a:bgClr>
          </a:pattFill>
        </p:spPr>
        <p:txBody>
          <a:bodyPr anchor="ctr"/>
          <a:lstStyle>
            <a:lvl1pPr algn="ctr">
              <a:buNone/>
              <a:defRPr sz="2400"/>
            </a:lvl1pPr>
          </a:lstStyle>
          <a:p>
            <a:r>
              <a:rPr lang="en-US" dirty="0"/>
              <a:t>Insert your image here</a:t>
            </a:r>
          </a:p>
        </p:txBody>
      </p:sp>
      <p:sp>
        <p:nvSpPr>
          <p:cNvPr id="22" name="Picture Placeholder 20">
            <a:extLst>
              <a:ext uri="{FF2B5EF4-FFF2-40B4-BE49-F238E27FC236}">
                <a16:creationId xmlns:a16="http://schemas.microsoft.com/office/drawing/2014/main" id="{A38D3A54-BA7D-4BCF-BB16-301474ECF762}"/>
              </a:ext>
            </a:extLst>
          </p:cNvPr>
          <p:cNvSpPr>
            <a:spLocks noGrp="1"/>
          </p:cNvSpPr>
          <p:nvPr>
            <p:ph type="pic" sz="quarter" idx="11" hasCustomPrompt="1"/>
          </p:nvPr>
        </p:nvSpPr>
        <p:spPr>
          <a:xfrm>
            <a:off x="6115287" y="1709757"/>
            <a:ext cx="2453831" cy="4223257"/>
          </a:xfrm>
          <a:prstGeom prst="rect">
            <a:avLst/>
          </a:prstGeom>
          <a:pattFill prst="wdDnDiag">
            <a:fgClr>
              <a:schemeClr val="tx1">
                <a:lumMod val="25000"/>
                <a:lumOff val="75000"/>
              </a:schemeClr>
            </a:fgClr>
            <a:bgClr>
              <a:schemeClr val="bg1"/>
            </a:bgClr>
          </a:pattFill>
        </p:spPr>
        <p:txBody>
          <a:bodyPr anchor="ctr"/>
          <a:lstStyle>
            <a:lvl1pPr algn="ctr">
              <a:buNone/>
              <a:defRPr sz="2400"/>
            </a:lvl1pPr>
          </a:lstStyle>
          <a:p>
            <a:r>
              <a:rPr lang="en-US" dirty="0"/>
              <a:t>Insert your image here</a:t>
            </a:r>
          </a:p>
        </p:txBody>
      </p:sp>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Tree>
    <p:extLst>
      <p:ext uri="{BB962C8B-B14F-4D97-AF65-F5344CB8AC3E}">
        <p14:creationId xmlns:p14="http://schemas.microsoft.com/office/powerpoint/2010/main" val="338758681"/>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preserve="1" userDrawn="1">
  <p:cSld name="6 Images with text">
    <p:spTree>
      <p:nvGrpSpPr>
        <p:cNvPr id="1" name=""/>
        <p:cNvGrpSpPr/>
        <p:nvPr/>
      </p:nvGrpSpPr>
      <p:grpSpPr>
        <a:xfrm>
          <a:off x="0" y="0"/>
          <a:ext cx="0" cy="0"/>
          <a:chOff x="0" y="0"/>
          <a:chExt cx="0" cy="0"/>
        </a:xfrm>
      </p:grpSpPr>
      <p:sp>
        <p:nvSpPr>
          <p:cNvPr id="21" name="Picture Placeholder 20">
            <a:extLst>
              <a:ext uri="{FF2B5EF4-FFF2-40B4-BE49-F238E27FC236}">
                <a16:creationId xmlns:a16="http://schemas.microsoft.com/office/drawing/2014/main" id="{8E111C2C-119D-40D5-8FF1-669CAEA2CC0C}"/>
              </a:ext>
            </a:extLst>
          </p:cNvPr>
          <p:cNvSpPr>
            <a:spLocks noGrp="1"/>
          </p:cNvSpPr>
          <p:nvPr>
            <p:ph type="pic" sz="quarter" idx="10" hasCustomPrompt="1"/>
          </p:nvPr>
        </p:nvSpPr>
        <p:spPr>
          <a:xfrm>
            <a:off x="467360" y="1732280"/>
            <a:ext cx="3566160" cy="1783080"/>
          </a:xfrm>
          <a:prstGeom prst="rect">
            <a:avLst/>
          </a:prstGeom>
          <a:pattFill prst="wdDnDiag">
            <a:fgClr>
              <a:schemeClr val="tx1">
                <a:lumMod val="25000"/>
                <a:lumOff val="75000"/>
              </a:schemeClr>
            </a:fgClr>
            <a:bgClr>
              <a:schemeClr val="bg1"/>
            </a:bgClr>
          </a:pattFill>
        </p:spPr>
        <p:txBody>
          <a:bodyPr anchor="ctr"/>
          <a:lstStyle>
            <a:lvl1pPr algn="ctr">
              <a:buNone/>
              <a:defRPr sz="2400"/>
            </a:lvl1pPr>
          </a:lstStyle>
          <a:p>
            <a:r>
              <a:rPr lang="en-US" dirty="0"/>
              <a:t>Insert your image here</a:t>
            </a:r>
          </a:p>
        </p:txBody>
      </p:sp>
      <p:sp>
        <p:nvSpPr>
          <p:cNvPr id="18" name="Picture Placeholder 20">
            <a:extLst>
              <a:ext uri="{FF2B5EF4-FFF2-40B4-BE49-F238E27FC236}">
                <a16:creationId xmlns:a16="http://schemas.microsoft.com/office/drawing/2014/main" id="{07F21585-3058-4B47-932C-3D8131D753FC}"/>
              </a:ext>
            </a:extLst>
          </p:cNvPr>
          <p:cNvSpPr>
            <a:spLocks noGrp="1"/>
          </p:cNvSpPr>
          <p:nvPr>
            <p:ph type="pic" sz="quarter" idx="11" hasCustomPrompt="1"/>
          </p:nvPr>
        </p:nvSpPr>
        <p:spPr>
          <a:xfrm>
            <a:off x="4312920" y="1732280"/>
            <a:ext cx="3566160" cy="1783080"/>
          </a:xfrm>
          <a:prstGeom prst="rect">
            <a:avLst/>
          </a:prstGeom>
          <a:pattFill prst="wdDnDiag">
            <a:fgClr>
              <a:schemeClr val="tx1">
                <a:lumMod val="25000"/>
                <a:lumOff val="75000"/>
              </a:schemeClr>
            </a:fgClr>
            <a:bgClr>
              <a:schemeClr val="bg1"/>
            </a:bgClr>
          </a:pattFill>
        </p:spPr>
        <p:txBody>
          <a:bodyPr anchor="ctr"/>
          <a:lstStyle>
            <a:lvl1pPr algn="ctr">
              <a:buNone/>
              <a:defRPr sz="2400"/>
            </a:lvl1pPr>
          </a:lstStyle>
          <a:p>
            <a:r>
              <a:rPr lang="en-US" dirty="0"/>
              <a:t>Insert your image here</a:t>
            </a:r>
          </a:p>
        </p:txBody>
      </p:sp>
      <p:sp>
        <p:nvSpPr>
          <p:cNvPr id="19" name="Picture Placeholder 20">
            <a:extLst>
              <a:ext uri="{FF2B5EF4-FFF2-40B4-BE49-F238E27FC236}">
                <a16:creationId xmlns:a16="http://schemas.microsoft.com/office/drawing/2014/main" id="{AEB83D19-99BC-429D-A214-D4077C16E388}"/>
              </a:ext>
            </a:extLst>
          </p:cNvPr>
          <p:cNvSpPr>
            <a:spLocks noGrp="1"/>
          </p:cNvSpPr>
          <p:nvPr>
            <p:ph type="pic" sz="quarter" idx="12" hasCustomPrompt="1"/>
          </p:nvPr>
        </p:nvSpPr>
        <p:spPr>
          <a:xfrm>
            <a:off x="8158480" y="1732280"/>
            <a:ext cx="3566160" cy="1783080"/>
          </a:xfrm>
          <a:prstGeom prst="rect">
            <a:avLst/>
          </a:prstGeom>
          <a:pattFill prst="wdDnDiag">
            <a:fgClr>
              <a:schemeClr val="tx1">
                <a:lumMod val="25000"/>
                <a:lumOff val="75000"/>
              </a:schemeClr>
            </a:fgClr>
            <a:bgClr>
              <a:schemeClr val="bg1"/>
            </a:bgClr>
          </a:pattFill>
        </p:spPr>
        <p:txBody>
          <a:bodyPr anchor="ctr"/>
          <a:lstStyle>
            <a:lvl1pPr algn="ctr">
              <a:buNone/>
              <a:defRPr sz="2400"/>
            </a:lvl1pPr>
          </a:lstStyle>
          <a:p>
            <a:r>
              <a:rPr lang="en-US" dirty="0"/>
              <a:t>Insert your image here</a:t>
            </a:r>
          </a:p>
        </p:txBody>
      </p:sp>
      <p:sp>
        <p:nvSpPr>
          <p:cNvPr id="20" name="Picture Placeholder 20">
            <a:extLst>
              <a:ext uri="{FF2B5EF4-FFF2-40B4-BE49-F238E27FC236}">
                <a16:creationId xmlns:a16="http://schemas.microsoft.com/office/drawing/2014/main" id="{90B529A7-C743-4FC9-AF3E-25FC99DC1063}"/>
              </a:ext>
            </a:extLst>
          </p:cNvPr>
          <p:cNvSpPr>
            <a:spLocks noGrp="1"/>
          </p:cNvSpPr>
          <p:nvPr>
            <p:ph type="pic" sz="quarter" idx="13" hasCustomPrompt="1"/>
          </p:nvPr>
        </p:nvSpPr>
        <p:spPr>
          <a:xfrm>
            <a:off x="467360" y="3760016"/>
            <a:ext cx="3566160" cy="1783080"/>
          </a:xfrm>
          <a:prstGeom prst="rect">
            <a:avLst/>
          </a:prstGeom>
          <a:pattFill prst="wdDnDiag">
            <a:fgClr>
              <a:schemeClr val="tx1">
                <a:lumMod val="25000"/>
                <a:lumOff val="75000"/>
              </a:schemeClr>
            </a:fgClr>
            <a:bgClr>
              <a:schemeClr val="bg1"/>
            </a:bgClr>
          </a:pattFill>
        </p:spPr>
        <p:txBody>
          <a:bodyPr anchor="ctr"/>
          <a:lstStyle>
            <a:lvl1pPr algn="ctr">
              <a:buNone/>
              <a:defRPr sz="2400"/>
            </a:lvl1pPr>
          </a:lstStyle>
          <a:p>
            <a:r>
              <a:rPr lang="en-US" dirty="0"/>
              <a:t>Insert your image here</a:t>
            </a:r>
          </a:p>
        </p:txBody>
      </p:sp>
      <p:sp>
        <p:nvSpPr>
          <p:cNvPr id="23" name="Picture Placeholder 20">
            <a:extLst>
              <a:ext uri="{FF2B5EF4-FFF2-40B4-BE49-F238E27FC236}">
                <a16:creationId xmlns:a16="http://schemas.microsoft.com/office/drawing/2014/main" id="{65D5ADF7-AC8A-40B1-9088-929F4F6A3CF7}"/>
              </a:ext>
            </a:extLst>
          </p:cNvPr>
          <p:cNvSpPr>
            <a:spLocks noGrp="1"/>
          </p:cNvSpPr>
          <p:nvPr>
            <p:ph type="pic" sz="quarter" idx="14" hasCustomPrompt="1"/>
          </p:nvPr>
        </p:nvSpPr>
        <p:spPr>
          <a:xfrm>
            <a:off x="4312920" y="3760016"/>
            <a:ext cx="3566160" cy="1783080"/>
          </a:xfrm>
          <a:prstGeom prst="rect">
            <a:avLst/>
          </a:prstGeom>
          <a:pattFill prst="wdDnDiag">
            <a:fgClr>
              <a:schemeClr val="tx1">
                <a:lumMod val="25000"/>
                <a:lumOff val="75000"/>
              </a:schemeClr>
            </a:fgClr>
            <a:bgClr>
              <a:schemeClr val="bg1"/>
            </a:bgClr>
          </a:pattFill>
        </p:spPr>
        <p:txBody>
          <a:bodyPr anchor="ctr"/>
          <a:lstStyle>
            <a:lvl1pPr algn="ctr">
              <a:buNone/>
              <a:defRPr sz="2400"/>
            </a:lvl1pPr>
          </a:lstStyle>
          <a:p>
            <a:r>
              <a:rPr lang="en-US" dirty="0"/>
              <a:t>Insert your image here</a:t>
            </a:r>
          </a:p>
        </p:txBody>
      </p:sp>
      <p:sp>
        <p:nvSpPr>
          <p:cNvPr id="24" name="Picture Placeholder 20">
            <a:extLst>
              <a:ext uri="{FF2B5EF4-FFF2-40B4-BE49-F238E27FC236}">
                <a16:creationId xmlns:a16="http://schemas.microsoft.com/office/drawing/2014/main" id="{DD895D13-9726-436F-9B0F-CBF6EA5CCA01}"/>
              </a:ext>
            </a:extLst>
          </p:cNvPr>
          <p:cNvSpPr>
            <a:spLocks noGrp="1"/>
          </p:cNvSpPr>
          <p:nvPr>
            <p:ph type="pic" sz="quarter" idx="15" hasCustomPrompt="1"/>
          </p:nvPr>
        </p:nvSpPr>
        <p:spPr>
          <a:xfrm>
            <a:off x="8158480" y="3760016"/>
            <a:ext cx="3566160" cy="1783080"/>
          </a:xfrm>
          <a:prstGeom prst="rect">
            <a:avLst/>
          </a:prstGeom>
          <a:pattFill prst="wdDnDiag">
            <a:fgClr>
              <a:schemeClr val="tx1">
                <a:lumMod val="25000"/>
                <a:lumOff val="75000"/>
              </a:schemeClr>
            </a:fgClr>
            <a:bgClr>
              <a:schemeClr val="bg1"/>
            </a:bgClr>
          </a:pattFill>
        </p:spPr>
        <p:txBody>
          <a:bodyPr anchor="ctr"/>
          <a:lstStyle>
            <a:lvl1pPr algn="ctr">
              <a:buNone/>
              <a:defRPr sz="2400"/>
            </a:lvl1pPr>
          </a:lstStyle>
          <a:p>
            <a:r>
              <a:rPr lang="en-US" dirty="0"/>
              <a:t>Insert your image here</a:t>
            </a:r>
          </a:p>
        </p:txBody>
      </p:sp>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Tree>
    <p:extLst>
      <p:ext uri="{BB962C8B-B14F-4D97-AF65-F5344CB8AC3E}">
        <p14:creationId xmlns:p14="http://schemas.microsoft.com/office/powerpoint/2010/main" val="680667541"/>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preserve="1" userDrawn="1">
  <p:cSld name="1_3 Images with text">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17" name="Picture Placeholder 20">
            <a:extLst>
              <a:ext uri="{FF2B5EF4-FFF2-40B4-BE49-F238E27FC236}">
                <a16:creationId xmlns:a16="http://schemas.microsoft.com/office/drawing/2014/main" id="{6D5D27A9-11CB-4888-A852-8880AD0EA09B}"/>
              </a:ext>
            </a:extLst>
          </p:cNvPr>
          <p:cNvSpPr>
            <a:spLocks noGrp="1"/>
          </p:cNvSpPr>
          <p:nvPr>
            <p:ph type="pic" sz="quarter" idx="10" hasCustomPrompt="1"/>
          </p:nvPr>
        </p:nvSpPr>
        <p:spPr>
          <a:xfrm>
            <a:off x="473074" y="1566863"/>
            <a:ext cx="3566160" cy="1862136"/>
          </a:xfrm>
          <a:prstGeom prst="rect">
            <a:avLst/>
          </a:prstGeom>
          <a:pattFill prst="wdDnDiag">
            <a:fgClr>
              <a:schemeClr val="tx1">
                <a:lumMod val="25000"/>
                <a:lumOff val="75000"/>
              </a:schemeClr>
            </a:fgClr>
            <a:bgClr>
              <a:schemeClr val="bg1"/>
            </a:bgClr>
          </a:pattFill>
        </p:spPr>
        <p:txBody>
          <a:bodyPr anchor="ctr"/>
          <a:lstStyle>
            <a:lvl1pPr algn="ctr">
              <a:buNone/>
              <a:defRPr sz="2400"/>
            </a:lvl1pPr>
          </a:lstStyle>
          <a:p>
            <a:r>
              <a:rPr lang="en-US" dirty="0"/>
              <a:t>Insert your image here</a:t>
            </a:r>
          </a:p>
        </p:txBody>
      </p:sp>
      <p:sp>
        <p:nvSpPr>
          <p:cNvPr id="22" name="Picture Placeholder 20">
            <a:extLst>
              <a:ext uri="{FF2B5EF4-FFF2-40B4-BE49-F238E27FC236}">
                <a16:creationId xmlns:a16="http://schemas.microsoft.com/office/drawing/2014/main" id="{94F2F456-D856-4548-A44B-228690DC23A5}"/>
              </a:ext>
            </a:extLst>
          </p:cNvPr>
          <p:cNvSpPr>
            <a:spLocks noGrp="1"/>
          </p:cNvSpPr>
          <p:nvPr>
            <p:ph type="pic" sz="quarter" idx="11" hasCustomPrompt="1"/>
          </p:nvPr>
        </p:nvSpPr>
        <p:spPr>
          <a:xfrm>
            <a:off x="4311332" y="1566863"/>
            <a:ext cx="3566160" cy="1862136"/>
          </a:xfrm>
          <a:prstGeom prst="rect">
            <a:avLst/>
          </a:prstGeom>
          <a:pattFill prst="wdDnDiag">
            <a:fgClr>
              <a:schemeClr val="tx1">
                <a:lumMod val="25000"/>
                <a:lumOff val="75000"/>
              </a:schemeClr>
            </a:fgClr>
            <a:bgClr>
              <a:schemeClr val="bg1"/>
            </a:bgClr>
          </a:pattFill>
        </p:spPr>
        <p:txBody>
          <a:bodyPr anchor="ctr"/>
          <a:lstStyle>
            <a:lvl1pPr algn="ctr">
              <a:buNone/>
              <a:defRPr sz="2400"/>
            </a:lvl1pPr>
          </a:lstStyle>
          <a:p>
            <a:r>
              <a:rPr lang="en-US" dirty="0"/>
              <a:t>Insert your image here</a:t>
            </a:r>
          </a:p>
        </p:txBody>
      </p:sp>
      <p:sp>
        <p:nvSpPr>
          <p:cNvPr id="25" name="Picture Placeholder 20">
            <a:extLst>
              <a:ext uri="{FF2B5EF4-FFF2-40B4-BE49-F238E27FC236}">
                <a16:creationId xmlns:a16="http://schemas.microsoft.com/office/drawing/2014/main" id="{40B9943C-A1BA-4619-A37B-98FAF2A5874A}"/>
              </a:ext>
            </a:extLst>
          </p:cNvPr>
          <p:cNvSpPr>
            <a:spLocks noGrp="1"/>
          </p:cNvSpPr>
          <p:nvPr>
            <p:ph type="pic" sz="quarter" idx="12" hasCustomPrompt="1"/>
          </p:nvPr>
        </p:nvSpPr>
        <p:spPr>
          <a:xfrm>
            <a:off x="8149590" y="1566863"/>
            <a:ext cx="3566160" cy="1862136"/>
          </a:xfrm>
          <a:prstGeom prst="rect">
            <a:avLst/>
          </a:prstGeom>
          <a:pattFill prst="wdDnDiag">
            <a:fgClr>
              <a:schemeClr val="tx1">
                <a:lumMod val="25000"/>
                <a:lumOff val="75000"/>
              </a:schemeClr>
            </a:fgClr>
            <a:bgClr>
              <a:schemeClr val="bg1"/>
            </a:bgClr>
          </a:pattFill>
        </p:spPr>
        <p:txBody>
          <a:bodyPr anchor="ctr"/>
          <a:lstStyle>
            <a:lvl1pPr algn="ctr">
              <a:buNone/>
              <a:defRPr sz="2400"/>
            </a:lvl1pPr>
          </a:lstStyle>
          <a:p>
            <a:r>
              <a:rPr lang="en-US" dirty="0"/>
              <a:t>Insert your image here</a:t>
            </a:r>
          </a:p>
        </p:txBody>
      </p:sp>
    </p:spTree>
    <p:extLst>
      <p:ext uri="{BB962C8B-B14F-4D97-AF65-F5344CB8AC3E}">
        <p14:creationId xmlns:p14="http://schemas.microsoft.com/office/powerpoint/2010/main" val="4150796683"/>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preserve="1" userDrawn="1">
  <p:cSld name="1_Service Image 2">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EA2752BB-F2D1-4BD6-8EB2-988CC0EA64F3}"/>
              </a:ext>
            </a:extLst>
          </p:cNvPr>
          <p:cNvSpPr>
            <a:spLocks noGrp="1"/>
          </p:cNvSpPr>
          <p:nvPr>
            <p:ph type="pic" sz="quarter" idx="10" hasCustomPrompt="1"/>
          </p:nvPr>
        </p:nvSpPr>
        <p:spPr>
          <a:xfrm>
            <a:off x="4202188" y="1742026"/>
            <a:ext cx="3790672" cy="3790672"/>
          </a:xfrm>
          <a:prstGeom prst="ellipse">
            <a:avLst/>
          </a:prstGeom>
          <a:pattFill prst="wdDnDiag">
            <a:fgClr>
              <a:schemeClr val="tx1">
                <a:lumMod val="25000"/>
                <a:lumOff val="75000"/>
              </a:schemeClr>
            </a:fgClr>
            <a:bgClr>
              <a:schemeClr val="bg1"/>
            </a:bgClr>
          </a:pattFill>
          <a:ln w="63500">
            <a:gradFill flip="none" rotWithShape="1">
              <a:gsLst>
                <a:gs pos="0">
                  <a:schemeClr val="accent1"/>
                </a:gs>
                <a:gs pos="100000">
                  <a:schemeClr val="accent6"/>
                </a:gs>
              </a:gsLst>
              <a:lin ang="0" scaled="1"/>
              <a:tileRect/>
            </a:gradFill>
          </a:ln>
        </p:spPr>
        <p:txBody>
          <a:bodyPr anchor="ctr"/>
          <a:lstStyle>
            <a:lvl1pPr algn="ctr">
              <a:buNone/>
              <a:defRPr/>
            </a:lvl1pPr>
          </a:lstStyle>
          <a:p>
            <a:r>
              <a:rPr lang="en-US" dirty="0"/>
              <a:t>Insert your image here</a:t>
            </a:r>
          </a:p>
        </p:txBody>
      </p:sp>
      <p:sp>
        <p:nvSpPr>
          <p:cNvPr id="10" name="Title 1">
            <a:extLst>
              <a:ext uri="{FF2B5EF4-FFF2-40B4-BE49-F238E27FC236}">
                <a16:creationId xmlns:a16="http://schemas.microsoft.com/office/drawing/2014/main" id="{06F58703-A6BA-4846-ABE5-CC2BA80F7AA4}"/>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1" name="Subtitle 2">
            <a:extLst>
              <a:ext uri="{FF2B5EF4-FFF2-40B4-BE49-F238E27FC236}">
                <a16:creationId xmlns:a16="http://schemas.microsoft.com/office/drawing/2014/main" id="{5A09914D-6320-427A-B48D-684C5E00D8D8}"/>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Tree>
    <p:extLst>
      <p:ext uri="{BB962C8B-B14F-4D97-AF65-F5344CB8AC3E}">
        <p14:creationId xmlns:p14="http://schemas.microsoft.com/office/powerpoint/2010/main" val="111185595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ingle Image 7 - team">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B77FEE23-A1F6-4E29-A9EE-8DC9D944C1E4}"/>
              </a:ext>
            </a:extLst>
          </p:cNvPr>
          <p:cNvSpPr>
            <a:spLocks noGrp="1"/>
          </p:cNvSpPr>
          <p:nvPr>
            <p:ph type="pic" sz="quarter" idx="11" hasCustomPrompt="1"/>
          </p:nvPr>
        </p:nvSpPr>
        <p:spPr>
          <a:xfrm>
            <a:off x="1" y="0"/>
            <a:ext cx="4667250" cy="6858000"/>
          </a:xfrm>
          <a:prstGeom prst="rect">
            <a:avLst/>
          </a:prstGeom>
          <a:pattFill prst="wdDnDiag">
            <a:fgClr>
              <a:schemeClr val="tx1">
                <a:lumMod val="25000"/>
                <a:lumOff val="75000"/>
              </a:schemeClr>
            </a:fgClr>
            <a:bgClr>
              <a:schemeClr val="bg1"/>
            </a:bgClr>
          </a:pattFill>
          <a:effectLst/>
        </p:spPr>
        <p:txBody>
          <a:bodyPr anchor="ctr"/>
          <a:lstStyle>
            <a:lvl1pPr marL="0" indent="0" algn="ctr">
              <a:buNone/>
              <a:defRPr>
                <a:solidFill>
                  <a:schemeClr val="tx1"/>
                </a:solidFill>
              </a:defRPr>
            </a:lvl1pPr>
          </a:lstStyle>
          <a:p>
            <a:r>
              <a:rPr lang="en-MY" dirty="0"/>
              <a:t>Insert your image here</a:t>
            </a:r>
          </a:p>
        </p:txBody>
      </p:sp>
    </p:spTree>
    <p:extLst>
      <p:ext uri="{BB962C8B-B14F-4D97-AF65-F5344CB8AC3E}">
        <p14:creationId xmlns:p14="http://schemas.microsoft.com/office/powerpoint/2010/main" val="3265168520"/>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preserve="1" userDrawn="1">
  <p:cSld name="Testimonial Single Image">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4" name="Picture Placeholder 3">
            <a:extLst>
              <a:ext uri="{FF2B5EF4-FFF2-40B4-BE49-F238E27FC236}">
                <a16:creationId xmlns:a16="http://schemas.microsoft.com/office/drawing/2014/main" id="{5C46BA68-DD05-426A-8051-25634BA47797}"/>
              </a:ext>
            </a:extLst>
          </p:cNvPr>
          <p:cNvSpPr>
            <a:spLocks noGrp="1"/>
          </p:cNvSpPr>
          <p:nvPr>
            <p:ph type="pic" sz="quarter" idx="10" hasCustomPrompt="1"/>
          </p:nvPr>
        </p:nvSpPr>
        <p:spPr>
          <a:xfrm>
            <a:off x="1784803" y="2003425"/>
            <a:ext cx="3581400" cy="3581400"/>
          </a:xfrm>
          <a:prstGeom prst="roundRect">
            <a:avLst>
              <a:gd name="adj" fmla="val 10892"/>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Tree>
    <p:extLst>
      <p:ext uri="{BB962C8B-B14F-4D97-AF65-F5344CB8AC3E}">
        <p14:creationId xmlns:p14="http://schemas.microsoft.com/office/powerpoint/2010/main" val="4181657319"/>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preserve="1" userDrawn="1">
  <p:cSld name="Testimonial Single Image 2">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4" name="Picture Placeholder 3">
            <a:extLst>
              <a:ext uri="{FF2B5EF4-FFF2-40B4-BE49-F238E27FC236}">
                <a16:creationId xmlns:a16="http://schemas.microsoft.com/office/drawing/2014/main" id="{5C46BA68-DD05-426A-8051-25634BA47797}"/>
              </a:ext>
            </a:extLst>
          </p:cNvPr>
          <p:cNvSpPr>
            <a:spLocks noGrp="1"/>
          </p:cNvSpPr>
          <p:nvPr>
            <p:ph type="pic" sz="quarter" idx="10" hasCustomPrompt="1"/>
          </p:nvPr>
        </p:nvSpPr>
        <p:spPr>
          <a:xfrm>
            <a:off x="1784803" y="2003425"/>
            <a:ext cx="3581400" cy="3581400"/>
          </a:xfrm>
          <a:prstGeom prst="roundRect">
            <a:avLst>
              <a:gd name="adj" fmla="val 0"/>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Tree>
    <p:extLst>
      <p:ext uri="{BB962C8B-B14F-4D97-AF65-F5344CB8AC3E}">
        <p14:creationId xmlns:p14="http://schemas.microsoft.com/office/powerpoint/2010/main" val="3284387603"/>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preserve="1" userDrawn="1">
  <p:cSld name="Testimonial Two Images">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4" name="Picture Placeholder 3">
            <a:extLst>
              <a:ext uri="{FF2B5EF4-FFF2-40B4-BE49-F238E27FC236}">
                <a16:creationId xmlns:a16="http://schemas.microsoft.com/office/drawing/2014/main" id="{5C46BA68-DD05-426A-8051-25634BA47797}"/>
              </a:ext>
            </a:extLst>
          </p:cNvPr>
          <p:cNvSpPr>
            <a:spLocks noGrp="1"/>
          </p:cNvSpPr>
          <p:nvPr>
            <p:ph type="pic" sz="quarter" idx="10" hasCustomPrompt="1"/>
          </p:nvPr>
        </p:nvSpPr>
        <p:spPr>
          <a:xfrm>
            <a:off x="1055459" y="2004695"/>
            <a:ext cx="1837962" cy="1837962"/>
          </a:xfrm>
          <a:prstGeom prst="roundRect">
            <a:avLst>
              <a:gd name="adj" fmla="val 10892"/>
            </a:avLst>
          </a:prstGeom>
          <a:pattFill prst="wdDnDiag">
            <a:fgClr>
              <a:schemeClr val="tx1">
                <a:lumMod val="25000"/>
                <a:lumOff val="75000"/>
              </a:schemeClr>
            </a:fgClr>
            <a:bgClr>
              <a:schemeClr val="bg1"/>
            </a:bgClr>
          </a:pattFill>
        </p:spPr>
        <p:txBody>
          <a:bodyPr anchor="ctr"/>
          <a:lstStyle>
            <a:lvl1pPr marL="0" indent="0" algn="ctr">
              <a:buNone/>
              <a:defRPr sz="2400"/>
            </a:lvl1pPr>
          </a:lstStyle>
          <a:p>
            <a:r>
              <a:rPr lang="en-MY" dirty="0"/>
              <a:t>Insert your image here</a:t>
            </a:r>
          </a:p>
        </p:txBody>
      </p:sp>
      <p:sp>
        <p:nvSpPr>
          <p:cNvPr id="7" name="Picture Placeholder 3">
            <a:extLst>
              <a:ext uri="{FF2B5EF4-FFF2-40B4-BE49-F238E27FC236}">
                <a16:creationId xmlns:a16="http://schemas.microsoft.com/office/drawing/2014/main" id="{B663A32B-8793-4B63-B451-EAC90F599903}"/>
              </a:ext>
            </a:extLst>
          </p:cNvPr>
          <p:cNvSpPr>
            <a:spLocks noGrp="1"/>
          </p:cNvSpPr>
          <p:nvPr>
            <p:ph type="pic" sz="quarter" idx="11" hasCustomPrompt="1"/>
          </p:nvPr>
        </p:nvSpPr>
        <p:spPr>
          <a:xfrm>
            <a:off x="9263288" y="4170952"/>
            <a:ext cx="1837962" cy="1837962"/>
          </a:xfrm>
          <a:prstGeom prst="roundRect">
            <a:avLst>
              <a:gd name="adj" fmla="val 10892"/>
            </a:avLst>
          </a:prstGeom>
          <a:pattFill prst="wdDnDiag">
            <a:fgClr>
              <a:schemeClr val="tx1">
                <a:lumMod val="25000"/>
                <a:lumOff val="75000"/>
              </a:schemeClr>
            </a:fgClr>
            <a:bgClr>
              <a:schemeClr val="bg1"/>
            </a:bgClr>
          </a:pattFill>
        </p:spPr>
        <p:txBody>
          <a:bodyPr anchor="ctr"/>
          <a:lstStyle>
            <a:lvl1pPr marL="0" indent="0" algn="ctr">
              <a:buNone/>
              <a:defRPr sz="2400"/>
            </a:lvl1pPr>
          </a:lstStyle>
          <a:p>
            <a:r>
              <a:rPr lang="en-MY" dirty="0"/>
              <a:t>Insert your image here</a:t>
            </a:r>
          </a:p>
        </p:txBody>
      </p:sp>
    </p:spTree>
    <p:extLst>
      <p:ext uri="{BB962C8B-B14F-4D97-AF65-F5344CB8AC3E}">
        <p14:creationId xmlns:p14="http://schemas.microsoft.com/office/powerpoint/2010/main" val="1270179160"/>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preserve="1" userDrawn="1">
  <p:cSld name="Testimonial Three Images">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4" name="Picture Placeholder 3">
            <a:extLst>
              <a:ext uri="{FF2B5EF4-FFF2-40B4-BE49-F238E27FC236}">
                <a16:creationId xmlns:a16="http://schemas.microsoft.com/office/drawing/2014/main" id="{5C46BA68-DD05-426A-8051-25634BA47797}"/>
              </a:ext>
            </a:extLst>
          </p:cNvPr>
          <p:cNvSpPr>
            <a:spLocks noGrp="1"/>
          </p:cNvSpPr>
          <p:nvPr>
            <p:ph type="pic" sz="quarter" idx="10" hasCustomPrompt="1"/>
          </p:nvPr>
        </p:nvSpPr>
        <p:spPr>
          <a:xfrm>
            <a:off x="1055459" y="2004695"/>
            <a:ext cx="1424305" cy="1424305"/>
          </a:xfrm>
          <a:prstGeom prst="roundRect">
            <a:avLst>
              <a:gd name="adj" fmla="val 10892"/>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6" name="Picture Placeholder 3">
            <a:extLst>
              <a:ext uri="{FF2B5EF4-FFF2-40B4-BE49-F238E27FC236}">
                <a16:creationId xmlns:a16="http://schemas.microsoft.com/office/drawing/2014/main" id="{8AC5EB0B-0A1C-4D6C-B36E-1F44D0BB127D}"/>
              </a:ext>
            </a:extLst>
          </p:cNvPr>
          <p:cNvSpPr>
            <a:spLocks noGrp="1"/>
          </p:cNvSpPr>
          <p:nvPr>
            <p:ph type="pic" sz="quarter" idx="11" hasCustomPrompt="1"/>
          </p:nvPr>
        </p:nvSpPr>
        <p:spPr>
          <a:xfrm>
            <a:off x="4671695" y="2004695"/>
            <a:ext cx="1424305" cy="1424305"/>
          </a:xfrm>
          <a:prstGeom prst="roundRect">
            <a:avLst>
              <a:gd name="adj" fmla="val 10892"/>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8" name="Picture Placeholder 3">
            <a:extLst>
              <a:ext uri="{FF2B5EF4-FFF2-40B4-BE49-F238E27FC236}">
                <a16:creationId xmlns:a16="http://schemas.microsoft.com/office/drawing/2014/main" id="{2E52FA4D-A4CB-463F-B1AC-CCB8D7A6514B}"/>
              </a:ext>
            </a:extLst>
          </p:cNvPr>
          <p:cNvSpPr>
            <a:spLocks noGrp="1"/>
          </p:cNvSpPr>
          <p:nvPr>
            <p:ph type="pic" sz="quarter" idx="12" hasCustomPrompt="1"/>
          </p:nvPr>
        </p:nvSpPr>
        <p:spPr>
          <a:xfrm>
            <a:off x="8287931" y="2004695"/>
            <a:ext cx="1424305" cy="1424305"/>
          </a:xfrm>
          <a:prstGeom prst="roundRect">
            <a:avLst>
              <a:gd name="adj" fmla="val 10892"/>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Tree>
    <p:extLst>
      <p:ext uri="{BB962C8B-B14F-4D97-AF65-F5344CB8AC3E}">
        <p14:creationId xmlns:p14="http://schemas.microsoft.com/office/powerpoint/2010/main" val="1778510213"/>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preserve="1" userDrawn="1">
  <p:cSld name="Testimonial Two Images 2">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9" name="Picture Placeholder 3">
            <a:extLst>
              <a:ext uri="{FF2B5EF4-FFF2-40B4-BE49-F238E27FC236}">
                <a16:creationId xmlns:a16="http://schemas.microsoft.com/office/drawing/2014/main" id="{A078FB9B-DE21-440E-B2A3-1F4F97230692}"/>
              </a:ext>
            </a:extLst>
          </p:cNvPr>
          <p:cNvSpPr>
            <a:spLocks noGrp="1"/>
          </p:cNvSpPr>
          <p:nvPr>
            <p:ph type="pic" sz="quarter" idx="10" hasCustomPrompt="1"/>
          </p:nvPr>
        </p:nvSpPr>
        <p:spPr>
          <a:xfrm>
            <a:off x="1010153" y="4108837"/>
            <a:ext cx="603504" cy="603504"/>
          </a:xfrm>
          <a:prstGeom prst="ellipse">
            <a:avLst/>
          </a:prstGeom>
          <a:pattFill prst="wdDnDiag">
            <a:fgClr>
              <a:schemeClr val="tx1">
                <a:lumMod val="25000"/>
                <a:lumOff val="75000"/>
              </a:schemeClr>
            </a:fgClr>
            <a:bgClr>
              <a:schemeClr val="bg1"/>
            </a:bgClr>
          </a:pattFill>
        </p:spPr>
        <p:txBody>
          <a:bodyPr anchor="ctr"/>
          <a:lstStyle>
            <a:lvl1pPr marL="0" indent="0" algn="ctr">
              <a:buNone/>
              <a:defRPr sz="700">
                <a:solidFill>
                  <a:schemeClr val="tx1"/>
                </a:solidFill>
              </a:defRPr>
            </a:lvl1pPr>
          </a:lstStyle>
          <a:p>
            <a:r>
              <a:rPr lang="en-MY" dirty="0"/>
              <a:t>image</a:t>
            </a:r>
          </a:p>
        </p:txBody>
      </p:sp>
      <p:sp>
        <p:nvSpPr>
          <p:cNvPr id="10" name="Picture Placeholder 3">
            <a:extLst>
              <a:ext uri="{FF2B5EF4-FFF2-40B4-BE49-F238E27FC236}">
                <a16:creationId xmlns:a16="http://schemas.microsoft.com/office/drawing/2014/main" id="{D387F4B2-7E28-42F2-9009-9E5D3BDDDB35}"/>
              </a:ext>
            </a:extLst>
          </p:cNvPr>
          <p:cNvSpPr>
            <a:spLocks noGrp="1"/>
          </p:cNvSpPr>
          <p:nvPr>
            <p:ph type="pic" sz="quarter" idx="11" hasCustomPrompt="1"/>
          </p:nvPr>
        </p:nvSpPr>
        <p:spPr>
          <a:xfrm>
            <a:off x="6648450" y="4115125"/>
            <a:ext cx="603504" cy="603504"/>
          </a:xfrm>
          <a:prstGeom prst="ellipse">
            <a:avLst/>
          </a:prstGeom>
          <a:pattFill prst="wdDnDiag">
            <a:fgClr>
              <a:schemeClr val="tx1">
                <a:lumMod val="25000"/>
                <a:lumOff val="75000"/>
              </a:schemeClr>
            </a:fgClr>
            <a:bgClr>
              <a:schemeClr val="bg1"/>
            </a:bgClr>
          </a:pattFill>
        </p:spPr>
        <p:txBody>
          <a:bodyPr anchor="ctr"/>
          <a:lstStyle>
            <a:lvl1pPr marL="0" indent="0" algn="ctr">
              <a:buNone/>
              <a:defRPr sz="700">
                <a:solidFill>
                  <a:schemeClr val="tx1"/>
                </a:solidFill>
              </a:defRPr>
            </a:lvl1pPr>
          </a:lstStyle>
          <a:p>
            <a:r>
              <a:rPr lang="en-MY" dirty="0"/>
              <a:t>image</a:t>
            </a:r>
          </a:p>
        </p:txBody>
      </p:sp>
    </p:spTree>
    <p:extLst>
      <p:ext uri="{BB962C8B-B14F-4D97-AF65-F5344CB8AC3E}">
        <p14:creationId xmlns:p14="http://schemas.microsoft.com/office/powerpoint/2010/main" val="1343373377"/>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preserve="1" userDrawn="1">
  <p:cSld name="Testimonial Three Images 2">
    <p:spTree>
      <p:nvGrpSpPr>
        <p:cNvPr id="1" name=""/>
        <p:cNvGrpSpPr/>
        <p:nvPr/>
      </p:nvGrpSpPr>
      <p:grpSpPr>
        <a:xfrm>
          <a:off x="0" y="0"/>
          <a:ext cx="0" cy="0"/>
          <a:chOff x="0" y="0"/>
          <a:chExt cx="0" cy="0"/>
        </a:xfrm>
      </p:grpSpPr>
      <p:sp>
        <p:nvSpPr>
          <p:cNvPr id="13" name="Picture Placeholder 3">
            <a:extLst>
              <a:ext uri="{FF2B5EF4-FFF2-40B4-BE49-F238E27FC236}">
                <a16:creationId xmlns:a16="http://schemas.microsoft.com/office/drawing/2014/main" id="{329ABD5F-9305-42B4-911F-98ABC6BEC12C}"/>
              </a:ext>
            </a:extLst>
          </p:cNvPr>
          <p:cNvSpPr>
            <a:spLocks noGrp="1"/>
          </p:cNvSpPr>
          <p:nvPr>
            <p:ph type="pic" sz="quarter" idx="11" hasCustomPrompt="1"/>
          </p:nvPr>
        </p:nvSpPr>
        <p:spPr>
          <a:xfrm>
            <a:off x="4826279" y="4412609"/>
            <a:ext cx="603504" cy="603504"/>
          </a:xfrm>
          <a:prstGeom prst="ellipse">
            <a:avLst/>
          </a:prstGeom>
          <a:pattFill prst="wdDnDiag">
            <a:fgClr>
              <a:schemeClr val="tx1">
                <a:lumMod val="25000"/>
                <a:lumOff val="75000"/>
              </a:schemeClr>
            </a:fgClr>
            <a:bgClr>
              <a:schemeClr val="bg1"/>
            </a:bgClr>
          </a:pattFill>
        </p:spPr>
        <p:txBody>
          <a:bodyPr anchor="ctr"/>
          <a:lstStyle>
            <a:lvl1pPr marL="0" indent="0" algn="ctr">
              <a:buNone/>
              <a:defRPr sz="700">
                <a:solidFill>
                  <a:schemeClr val="tx1"/>
                </a:solidFill>
              </a:defRPr>
            </a:lvl1pPr>
          </a:lstStyle>
          <a:p>
            <a:r>
              <a:rPr lang="en-MY" dirty="0"/>
              <a:t>image</a:t>
            </a:r>
          </a:p>
        </p:txBody>
      </p:sp>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4" name="Picture Placeholder 3">
            <a:extLst>
              <a:ext uri="{FF2B5EF4-FFF2-40B4-BE49-F238E27FC236}">
                <a16:creationId xmlns:a16="http://schemas.microsoft.com/office/drawing/2014/main" id="{5C46BA68-DD05-426A-8051-25634BA47797}"/>
              </a:ext>
            </a:extLst>
          </p:cNvPr>
          <p:cNvSpPr>
            <a:spLocks noGrp="1"/>
          </p:cNvSpPr>
          <p:nvPr>
            <p:ph type="pic" sz="quarter" idx="10" hasCustomPrompt="1"/>
          </p:nvPr>
        </p:nvSpPr>
        <p:spPr>
          <a:xfrm>
            <a:off x="1387803" y="4412609"/>
            <a:ext cx="603504" cy="603504"/>
          </a:xfrm>
          <a:prstGeom prst="ellipse">
            <a:avLst/>
          </a:prstGeom>
          <a:pattFill prst="wdDnDiag">
            <a:fgClr>
              <a:schemeClr val="tx1">
                <a:lumMod val="25000"/>
                <a:lumOff val="75000"/>
              </a:schemeClr>
            </a:fgClr>
            <a:bgClr>
              <a:schemeClr val="bg1"/>
            </a:bgClr>
          </a:pattFill>
        </p:spPr>
        <p:txBody>
          <a:bodyPr anchor="ctr"/>
          <a:lstStyle>
            <a:lvl1pPr marL="0" indent="0" algn="ctr">
              <a:buNone/>
              <a:defRPr sz="700">
                <a:solidFill>
                  <a:schemeClr val="tx1"/>
                </a:solidFill>
              </a:defRPr>
            </a:lvl1pPr>
          </a:lstStyle>
          <a:p>
            <a:r>
              <a:rPr lang="en-MY" dirty="0"/>
              <a:t>image</a:t>
            </a:r>
          </a:p>
        </p:txBody>
      </p:sp>
      <p:sp>
        <p:nvSpPr>
          <p:cNvPr id="14" name="Picture Placeholder 3">
            <a:extLst>
              <a:ext uri="{FF2B5EF4-FFF2-40B4-BE49-F238E27FC236}">
                <a16:creationId xmlns:a16="http://schemas.microsoft.com/office/drawing/2014/main" id="{96191CDE-AA41-4ECB-A33C-F5C85D5278D8}"/>
              </a:ext>
            </a:extLst>
          </p:cNvPr>
          <p:cNvSpPr>
            <a:spLocks noGrp="1"/>
          </p:cNvSpPr>
          <p:nvPr>
            <p:ph type="pic" sz="quarter" idx="12" hasCustomPrompt="1"/>
          </p:nvPr>
        </p:nvSpPr>
        <p:spPr>
          <a:xfrm>
            <a:off x="8264252" y="4412609"/>
            <a:ext cx="603504" cy="603504"/>
          </a:xfrm>
          <a:prstGeom prst="ellipse">
            <a:avLst/>
          </a:prstGeom>
          <a:pattFill prst="wdDnDiag">
            <a:fgClr>
              <a:schemeClr val="tx1">
                <a:lumMod val="25000"/>
                <a:lumOff val="75000"/>
              </a:schemeClr>
            </a:fgClr>
            <a:bgClr>
              <a:schemeClr val="bg1"/>
            </a:bgClr>
          </a:pattFill>
        </p:spPr>
        <p:txBody>
          <a:bodyPr anchor="ctr"/>
          <a:lstStyle>
            <a:lvl1pPr marL="0" indent="0" algn="ctr">
              <a:buNone/>
              <a:defRPr sz="700">
                <a:solidFill>
                  <a:schemeClr val="tx1"/>
                </a:solidFill>
              </a:defRPr>
            </a:lvl1pPr>
          </a:lstStyle>
          <a:p>
            <a:r>
              <a:rPr lang="en-MY" dirty="0"/>
              <a:t>image</a:t>
            </a:r>
          </a:p>
        </p:txBody>
      </p:sp>
    </p:spTree>
    <p:extLst>
      <p:ext uri="{BB962C8B-B14F-4D97-AF65-F5344CB8AC3E}">
        <p14:creationId xmlns:p14="http://schemas.microsoft.com/office/powerpoint/2010/main" val="2412436275"/>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preserve="1" userDrawn="1">
  <p:cSld name="Testimonial Three Images 3">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5C46BA68-DD05-426A-8051-25634BA47797}"/>
              </a:ext>
            </a:extLst>
          </p:cNvPr>
          <p:cNvSpPr>
            <a:spLocks noGrp="1"/>
          </p:cNvSpPr>
          <p:nvPr>
            <p:ph type="pic" sz="quarter" idx="10" hasCustomPrompt="1"/>
          </p:nvPr>
        </p:nvSpPr>
        <p:spPr>
          <a:xfrm>
            <a:off x="1693263" y="1978868"/>
            <a:ext cx="798010" cy="798010"/>
          </a:xfrm>
          <a:prstGeom prst="ellipse">
            <a:avLst/>
          </a:prstGeom>
          <a:pattFill prst="wdDnDiag">
            <a:fgClr>
              <a:schemeClr val="tx1">
                <a:lumMod val="25000"/>
                <a:lumOff val="75000"/>
              </a:schemeClr>
            </a:fgClr>
            <a:bgClr>
              <a:schemeClr val="bg1"/>
            </a:bgClr>
          </a:pattFill>
        </p:spPr>
        <p:txBody>
          <a:bodyPr anchor="ctr"/>
          <a:lstStyle>
            <a:lvl1pPr marL="0" indent="0" algn="ctr">
              <a:buNone/>
              <a:defRPr sz="700">
                <a:solidFill>
                  <a:schemeClr val="tx1"/>
                </a:solidFill>
              </a:defRPr>
            </a:lvl1pPr>
          </a:lstStyle>
          <a:p>
            <a:r>
              <a:rPr lang="en-MY" dirty="0"/>
              <a:t>image</a:t>
            </a:r>
          </a:p>
        </p:txBody>
      </p:sp>
      <p:sp>
        <p:nvSpPr>
          <p:cNvPr id="10" name="Picture Placeholder 3">
            <a:extLst>
              <a:ext uri="{FF2B5EF4-FFF2-40B4-BE49-F238E27FC236}">
                <a16:creationId xmlns:a16="http://schemas.microsoft.com/office/drawing/2014/main" id="{A736CDFF-D5D5-41BC-A2E0-12A8BD0081BA}"/>
              </a:ext>
            </a:extLst>
          </p:cNvPr>
          <p:cNvSpPr>
            <a:spLocks noGrp="1"/>
          </p:cNvSpPr>
          <p:nvPr>
            <p:ph type="pic" sz="quarter" idx="13" hasCustomPrompt="1"/>
          </p:nvPr>
        </p:nvSpPr>
        <p:spPr>
          <a:xfrm>
            <a:off x="1693263" y="3368284"/>
            <a:ext cx="798010" cy="798010"/>
          </a:xfrm>
          <a:prstGeom prst="ellipse">
            <a:avLst/>
          </a:prstGeom>
          <a:pattFill prst="wdDnDiag">
            <a:fgClr>
              <a:schemeClr val="tx1">
                <a:lumMod val="25000"/>
                <a:lumOff val="75000"/>
              </a:schemeClr>
            </a:fgClr>
            <a:bgClr>
              <a:schemeClr val="bg1"/>
            </a:bgClr>
          </a:pattFill>
        </p:spPr>
        <p:txBody>
          <a:bodyPr anchor="ctr"/>
          <a:lstStyle>
            <a:lvl1pPr marL="0" indent="0" algn="ctr">
              <a:buNone/>
              <a:defRPr sz="700">
                <a:solidFill>
                  <a:schemeClr val="tx1"/>
                </a:solidFill>
              </a:defRPr>
            </a:lvl1pPr>
          </a:lstStyle>
          <a:p>
            <a:r>
              <a:rPr lang="en-MY" dirty="0"/>
              <a:t>image</a:t>
            </a:r>
          </a:p>
        </p:txBody>
      </p:sp>
      <p:sp>
        <p:nvSpPr>
          <p:cNvPr id="15" name="Picture Placeholder 3">
            <a:extLst>
              <a:ext uri="{FF2B5EF4-FFF2-40B4-BE49-F238E27FC236}">
                <a16:creationId xmlns:a16="http://schemas.microsoft.com/office/drawing/2014/main" id="{B24D997D-84BD-4FEF-9148-3725034DB0E4}"/>
              </a:ext>
            </a:extLst>
          </p:cNvPr>
          <p:cNvSpPr>
            <a:spLocks noGrp="1"/>
          </p:cNvSpPr>
          <p:nvPr>
            <p:ph type="pic" sz="quarter" idx="14" hasCustomPrompt="1"/>
          </p:nvPr>
        </p:nvSpPr>
        <p:spPr>
          <a:xfrm>
            <a:off x="1693263" y="4757700"/>
            <a:ext cx="798010" cy="798010"/>
          </a:xfrm>
          <a:prstGeom prst="ellipse">
            <a:avLst/>
          </a:prstGeom>
          <a:pattFill prst="wdDnDiag">
            <a:fgClr>
              <a:schemeClr val="tx1">
                <a:lumMod val="25000"/>
                <a:lumOff val="75000"/>
              </a:schemeClr>
            </a:fgClr>
            <a:bgClr>
              <a:schemeClr val="bg1"/>
            </a:bgClr>
          </a:pattFill>
        </p:spPr>
        <p:txBody>
          <a:bodyPr anchor="ctr"/>
          <a:lstStyle>
            <a:lvl1pPr marL="0" indent="0" algn="ctr">
              <a:buNone/>
              <a:defRPr sz="700">
                <a:solidFill>
                  <a:schemeClr val="tx1"/>
                </a:solidFill>
              </a:defRPr>
            </a:lvl1pPr>
          </a:lstStyle>
          <a:p>
            <a:r>
              <a:rPr lang="en-MY" dirty="0"/>
              <a:t>image</a:t>
            </a:r>
          </a:p>
        </p:txBody>
      </p:sp>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Tree>
    <p:extLst>
      <p:ext uri="{BB962C8B-B14F-4D97-AF65-F5344CB8AC3E}">
        <p14:creationId xmlns:p14="http://schemas.microsoft.com/office/powerpoint/2010/main" val="1130057005"/>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preserve="1" userDrawn="1">
  <p:cSld name="Testimonial Three Images 3-1">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16" name="Picture Placeholder 3">
            <a:extLst>
              <a:ext uri="{FF2B5EF4-FFF2-40B4-BE49-F238E27FC236}">
                <a16:creationId xmlns:a16="http://schemas.microsoft.com/office/drawing/2014/main" id="{D21A2AAB-23C5-4AC7-8F92-EDD5C91BEFB3}"/>
              </a:ext>
            </a:extLst>
          </p:cNvPr>
          <p:cNvSpPr>
            <a:spLocks noGrp="1"/>
          </p:cNvSpPr>
          <p:nvPr>
            <p:ph type="pic" sz="quarter" idx="14" hasCustomPrompt="1"/>
          </p:nvPr>
        </p:nvSpPr>
        <p:spPr>
          <a:xfrm>
            <a:off x="2123687" y="4041034"/>
            <a:ext cx="900000" cy="900000"/>
          </a:xfrm>
          <a:prstGeom prst="ellipse">
            <a:avLst/>
          </a:prstGeom>
          <a:pattFill prst="wdDnDiag">
            <a:fgClr>
              <a:schemeClr val="tx1">
                <a:lumMod val="25000"/>
                <a:lumOff val="75000"/>
              </a:schemeClr>
            </a:fgClr>
            <a:bgClr>
              <a:schemeClr val="bg1"/>
            </a:bgClr>
          </a:pattFill>
          <a:ln w="25400">
            <a:solidFill>
              <a:schemeClr val="bg1"/>
            </a:solidFill>
          </a:ln>
        </p:spPr>
        <p:txBody>
          <a:bodyPr anchor="ctr"/>
          <a:lstStyle>
            <a:lvl1pPr marL="0" indent="0" algn="ctr">
              <a:buNone/>
              <a:defRPr sz="700">
                <a:solidFill>
                  <a:schemeClr val="tx1"/>
                </a:solidFill>
              </a:defRPr>
            </a:lvl1pPr>
          </a:lstStyle>
          <a:p>
            <a:r>
              <a:rPr lang="en-MY" dirty="0"/>
              <a:t>image</a:t>
            </a:r>
          </a:p>
        </p:txBody>
      </p:sp>
      <p:sp>
        <p:nvSpPr>
          <p:cNvPr id="17" name="Picture Placeholder 3">
            <a:extLst>
              <a:ext uri="{FF2B5EF4-FFF2-40B4-BE49-F238E27FC236}">
                <a16:creationId xmlns:a16="http://schemas.microsoft.com/office/drawing/2014/main" id="{F1AC78F8-5E0C-40B4-AF8B-61232B4F250F}"/>
              </a:ext>
            </a:extLst>
          </p:cNvPr>
          <p:cNvSpPr>
            <a:spLocks noGrp="1"/>
          </p:cNvSpPr>
          <p:nvPr>
            <p:ph type="pic" sz="quarter" idx="15" hasCustomPrompt="1"/>
          </p:nvPr>
        </p:nvSpPr>
        <p:spPr>
          <a:xfrm>
            <a:off x="5646000" y="4041034"/>
            <a:ext cx="900000" cy="900000"/>
          </a:xfrm>
          <a:prstGeom prst="ellipse">
            <a:avLst/>
          </a:prstGeom>
          <a:pattFill prst="wdDnDiag">
            <a:fgClr>
              <a:schemeClr val="tx1">
                <a:lumMod val="25000"/>
                <a:lumOff val="75000"/>
              </a:schemeClr>
            </a:fgClr>
            <a:bgClr>
              <a:schemeClr val="bg1"/>
            </a:bgClr>
          </a:pattFill>
          <a:ln w="25400">
            <a:solidFill>
              <a:schemeClr val="bg1"/>
            </a:solidFill>
          </a:ln>
        </p:spPr>
        <p:txBody>
          <a:bodyPr anchor="ctr"/>
          <a:lstStyle>
            <a:lvl1pPr marL="0" indent="0" algn="ctr">
              <a:buNone/>
              <a:defRPr sz="700">
                <a:solidFill>
                  <a:schemeClr val="tx1"/>
                </a:solidFill>
              </a:defRPr>
            </a:lvl1pPr>
          </a:lstStyle>
          <a:p>
            <a:r>
              <a:rPr lang="en-MY" dirty="0"/>
              <a:t>image</a:t>
            </a:r>
          </a:p>
        </p:txBody>
      </p:sp>
      <p:sp>
        <p:nvSpPr>
          <p:cNvPr id="18" name="Picture Placeholder 3">
            <a:extLst>
              <a:ext uri="{FF2B5EF4-FFF2-40B4-BE49-F238E27FC236}">
                <a16:creationId xmlns:a16="http://schemas.microsoft.com/office/drawing/2014/main" id="{AE1B174A-5703-446D-981A-868BBCFA638A}"/>
              </a:ext>
            </a:extLst>
          </p:cNvPr>
          <p:cNvSpPr>
            <a:spLocks noGrp="1"/>
          </p:cNvSpPr>
          <p:nvPr>
            <p:ph type="pic" sz="quarter" idx="16" hasCustomPrompt="1"/>
          </p:nvPr>
        </p:nvSpPr>
        <p:spPr>
          <a:xfrm>
            <a:off x="9159626" y="4041034"/>
            <a:ext cx="900000" cy="900000"/>
          </a:xfrm>
          <a:prstGeom prst="ellipse">
            <a:avLst/>
          </a:prstGeom>
          <a:pattFill prst="wdDnDiag">
            <a:fgClr>
              <a:schemeClr val="tx1">
                <a:lumMod val="25000"/>
                <a:lumOff val="75000"/>
              </a:schemeClr>
            </a:fgClr>
            <a:bgClr>
              <a:schemeClr val="bg1"/>
            </a:bgClr>
          </a:pattFill>
          <a:ln w="25400">
            <a:solidFill>
              <a:schemeClr val="bg1"/>
            </a:solidFill>
          </a:ln>
        </p:spPr>
        <p:txBody>
          <a:bodyPr anchor="ctr"/>
          <a:lstStyle>
            <a:lvl1pPr marL="0" indent="0" algn="ctr">
              <a:buNone/>
              <a:defRPr sz="700">
                <a:solidFill>
                  <a:schemeClr val="tx1"/>
                </a:solidFill>
              </a:defRPr>
            </a:lvl1pPr>
          </a:lstStyle>
          <a:p>
            <a:r>
              <a:rPr lang="en-MY" dirty="0"/>
              <a:t>image</a:t>
            </a:r>
          </a:p>
        </p:txBody>
      </p:sp>
    </p:spTree>
    <p:extLst>
      <p:ext uri="{BB962C8B-B14F-4D97-AF65-F5344CB8AC3E}">
        <p14:creationId xmlns:p14="http://schemas.microsoft.com/office/powerpoint/2010/main" val="1876411719"/>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preserve="1" userDrawn="1">
  <p:cSld name="Testimonial Three Images 5">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22" name="Picture Placeholder 3">
            <a:extLst>
              <a:ext uri="{FF2B5EF4-FFF2-40B4-BE49-F238E27FC236}">
                <a16:creationId xmlns:a16="http://schemas.microsoft.com/office/drawing/2014/main" id="{5DFBE21C-0F41-43E0-A4D3-EDE4B0B7DA92}"/>
              </a:ext>
            </a:extLst>
          </p:cNvPr>
          <p:cNvSpPr>
            <a:spLocks noGrp="1"/>
          </p:cNvSpPr>
          <p:nvPr>
            <p:ph type="pic" sz="quarter" idx="15" hasCustomPrompt="1"/>
          </p:nvPr>
        </p:nvSpPr>
        <p:spPr>
          <a:xfrm>
            <a:off x="5572124" y="4570276"/>
            <a:ext cx="1080000" cy="1080000"/>
          </a:xfrm>
          <a:prstGeom prst="ellipse">
            <a:avLst/>
          </a:prstGeom>
          <a:pattFill prst="wdDnDiag">
            <a:fgClr>
              <a:schemeClr val="tx1">
                <a:lumMod val="25000"/>
                <a:lumOff val="75000"/>
              </a:schemeClr>
            </a:fgClr>
            <a:bgClr>
              <a:schemeClr val="bg1"/>
            </a:bgClr>
          </a:pattFill>
          <a:ln w="25400">
            <a:solidFill>
              <a:schemeClr val="accent1"/>
            </a:solidFill>
          </a:ln>
        </p:spPr>
        <p:txBody>
          <a:bodyPr anchor="ctr"/>
          <a:lstStyle>
            <a:lvl1pPr marL="0" indent="0" algn="ctr">
              <a:buNone/>
              <a:defRPr sz="700">
                <a:solidFill>
                  <a:schemeClr val="tx1"/>
                </a:solidFill>
              </a:defRPr>
            </a:lvl1pPr>
          </a:lstStyle>
          <a:p>
            <a:r>
              <a:rPr lang="en-MY" dirty="0"/>
              <a:t>image</a:t>
            </a:r>
          </a:p>
        </p:txBody>
      </p:sp>
      <p:sp>
        <p:nvSpPr>
          <p:cNvPr id="23" name="Picture Placeholder 3">
            <a:extLst>
              <a:ext uri="{FF2B5EF4-FFF2-40B4-BE49-F238E27FC236}">
                <a16:creationId xmlns:a16="http://schemas.microsoft.com/office/drawing/2014/main" id="{367C93CD-C86D-4580-ADEF-43FA3C8D788D}"/>
              </a:ext>
            </a:extLst>
          </p:cNvPr>
          <p:cNvSpPr>
            <a:spLocks noGrp="1"/>
          </p:cNvSpPr>
          <p:nvPr>
            <p:ph type="pic" sz="quarter" idx="16" hasCustomPrompt="1"/>
          </p:nvPr>
        </p:nvSpPr>
        <p:spPr>
          <a:xfrm>
            <a:off x="4357274" y="4696276"/>
            <a:ext cx="828000" cy="828000"/>
          </a:xfrm>
          <a:prstGeom prst="ellipse">
            <a:avLst/>
          </a:prstGeom>
          <a:pattFill prst="wdDnDiag">
            <a:fgClr>
              <a:schemeClr val="tx1">
                <a:lumMod val="25000"/>
                <a:lumOff val="75000"/>
              </a:schemeClr>
            </a:fgClr>
            <a:bgClr>
              <a:schemeClr val="bg1"/>
            </a:bgClr>
          </a:pattFill>
          <a:ln w="25400">
            <a:noFill/>
          </a:ln>
        </p:spPr>
        <p:txBody>
          <a:bodyPr anchor="ctr"/>
          <a:lstStyle>
            <a:lvl1pPr marL="0" indent="0" algn="ctr">
              <a:buNone/>
              <a:defRPr sz="700">
                <a:solidFill>
                  <a:schemeClr val="tx1"/>
                </a:solidFill>
              </a:defRPr>
            </a:lvl1pPr>
          </a:lstStyle>
          <a:p>
            <a:r>
              <a:rPr lang="en-MY" dirty="0"/>
              <a:t>image</a:t>
            </a:r>
          </a:p>
        </p:txBody>
      </p:sp>
      <p:sp>
        <p:nvSpPr>
          <p:cNvPr id="24" name="Picture Placeholder 3">
            <a:extLst>
              <a:ext uri="{FF2B5EF4-FFF2-40B4-BE49-F238E27FC236}">
                <a16:creationId xmlns:a16="http://schemas.microsoft.com/office/drawing/2014/main" id="{74F5E7B7-39F4-4A6E-9EE4-2A4EC346FCC4}"/>
              </a:ext>
            </a:extLst>
          </p:cNvPr>
          <p:cNvSpPr>
            <a:spLocks noGrp="1"/>
          </p:cNvSpPr>
          <p:nvPr>
            <p:ph type="pic" sz="quarter" idx="17" hasCustomPrompt="1"/>
          </p:nvPr>
        </p:nvSpPr>
        <p:spPr>
          <a:xfrm>
            <a:off x="7038974" y="4696276"/>
            <a:ext cx="828000" cy="828000"/>
          </a:xfrm>
          <a:prstGeom prst="ellipse">
            <a:avLst/>
          </a:prstGeom>
          <a:pattFill prst="wdDnDiag">
            <a:fgClr>
              <a:schemeClr val="tx1">
                <a:lumMod val="25000"/>
                <a:lumOff val="75000"/>
              </a:schemeClr>
            </a:fgClr>
            <a:bgClr>
              <a:schemeClr val="bg1"/>
            </a:bgClr>
          </a:pattFill>
          <a:ln w="25400">
            <a:noFill/>
          </a:ln>
        </p:spPr>
        <p:txBody>
          <a:bodyPr anchor="ctr"/>
          <a:lstStyle>
            <a:lvl1pPr marL="0" indent="0" algn="ctr">
              <a:buNone/>
              <a:defRPr sz="700">
                <a:solidFill>
                  <a:schemeClr val="tx1"/>
                </a:solidFill>
              </a:defRPr>
            </a:lvl1pPr>
          </a:lstStyle>
          <a:p>
            <a:r>
              <a:rPr lang="en-MY" dirty="0"/>
              <a:t>image</a:t>
            </a:r>
          </a:p>
        </p:txBody>
      </p:sp>
      <p:sp>
        <p:nvSpPr>
          <p:cNvPr id="25" name="Picture Placeholder 3">
            <a:extLst>
              <a:ext uri="{FF2B5EF4-FFF2-40B4-BE49-F238E27FC236}">
                <a16:creationId xmlns:a16="http://schemas.microsoft.com/office/drawing/2014/main" id="{70252EA6-3504-4DB3-9FFC-24FAC2E2BD72}"/>
              </a:ext>
            </a:extLst>
          </p:cNvPr>
          <p:cNvSpPr>
            <a:spLocks noGrp="1"/>
          </p:cNvSpPr>
          <p:nvPr>
            <p:ph type="pic" sz="quarter" idx="18" hasCustomPrompt="1"/>
          </p:nvPr>
        </p:nvSpPr>
        <p:spPr>
          <a:xfrm>
            <a:off x="8263910" y="4786276"/>
            <a:ext cx="648000" cy="648000"/>
          </a:xfrm>
          <a:prstGeom prst="ellipse">
            <a:avLst/>
          </a:prstGeom>
          <a:pattFill prst="wdDnDiag">
            <a:fgClr>
              <a:schemeClr val="tx1">
                <a:lumMod val="25000"/>
                <a:lumOff val="75000"/>
              </a:schemeClr>
            </a:fgClr>
            <a:bgClr>
              <a:schemeClr val="bg1"/>
            </a:bgClr>
          </a:pattFill>
          <a:ln w="25400">
            <a:noFill/>
          </a:ln>
        </p:spPr>
        <p:txBody>
          <a:bodyPr anchor="ctr"/>
          <a:lstStyle>
            <a:lvl1pPr marL="0" indent="0" algn="ctr">
              <a:buNone/>
              <a:defRPr sz="700">
                <a:solidFill>
                  <a:schemeClr val="tx1"/>
                </a:solidFill>
              </a:defRPr>
            </a:lvl1pPr>
          </a:lstStyle>
          <a:p>
            <a:r>
              <a:rPr lang="en-MY" dirty="0"/>
              <a:t>image</a:t>
            </a:r>
          </a:p>
        </p:txBody>
      </p:sp>
      <p:sp>
        <p:nvSpPr>
          <p:cNvPr id="26" name="Picture Placeholder 3">
            <a:extLst>
              <a:ext uri="{FF2B5EF4-FFF2-40B4-BE49-F238E27FC236}">
                <a16:creationId xmlns:a16="http://schemas.microsoft.com/office/drawing/2014/main" id="{AD7A593F-E7A7-46F0-B771-3F3C773CE334}"/>
              </a:ext>
            </a:extLst>
          </p:cNvPr>
          <p:cNvSpPr>
            <a:spLocks noGrp="1"/>
          </p:cNvSpPr>
          <p:nvPr>
            <p:ph type="pic" sz="quarter" idx="19" hasCustomPrompt="1"/>
          </p:nvPr>
        </p:nvSpPr>
        <p:spPr>
          <a:xfrm>
            <a:off x="3322424" y="4786276"/>
            <a:ext cx="648000" cy="648000"/>
          </a:xfrm>
          <a:prstGeom prst="ellipse">
            <a:avLst/>
          </a:prstGeom>
          <a:pattFill prst="wdDnDiag">
            <a:fgClr>
              <a:schemeClr val="tx1">
                <a:lumMod val="25000"/>
                <a:lumOff val="75000"/>
              </a:schemeClr>
            </a:fgClr>
            <a:bgClr>
              <a:schemeClr val="bg1"/>
            </a:bgClr>
          </a:pattFill>
          <a:ln w="25400">
            <a:noFill/>
          </a:ln>
        </p:spPr>
        <p:txBody>
          <a:bodyPr anchor="ctr"/>
          <a:lstStyle>
            <a:lvl1pPr marL="0" indent="0" algn="ctr">
              <a:buNone/>
              <a:defRPr sz="700">
                <a:solidFill>
                  <a:schemeClr val="tx1"/>
                </a:solidFill>
              </a:defRPr>
            </a:lvl1pPr>
          </a:lstStyle>
          <a:p>
            <a:r>
              <a:rPr lang="en-MY" dirty="0"/>
              <a:t>image</a:t>
            </a:r>
          </a:p>
        </p:txBody>
      </p:sp>
    </p:spTree>
    <p:extLst>
      <p:ext uri="{BB962C8B-B14F-4D97-AF65-F5344CB8AC3E}">
        <p14:creationId xmlns:p14="http://schemas.microsoft.com/office/powerpoint/2010/main" val="2387441426"/>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preserve="1" userDrawn="1">
  <p:cSld name="Customer logos">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4" name="Picture Placeholder 3">
            <a:extLst>
              <a:ext uri="{FF2B5EF4-FFF2-40B4-BE49-F238E27FC236}">
                <a16:creationId xmlns:a16="http://schemas.microsoft.com/office/drawing/2014/main" id="{5C46BA68-DD05-426A-8051-25634BA47797}"/>
              </a:ext>
            </a:extLst>
          </p:cNvPr>
          <p:cNvSpPr>
            <a:spLocks noGrp="1"/>
          </p:cNvSpPr>
          <p:nvPr>
            <p:ph type="pic" sz="quarter" idx="10" hasCustomPrompt="1"/>
          </p:nvPr>
        </p:nvSpPr>
        <p:spPr>
          <a:xfrm>
            <a:off x="3363687" y="2097088"/>
            <a:ext cx="2612568" cy="1571396"/>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13" name="Picture Placeholder 3">
            <a:extLst>
              <a:ext uri="{FF2B5EF4-FFF2-40B4-BE49-F238E27FC236}">
                <a16:creationId xmlns:a16="http://schemas.microsoft.com/office/drawing/2014/main" id="{23307E57-1016-415A-891E-8816EC9918C8}"/>
              </a:ext>
            </a:extLst>
          </p:cNvPr>
          <p:cNvSpPr>
            <a:spLocks noGrp="1"/>
          </p:cNvSpPr>
          <p:nvPr>
            <p:ph type="pic" sz="quarter" idx="11" hasCustomPrompt="1"/>
          </p:nvPr>
        </p:nvSpPr>
        <p:spPr>
          <a:xfrm>
            <a:off x="3341915" y="3909558"/>
            <a:ext cx="2612568" cy="1571396"/>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14" name="Picture Placeholder 3">
            <a:extLst>
              <a:ext uri="{FF2B5EF4-FFF2-40B4-BE49-F238E27FC236}">
                <a16:creationId xmlns:a16="http://schemas.microsoft.com/office/drawing/2014/main" id="{41395F3C-B2E2-436C-BC7F-E647E67ED948}"/>
              </a:ext>
            </a:extLst>
          </p:cNvPr>
          <p:cNvSpPr>
            <a:spLocks noGrp="1"/>
          </p:cNvSpPr>
          <p:nvPr>
            <p:ph type="pic" sz="quarter" idx="12" hasCustomPrompt="1"/>
          </p:nvPr>
        </p:nvSpPr>
        <p:spPr>
          <a:xfrm>
            <a:off x="468084" y="2097088"/>
            <a:ext cx="2612568" cy="1571396"/>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15" name="Picture Placeholder 3">
            <a:extLst>
              <a:ext uri="{FF2B5EF4-FFF2-40B4-BE49-F238E27FC236}">
                <a16:creationId xmlns:a16="http://schemas.microsoft.com/office/drawing/2014/main" id="{A1DFE712-69DC-4977-B986-FD426AEEB423}"/>
              </a:ext>
            </a:extLst>
          </p:cNvPr>
          <p:cNvSpPr>
            <a:spLocks noGrp="1"/>
          </p:cNvSpPr>
          <p:nvPr>
            <p:ph type="pic" sz="quarter" idx="13" hasCustomPrompt="1"/>
          </p:nvPr>
        </p:nvSpPr>
        <p:spPr>
          <a:xfrm>
            <a:off x="446312" y="3909558"/>
            <a:ext cx="2612568" cy="1571396"/>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16" name="Picture Placeholder 3">
            <a:extLst>
              <a:ext uri="{FF2B5EF4-FFF2-40B4-BE49-F238E27FC236}">
                <a16:creationId xmlns:a16="http://schemas.microsoft.com/office/drawing/2014/main" id="{6E4501DC-4DA8-4A2E-B0CD-A744BA64B928}"/>
              </a:ext>
            </a:extLst>
          </p:cNvPr>
          <p:cNvSpPr>
            <a:spLocks noGrp="1"/>
          </p:cNvSpPr>
          <p:nvPr>
            <p:ph type="pic" sz="quarter" idx="14" hasCustomPrompt="1"/>
          </p:nvPr>
        </p:nvSpPr>
        <p:spPr>
          <a:xfrm>
            <a:off x="6237516" y="2097088"/>
            <a:ext cx="2612568" cy="1571396"/>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17" name="Picture Placeholder 3">
            <a:extLst>
              <a:ext uri="{FF2B5EF4-FFF2-40B4-BE49-F238E27FC236}">
                <a16:creationId xmlns:a16="http://schemas.microsoft.com/office/drawing/2014/main" id="{F63E2CA0-FF27-42CE-ABDE-FF51BE87718E}"/>
              </a:ext>
            </a:extLst>
          </p:cNvPr>
          <p:cNvSpPr>
            <a:spLocks noGrp="1"/>
          </p:cNvSpPr>
          <p:nvPr>
            <p:ph type="pic" sz="quarter" idx="15" hasCustomPrompt="1"/>
          </p:nvPr>
        </p:nvSpPr>
        <p:spPr>
          <a:xfrm>
            <a:off x="6215744" y="3909558"/>
            <a:ext cx="2612568" cy="1571396"/>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18" name="Picture Placeholder 3">
            <a:extLst>
              <a:ext uri="{FF2B5EF4-FFF2-40B4-BE49-F238E27FC236}">
                <a16:creationId xmlns:a16="http://schemas.microsoft.com/office/drawing/2014/main" id="{F8AE7BB2-5F10-4717-8C68-E1E65E3669CA}"/>
              </a:ext>
            </a:extLst>
          </p:cNvPr>
          <p:cNvSpPr>
            <a:spLocks noGrp="1"/>
          </p:cNvSpPr>
          <p:nvPr>
            <p:ph type="pic" sz="quarter" idx="16" hasCustomPrompt="1"/>
          </p:nvPr>
        </p:nvSpPr>
        <p:spPr>
          <a:xfrm>
            <a:off x="9165776" y="2097088"/>
            <a:ext cx="2612568" cy="1571396"/>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19" name="Picture Placeholder 3">
            <a:extLst>
              <a:ext uri="{FF2B5EF4-FFF2-40B4-BE49-F238E27FC236}">
                <a16:creationId xmlns:a16="http://schemas.microsoft.com/office/drawing/2014/main" id="{A88CCE2B-0506-4B85-AE64-05AA8C7E5085}"/>
              </a:ext>
            </a:extLst>
          </p:cNvPr>
          <p:cNvSpPr>
            <a:spLocks noGrp="1"/>
          </p:cNvSpPr>
          <p:nvPr>
            <p:ph type="pic" sz="quarter" idx="17" hasCustomPrompt="1"/>
          </p:nvPr>
        </p:nvSpPr>
        <p:spPr>
          <a:xfrm>
            <a:off x="9144004" y="3909558"/>
            <a:ext cx="2612568" cy="1571396"/>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Tree>
    <p:extLst>
      <p:ext uri="{BB962C8B-B14F-4D97-AF65-F5344CB8AC3E}">
        <p14:creationId xmlns:p14="http://schemas.microsoft.com/office/powerpoint/2010/main" val="226631492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ingle Image 8 - team">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B77FEE23-A1F6-4E29-A9EE-8DC9D944C1E4}"/>
              </a:ext>
            </a:extLst>
          </p:cNvPr>
          <p:cNvSpPr>
            <a:spLocks noGrp="1"/>
          </p:cNvSpPr>
          <p:nvPr>
            <p:ph type="pic" sz="quarter" idx="11" hasCustomPrompt="1"/>
          </p:nvPr>
        </p:nvSpPr>
        <p:spPr>
          <a:xfrm>
            <a:off x="1066801" y="1269000"/>
            <a:ext cx="4320000" cy="4320000"/>
          </a:xfrm>
          <a:prstGeom prst="ellipse">
            <a:avLst/>
          </a:prstGeom>
          <a:pattFill prst="wdDnDiag">
            <a:fgClr>
              <a:schemeClr val="tx1">
                <a:lumMod val="25000"/>
                <a:lumOff val="75000"/>
              </a:schemeClr>
            </a:fgClr>
            <a:bgClr>
              <a:schemeClr val="bg1"/>
            </a:bgClr>
          </a:pattFill>
          <a:ln w="63500">
            <a:solidFill>
              <a:schemeClr val="bg2"/>
            </a:solidFill>
          </a:ln>
          <a:effectLst>
            <a:outerShdw blurRad="381000" algn="ctr" rotWithShape="0">
              <a:prstClr val="black">
                <a:alpha val="20000"/>
              </a:prstClr>
            </a:outerShdw>
          </a:effectLst>
        </p:spPr>
        <p:txBody>
          <a:bodyPr anchor="ctr"/>
          <a:lstStyle>
            <a:lvl1pPr marL="0" indent="0" algn="ctr">
              <a:buNone/>
              <a:defRPr>
                <a:solidFill>
                  <a:schemeClr val="tx1"/>
                </a:solidFill>
              </a:defRPr>
            </a:lvl1pPr>
          </a:lstStyle>
          <a:p>
            <a:r>
              <a:rPr lang="en-MY" dirty="0"/>
              <a:t>Insert your image here</a:t>
            </a:r>
          </a:p>
        </p:txBody>
      </p:sp>
    </p:spTree>
    <p:extLst>
      <p:ext uri="{BB962C8B-B14F-4D97-AF65-F5344CB8AC3E}">
        <p14:creationId xmlns:p14="http://schemas.microsoft.com/office/powerpoint/2010/main" val="2174672049"/>
      </p:ext>
    </p:extLst>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preserve="1" userDrawn="1">
  <p:cSld name="Layer with Image">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8" name="Picture Placeholder 7">
            <a:extLst>
              <a:ext uri="{FF2B5EF4-FFF2-40B4-BE49-F238E27FC236}">
                <a16:creationId xmlns:a16="http://schemas.microsoft.com/office/drawing/2014/main" id="{8320DF92-BF28-46FB-B8D8-7E48302BEA55}"/>
              </a:ext>
            </a:extLst>
          </p:cNvPr>
          <p:cNvSpPr>
            <a:spLocks noGrp="1"/>
          </p:cNvSpPr>
          <p:nvPr>
            <p:ph type="pic" sz="quarter" idx="10" hasCustomPrompt="1"/>
          </p:nvPr>
        </p:nvSpPr>
        <p:spPr>
          <a:xfrm>
            <a:off x="657327" y="1631451"/>
            <a:ext cx="3096631" cy="4471416"/>
          </a:xfrm>
          <a:custGeom>
            <a:avLst/>
            <a:gdLst>
              <a:gd name="connsiteX0" fmla="*/ 3094933 w 3096631"/>
              <a:gd name="connsiteY0" fmla="*/ 0 h 4471416"/>
              <a:gd name="connsiteX1" fmla="*/ 3096631 w 3096631"/>
              <a:gd name="connsiteY1" fmla="*/ 0 h 4471416"/>
              <a:gd name="connsiteX2" fmla="*/ 3096631 w 3096631"/>
              <a:gd name="connsiteY2" fmla="*/ 4471416 h 4471416"/>
              <a:gd name="connsiteX3" fmla="*/ 0 w 3096631"/>
              <a:gd name="connsiteY3" fmla="*/ 4471416 h 4471416"/>
            </a:gdLst>
            <a:ahLst/>
            <a:cxnLst>
              <a:cxn ang="0">
                <a:pos x="connsiteX0" y="connsiteY0"/>
              </a:cxn>
              <a:cxn ang="0">
                <a:pos x="connsiteX1" y="connsiteY1"/>
              </a:cxn>
              <a:cxn ang="0">
                <a:pos x="connsiteX2" y="connsiteY2"/>
              </a:cxn>
              <a:cxn ang="0">
                <a:pos x="connsiteX3" y="connsiteY3"/>
              </a:cxn>
            </a:cxnLst>
            <a:rect l="l" t="t" r="r" b="b"/>
            <a:pathLst>
              <a:path w="3096631" h="4471416">
                <a:moveTo>
                  <a:pt x="3094933" y="0"/>
                </a:moveTo>
                <a:lnTo>
                  <a:pt x="3096631" y="0"/>
                </a:lnTo>
                <a:lnTo>
                  <a:pt x="3096631" y="4471416"/>
                </a:lnTo>
                <a:lnTo>
                  <a:pt x="0" y="4471416"/>
                </a:lnTo>
                <a:close/>
              </a:path>
            </a:pathLst>
          </a:custGeom>
          <a:pattFill prst="wdDnDiag">
            <a:fgClr>
              <a:schemeClr val="tx1">
                <a:lumMod val="25000"/>
                <a:lumOff val="75000"/>
              </a:schemeClr>
            </a:fgClr>
            <a:bgClr>
              <a:schemeClr val="bg1"/>
            </a:bgClr>
          </a:pattFill>
        </p:spPr>
        <p:txBody>
          <a:bodyPr wrap="square" anchor="ctr">
            <a:noAutofit/>
          </a:bodyPr>
          <a:lstStyle>
            <a:lvl1pPr algn="r">
              <a:buNone/>
              <a:defRPr sz="2000"/>
            </a:lvl1pPr>
          </a:lstStyle>
          <a:p>
            <a:r>
              <a:rPr lang="en-US" dirty="0"/>
              <a:t>Insert your image here</a:t>
            </a:r>
          </a:p>
        </p:txBody>
      </p:sp>
    </p:spTree>
    <p:extLst>
      <p:ext uri="{BB962C8B-B14F-4D97-AF65-F5344CB8AC3E}">
        <p14:creationId xmlns:p14="http://schemas.microsoft.com/office/powerpoint/2010/main" val="728205042"/>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preserve="1" userDrawn="1">
  <p:cSld name="Layer with Image 2">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6DB0B39C-5131-4CFC-91B3-F555543F65D6}"/>
              </a:ext>
            </a:extLst>
          </p:cNvPr>
          <p:cNvSpPr>
            <a:spLocks noGrp="1"/>
          </p:cNvSpPr>
          <p:nvPr>
            <p:ph type="pic" sz="quarter" idx="10" hasCustomPrompt="1"/>
          </p:nvPr>
        </p:nvSpPr>
        <p:spPr>
          <a:xfrm>
            <a:off x="6095999" y="1743378"/>
            <a:ext cx="1069848" cy="1536192"/>
          </a:xfrm>
          <a:custGeom>
            <a:avLst/>
            <a:gdLst>
              <a:gd name="connsiteX0" fmla="*/ 2361 w 1069848"/>
              <a:gd name="connsiteY0" fmla="*/ 0 h 1536192"/>
              <a:gd name="connsiteX1" fmla="*/ 5693 w 1069848"/>
              <a:gd name="connsiteY1" fmla="*/ 0 h 1536192"/>
              <a:gd name="connsiteX2" fmla="*/ 1069848 w 1069848"/>
              <a:gd name="connsiteY2" fmla="*/ 1532947 h 1536192"/>
              <a:gd name="connsiteX3" fmla="*/ 1069848 w 1069848"/>
              <a:gd name="connsiteY3" fmla="*/ 1536192 h 1536192"/>
              <a:gd name="connsiteX4" fmla="*/ 0 w 1069848"/>
              <a:gd name="connsiteY4" fmla="*/ 1536192 h 1536192"/>
              <a:gd name="connsiteX5" fmla="*/ 0 w 1069848"/>
              <a:gd name="connsiteY5" fmla="*/ 3400 h 1536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69848" h="1536192">
                <a:moveTo>
                  <a:pt x="2361" y="0"/>
                </a:moveTo>
                <a:lnTo>
                  <a:pt x="5693" y="0"/>
                </a:lnTo>
                <a:lnTo>
                  <a:pt x="1069848" y="1532947"/>
                </a:lnTo>
                <a:lnTo>
                  <a:pt x="1069848" y="1536192"/>
                </a:lnTo>
                <a:lnTo>
                  <a:pt x="0" y="1536192"/>
                </a:lnTo>
                <a:lnTo>
                  <a:pt x="0" y="3400"/>
                </a:lnTo>
                <a:close/>
              </a:path>
            </a:pathLst>
          </a:custGeom>
          <a:pattFill prst="wdDnDiag">
            <a:fgClr>
              <a:schemeClr val="tx1">
                <a:lumMod val="25000"/>
                <a:lumOff val="75000"/>
              </a:schemeClr>
            </a:fgClr>
            <a:bgClr>
              <a:schemeClr val="bg1"/>
            </a:bgClr>
          </a:pattFill>
        </p:spPr>
        <p:txBody>
          <a:bodyPr wrap="square" anchor="ctr">
            <a:noAutofit/>
          </a:bodyPr>
          <a:lstStyle>
            <a:lvl1pPr algn="ctr">
              <a:buNone/>
              <a:defRPr sz="1600"/>
            </a:lvl1pPr>
          </a:lstStyle>
          <a:p>
            <a:r>
              <a:rPr lang="en-US" dirty="0"/>
              <a:t>Insert your image here</a:t>
            </a:r>
          </a:p>
        </p:txBody>
      </p:sp>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20" name="Picture Placeholder 19">
            <a:extLst>
              <a:ext uri="{FF2B5EF4-FFF2-40B4-BE49-F238E27FC236}">
                <a16:creationId xmlns:a16="http://schemas.microsoft.com/office/drawing/2014/main" id="{9313139A-D066-45C1-98C2-227F442E8184}"/>
              </a:ext>
            </a:extLst>
          </p:cNvPr>
          <p:cNvSpPr>
            <a:spLocks noGrp="1"/>
          </p:cNvSpPr>
          <p:nvPr>
            <p:ph type="pic" sz="quarter" idx="11" hasCustomPrompt="1"/>
          </p:nvPr>
        </p:nvSpPr>
        <p:spPr>
          <a:xfrm>
            <a:off x="6096000" y="3286191"/>
            <a:ext cx="1746504" cy="974061"/>
          </a:xfrm>
          <a:custGeom>
            <a:avLst/>
            <a:gdLst>
              <a:gd name="connsiteX0" fmla="*/ 0 w 1746504"/>
              <a:gd name="connsiteY0" fmla="*/ 0 h 974061"/>
              <a:gd name="connsiteX1" fmla="*/ 1072104 w 1746504"/>
              <a:gd name="connsiteY1" fmla="*/ 0 h 974061"/>
              <a:gd name="connsiteX2" fmla="*/ 1746504 w 1746504"/>
              <a:gd name="connsiteY2" fmla="*/ 971493 h 974061"/>
              <a:gd name="connsiteX3" fmla="*/ 1746504 w 1746504"/>
              <a:gd name="connsiteY3" fmla="*/ 974061 h 974061"/>
              <a:gd name="connsiteX4" fmla="*/ 0 w 1746504"/>
              <a:gd name="connsiteY4" fmla="*/ 974061 h 9740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6504" h="974061">
                <a:moveTo>
                  <a:pt x="0" y="0"/>
                </a:moveTo>
                <a:lnTo>
                  <a:pt x="1072104" y="0"/>
                </a:lnTo>
                <a:lnTo>
                  <a:pt x="1746504" y="971493"/>
                </a:lnTo>
                <a:lnTo>
                  <a:pt x="1746504" y="974061"/>
                </a:lnTo>
                <a:lnTo>
                  <a:pt x="0" y="974061"/>
                </a:lnTo>
                <a:close/>
              </a:path>
            </a:pathLst>
          </a:custGeom>
          <a:pattFill prst="wdDnDiag">
            <a:fgClr>
              <a:schemeClr val="tx1">
                <a:lumMod val="25000"/>
                <a:lumOff val="75000"/>
              </a:schemeClr>
            </a:fgClr>
            <a:bgClr>
              <a:schemeClr val="bg1"/>
            </a:bgClr>
          </a:pattFill>
        </p:spPr>
        <p:txBody>
          <a:bodyPr wrap="square" anchor="ctr">
            <a:noAutofit/>
          </a:bodyPr>
          <a:lstStyle>
            <a:lvl1pPr algn="ctr">
              <a:buNone/>
              <a:defRPr sz="1600"/>
            </a:lvl1pPr>
          </a:lstStyle>
          <a:p>
            <a:r>
              <a:rPr lang="en-US" dirty="0"/>
              <a:t>Insert your image here</a:t>
            </a:r>
          </a:p>
        </p:txBody>
      </p:sp>
      <p:sp>
        <p:nvSpPr>
          <p:cNvPr id="22" name="Picture Placeholder 21">
            <a:extLst>
              <a:ext uri="{FF2B5EF4-FFF2-40B4-BE49-F238E27FC236}">
                <a16:creationId xmlns:a16="http://schemas.microsoft.com/office/drawing/2014/main" id="{BB00655C-49F7-4610-A816-2ACFBD3336F4}"/>
              </a:ext>
            </a:extLst>
          </p:cNvPr>
          <p:cNvSpPr>
            <a:spLocks noGrp="1"/>
          </p:cNvSpPr>
          <p:nvPr>
            <p:ph type="pic" sz="quarter" idx="12" hasCustomPrompt="1"/>
          </p:nvPr>
        </p:nvSpPr>
        <p:spPr>
          <a:xfrm>
            <a:off x="6096001" y="4266873"/>
            <a:ext cx="2423160" cy="974061"/>
          </a:xfrm>
          <a:custGeom>
            <a:avLst/>
            <a:gdLst>
              <a:gd name="connsiteX0" fmla="*/ 0 w 2423160"/>
              <a:gd name="connsiteY0" fmla="*/ 0 h 974061"/>
              <a:gd name="connsiteX1" fmla="*/ 1748288 w 2423160"/>
              <a:gd name="connsiteY1" fmla="*/ 0 h 974061"/>
              <a:gd name="connsiteX2" fmla="*/ 2423160 w 2423160"/>
              <a:gd name="connsiteY2" fmla="*/ 972173 h 974061"/>
              <a:gd name="connsiteX3" fmla="*/ 2423160 w 2423160"/>
              <a:gd name="connsiteY3" fmla="*/ 974061 h 974061"/>
              <a:gd name="connsiteX4" fmla="*/ 0 w 2423160"/>
              <a:gd name="connsiteY4" fmla="*/ 974061 h 9740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3160" h="974061">
                <a:moveTo>
                  <a:pt x="0" y="0"/>
                </a:moveTo>
                <a:lnTo>
                  <a:pt x="1748288" y="0"/>
                </a:lnTo>
                <a:lnTo>
                  <a:pt x="2423160" y="972173"/>
                </a:lnTo>
                <a:lnTo>
                  <a:pt x="2423160" y="974061"/>
                </a:lnTo>
                <a:lnTo>
                  <a:pt x="0" y="974061"/>
                </a:lnTo>
                <a:close/>
              </a:path>
            </a:pathLst>
          </a:custGeom>
          <a:pattFill prst="wdDnDiag">
            <a:fgClr>
              <a:schemeClr val="tx1">
                <a:lumMod val="25000"/>
                <a:lumOff val="75000"/>
              </a:schemeClr>
            </a:fgClr>
            <a:bgClr>
              <a:schemeClr val="bg1"/>
            </a:bgClr>
          </a:pattFill>
        </p:spPr>
        <p:txBody>
          <a:bodyPr wrap="square" anchor="ctr">
            <a:noAutofit/>
          </a:bodyPr>
          <a:lstStyle>
            <a:lvl1pPr algn="ctr">
              <a:buNone/>
              <a:defRPr sz="1600"/>
            </a:lvl1pPr>
          </a:lstStyle>
          <a:p>
            <a:r>
              <a:rPr lang="en-US" dirty="0"/>
              <a:t>Insert your image here</a:t>
            </a:r>
          </a:p>
        </p:txBody>
      </p:sp>
      <p:sp>
        <p:nvSpPr>
          <p:cNvPr id="23" name="Picture Placeholder 22">
            <a:extLst>
              <a:ext uri="{FF2B5EF4-FFF2-40B4-BE49-F238E27FC236}">
                <a16:creationId xmlns:a16="http://schemas.microsoft.com/office/drawing/2014/main" id="{C1A0E71C-351D-4BF3-AFFE-8E3BFA23A664}"/>
              </a:ext>
            </a:extLst>
          </p:cNvPr>
          <p:cNvSpPr>
            <a:spLocks noGrp="1"/>
          </p:cNvSpPr>
          <p:nvPr>
            <p:ph type="pic" sz="quarter" idx="13" hasCustomPrompt="1"/>
          </p:nvPr>
        </p:nvSpPr>
        <p:spPr>
          <a:xfrm>
            <a:off x="6095999" y="5253125"/>
            <a:ext cx="3101163" cy="974061"/>
          </a:xfrm>
          <a:custGeom>
            <a:avLst/>
            <a:gdLst>
              <a:gd name="connsiteX0" fmla="*/ 0 w 3099816"/>
              <a:gd name="connsiteY0" fmla="*/ 0 h 974061"/>
              <a:gd name="connsiteX1" fmla="*/ 2424474 w 3099816"/>
              <a:gd name="connsiteY1" fmla="*/ 0 h 974061"/>
              <a:gd name="connsiteX2" fmla="*/ 3099816 w 3099816"/>
              <a:gd name="connsiteY2" fmla="*/ 972850 h 974061"/>
              <a:gd name="connsiteX3" fmla="*/ 3099816 w 3099816"/>
              <a:gd name="connsiteY3" fmla="*/ 974061 h 974061"/>
              <a:gd name="connsiteX4" fmla="*/ 0 w 3099816"/>
              <a:gd name="connsiteY4" fmla="*/ 974061 h 9740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9816" h="974061">
                <a:moveTo>
                  <a:pt x="0" y="0"/>
                </a:moveTo>
                <a:lnTo>
                  <a:pt x="2424474" y="0"/>
                </a:lnTo>
                <a:lnTo>
                  <a:pt x="3099816" y="972850"/>
                </a:lnTo>
                <a:lnTo>
                  <a:pt x="3099816" y="974061"/>
                </a:lnTo>
                <a:lnTo>
                  <a:pt x="0" y="974061"/>
                </a:lnTo>
                <a:close/>
              </a:path>
            </a:pathLst>
          </a:custGeom>
          <a:pattFill prst="wdDnDiag">
            <a:fgClr>
              <a:schemeClr val="tx1">
                <a:lumMod val="25000"/>
                <a:lumOff val="75000"/>
              </a:schemeClr>
            </a:fgClr>
            <a:bgClr>
              <a:schemeClr val="bg1"/>
            </a:bgClr>
          </a:pattFill>
        </p:spPr>
        <p:txBody>
          <a:bodyPr wrap="square" anchor="ctr">
            <a:noAutofit/>
          </a:bodyPr>
          <a:lstStyle>
            <a:lvl1pPr algn="ctr">
              <a:buNone/>
              <a:defRPr sz="1600"/>
            </a:lvl1pPr>
          </a:lstStyle>
          <a:p>
            <a:r>
              <a:rPr lang="en-US" dirty="0"/>
              <a:t>Insert your image here</a:t>
            </a:r>
          </a:p>
        </p:txBody>
      </p:sp>
    </p:spTree>
    <p:extLst>
      <p:ext uri="{BB962C8B-B14F-4D97-AF65-F5344CB8AC3E}">
        <p14:creationId xmlns:p14="http://schemas.microsoft.com/office/powerpoint/2010/main" val="2676604506"/>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preserve="1" userDrawn="1">
  <p:cSld name="Event Image">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B45C69E0-2BEE-4206-AB0A-09A65ED1EBF6}"/>
              </a:ext>
            </a:extLst>
          </p:cNvPr>
          <p:cNvSpPr>
            <a:spLocks noGrp="1"/>
          </p:cNvSpPr>
          <p:nvPr>
            <p:ph type="pic" sz="quarter" idx="10" hasCustomPrompt="1"/>
          </p:nvPr>
        </p:nvSpPr>
        <p:spPr>
          <a:xfrm>
            <a:off x="5304155" y="2147079"/>
            <a:ext cx="3054096" cy="2560320"/>
          </a:xfrm>
          <a:prstGeom prst="rect">
            <a:avLst/>
          </a:prstGeom>
          <a:pattFill prst="wdDnDiag">
            <a:fgClr>
              <a:schemeClr val="tx1">
                <a:lumMod val="25000"/>
                <a:lumOff val="75000"/>
              </a:schemeClr>
            </a:fgClr>
            <a:bgClr>
              <a:schemeClr val="bg1"/>
            </a:bgClr>
          </a:pattFill>
        </p:spPr>
        <p:txBody>
          <a:bodyPr anchor="ctr"/>
          <a:lstStyle>
            <a:lvl1pPr algn="ctr">
              <a:buNone/>
              <a:defRPr sz="2000"/>
            </a:lvl1pPr>
          </a:lstStyle>
          <a:p>
            <a:r>
              <a:rPr lang="en-US" dirty="0"/>
              <a:t>Insert your imager here</a:t>
            </a:r>
          </a:p>
        </p:txBody>
      </p:sp>
      <p:sp>
        <p:nvSpPr>
          <p:cNvPr id="10" name="Picture Placeholder 6">
            <a:extLst>
              <a:ext uri="{FF2B5EF4-FFF2-40B4-BE49-F238E27FC236}">
                <a16:creationId xmlns:a16="http://schemas.microsoft.com/office/drawing/2014/main" id="{6DA438E7-92B4-4EF9-BC1F-B4F9A7E1D477}"/>
              </a:ext>
            </a:extLst>
          </p:cNvPr>
          <p:cNvSpPr>
            <a:spLocks noGrp="1"/>
          </p:cNvSpPr>
          <p:nvPr>
            <p:ph type="pic" sz="quarter" idx="11" hasCustomPrompt="1"/>
          </p:nvPr>
        </p:nvSpPr>
        <p:spPr>
          <a:xfrm>
            <a:off x="8686140" y="2147079"/>
            <a:ext cx="3054096" cy="2560320"/>
          </a:xfrm>
          <a:prstGeom prst="rect">
            <a:avLst/>
          </a:prstGeom>
          <a:pattFill prst="wdDnDiag">
            <a:fgClr>
              <a:schemeClr val="tx1">
                <a:lumMod val="25000"/>
                <a:lumOff val="75000"/>
              </a:schemeClr>
            </a:fgClr>
            <a:bgClr>
              <a:schemeClr val="bg1"/>
            </a:bgClr>
          </a:pattFill>
        </p:spPr>
        <p:txBody>
          <a:bodyPr anchor="ctr"/>
          <a:lstStyle>
            <a:lvl1pPr algn="ctr">
              <a:buNone/>
              <a:defRPr sz="2000"/>
            </a:lvl1pPr>
          </a:lstStyle>
          <a:p>
            <a:r>
              <a:rPr lang="en-US" dirty="0"/>
              <a:t>Insert your imager here</a:t>
            </a:r>
          </a:p>
        </p:txBody>
      </p:sp>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Tree>
    <p:extLst>
      <p:ext uri="{BB962C8B-B14F-4D97-AF65-F5344CB8AC3E}">
        <p14:creationId xmlns:p14="http://schemas.microsoft.com/office/powerpoint/2010/main" val="1156810583"/>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preserve="1" userDrawn="1">
  <p:cSld name="1_Testimonial Three Images">
    <p:spTree>
      <p:nvGrpSpPr>
        <p:cNvPr id="1" name=""/>
        <p:cNvGrpSpPr/>
        <p:nvPr/>
      </p:nvGrpSpPr>
      <p:grpSpPr>
        <a:xfrm>
          <a:off x="0" y="0"/>
          <a:ext cx="0" cy="0"/>
          <a:chOff x="0" y="0"/>
          <a:chExt cx="0" cy="0"/>
        </a:xfrm>
      </p:grpSpPr>
      <p:sp>
        <p:nvSpPr>
          <p:cNvPr id="27" name="Picture Placeholder 8">
            <a:extLst>
              <a:ext uri="{FF2B5EF4-FFF2-40B4-BE49-F238E27FC236}">
                <a16:creationId xmlns:a16="http://schemas.microsoft.com/office/drawing/2014/main" id="{64E5591F-C2D7-42D3-B32B-89B5F17DE322}"/>
              </a:ext>
            </a:extLst>
          </p:cNvPr>
          <p:cNvSpPr>
            <a:spLocks noGrp="1"/>
          </p:cNvSpPr>
          <p:nvPr>
            <p:ph type="pic" sz="quarter" idx="10" hasCustomPrompt="1"/>
          </p:nvPr>
        </p:nvSpPr>
        <p:spPr>
          <a:xfrm>
            <a:off x="834777" y="2216575"/>
            <a:ext cx="1828800" cy="1828800"/>
          </a:xfrm>
          <a:prstGeom prst="ellipse">
            <a:avLst/>
          </a:prstGeom>
          <a:pattFill prst="wdDnDiag">
            <a:fgClr>
              <a:schemeClr val="tx1">
                <a:lumMod val="25000"/>
                <a:lumOff val="75000"/>
              </a:schemeClr>
            </a:fgClr>
            <a:bgClr>
              <a:schemeClr val="bg1"/>
            </a:bgClr>
          </a:pattFill>
          <a:ln w="63500">
            <a:solidFill>
              <a:schemeClr val="accent1"/>
            </a:solidFill>
          </a:ln>
        </p:spPr>
        <p:txBody>
          <a:bodyPr anchor="ctr"/>
          <a:lstStyle>
            <a:lvl1pPr algn="ctr">
              <a:buNone/>
              <a:defRPr sz="1200"/>
            </a:lvl1pPr>
          </a:lstStyle>
          <a:p>
            <a:r>
              <a:rPr lang="en-US" dirty="0"/>
              <a:t>Insert your image here</a:t>
            </a:r>
          </a:p>
        </p:txBody>
      </p:sp>
      <p:sp>
        <p:nvSpPr>
          <p:cNvPr id="28" name="Picture Placeholder 8">
            <a:extLst>
              <a:ext uri="{FF2B5EF4-FFF2-40B4-BE49-F238E27FC236}">
                <a16:creationId xmlns:a16="http://schemas.microsoft.com/office/drawing/2014/main" id="{1CA33253-B482-4710-B68E-A839F02D34F4}"/>
              </a:ext>
            </a:extLst>
          </p:cNvPr>
          <p:cNvSpPr>
            <a:spLocks noGrp="1"/>
          </p:cNvSpPr>
          <p:nvPr>
            <p:ph type="pic" sz="quarter" idx="11" hasCustomPrompt="1"/>
          </p:nvPr>
        </p:nvSpPr>
        <p:spPr>
          <a:xfrm>
            <a:off x="3013764" y="2216575"/>
            <a:ext cx="1828800" cy="1828800"/>
          </a:xfrm>
          <a:prstGeom prst="ellipse">
            <a:avLst/>
          </a:prstGeom>
          <a:pattFill prst="wdDnDiag">
            <a:fgClr>
              <a:schemeClr val="tx1">
                <a:lumMod val="25000"/>
                <a:lumOff val="75000"/>
              </a:schemeClr>
            </a:fgClr>
            <a:bgClr>
              <a:schemeClr val="bg1"/>
            </a:bgClr>
          </a:pattFill>
          <a:ln w="63500">
            <a:solidFill>
              <a:schemeClr val="accent2"/>
            </a:solidFill>
          </a:ln>
        </p:spPr>
        <p:txBody>
          <a:bodyPr anchor="ctr"/>
          <a:lstStyle>
            <a:lvl1pPr algn="ctr">
              <a:buNone/>
              <a:defRPr sz="1200"/>
            </a:lvl1pPr>
          </a:lstStyle>
          <a:p>
            <a:r>
              <a:rPr lang="en-US" dirty="0"/>
              <a:t>Insert your image here</a:t>
            </a:r>
          </a:p>
        </p:txBody>
      </p:sp>
      <p:sp>
        <p:nvSpPr>
          <p:cNvPr id="29" name="Picture Placeholder 8">
            <a:extLst>
              <a:ext uri="{FF2B5EF4-FFF2-40B4-BE49-F238E27FC236}">
                <a16:creationId xmlns:a16="http://schemas.microsoft.com/office/drawing/2014/main" id="{3E1F0B7F-B1AA-40AD-9822-07A4E53B7341}"/>
              </a:ext>
            </a:extLst>
          </p:cNvPr>
          <p:cNvSpPr>
            <a:spLocks noGrp="1"/>
          </p:cNvSpPr>
          <p:nvPr>
            <p:ph type="pic" sz="quarter" idx="12" hasCustomPrompt="1"/>
          </p:nvPr>
        </p:nvSpPr>
        <p:spPr>
          <a:xfrm>
            <a:off x="5192751" y="2216575"/>
            <a:ext cx="1828800" cy="1828800"/>
          </a:xfrm>
          <a:prstGeom prst="ellipse">
            <a:avLst/>
          </a:prstGeom>
          <a:pattFill prst="wdDnDiag">
            <a:fgClr>
              <a:schemeClr val="tx1">
                <a:lumMod val="25000"/>
                <a:lumOff val="75000"/>
              </a:schemeClr>
            </a:fgClr>
            <a:bgClr>
              <a:schemeClr val="bg1"/>
            </a:bgClr>
          </a:pattFill>
          <a:ln w="63500">
            <a:solidFill>
              <a:schemeClr val="accent3"/>
            </a:solidFill>
          </a:ln>
        </p:spPr>
        <p:txBody>
          <a:bodyPr anchor="ctr"/>
          <a:lstStyle>
            <a:lvl1pPr algn="ctr">
              <a:buNone/>
              <a:defRPr sz="1200"/>
            </a:lvl1pPr>
          </a:lstStyle>
          <a:p>
            <a:r>
              <a:rPr lang="en-US" dirty="0"/>
              <a:t>Insert your image here</a:t>
            </a:r>
          </a:p>
        </p:txBody>
      </p:sp>
      <p:sp>
        <p:nvSpPr>
          <p:cNvPr id="30" name="Picture Placeholder 8">
            <a:extLst>
              <a:ext uri="{FF2B5EF4-FFF2-40B4-BE49-F238E27FC236}">
                <a16:creationId xmlns:a16="http://schemas.microsoft.com/office/drawing/2014/main" id="{D27323BF-97A3-45F1-BDF3-EA3ECA79C861}"/>
              </a:ext>
            </a:extLst>
          </p:cNvPr>
          <p:cNvSpPr>
            <a:spLocks noGrp="1"/>
          </p:cNvSpPr>
          <p:nvPr>
            <p:ph type="pic" sz="quarter" idx="13" hasCustomPrompt="1"/>
          </p:nvPr>
        </p:nvSpPr>
        <p:spPr>
          <a:xfrm>
            <a:off x="7371738" y="2216575"/>
            <a:ext cx="1828800" cy="1828800"/>
          </a:xfrm>
          <a:prstGeom prst="ellipse">
            <a:avLst/>
          </a:prstGeom>
          <a:pattFill prst="wdDnDiag">
            <a:fgClr>
              <a:schemeClr val="tx1">
                <a:lumMod val="25000"/>
                <a:lumOff val="75000"/>
              </a:schemeClr>
            </a:fgClr>
            <a:bgClr>
              <a:schemeClr val="bg1"/>
            </a:bgClr>
          </a:pattFill>
          <a:ln w="63500">
            <a:solidFill>
              <a:schemeClr val="accent4"/>
            </a:solidFill>
          </a:ln>
        </p:spPr>
        <p:txBody>
          <a:bodyPr anchor="ctr"/>
          <a:lstStyle>
            <a:lvl1pPr algn="ctr">
              <a:buNone/>
              <a:defRPr sz="1200"/>
            </a:lvl1pPr>
          </a:lstStyle>
          <a:p>
            <a:r>
              <a:rPr lang="en-US" dirty="0"/>
              <a:t>Insert your image here</a:t>
            </a:r>
          </a:p>
        </p:txBody>
      </p:sp>
      <p:sp>
        <p:nvSpPr>
          <p:cNvPr id="31" name="Picture Placeholder 8">
            <a:extLst>
              <a:ext uri="{FF2B5EF4-FFF2-40B4-BE49-F238E27FC236}">
                <a16:creationId xmlns:a16="http://schemas.microsoft.com/office/drawing/2014/main" id="{05051A70-AA46-49C9-AE82-61CC58300A82}"/>
              </a:ext>
            </a:extLst>
          </p:cNvPr>
          <p:cNvSpPr>
            <a:spLocks noGrp="1"/>
          </p:cNvSpPr>
          <p:nvPr>
            <p:ph type="pic" sz="quarter" idx="14" hasCustomPrompt="1"/>
          </p:nvPr>
        </p:nvSpPr>
        <p:spPr>
          <a:xfrm>
            <a:off x="9550725" y="2216575"/>
            <a:ext cx="1828800" cy="1828800"/>
          </a:xfrm>
          <a:prstGeom prst="ellipse">
            <a:avLst/>
          </a:prstGeom>
          <a:pattFill prst="wdDnDiag">
            <a:fgClr>
              <a:schemeClr val="tx1">
                <a:lumMod val="25000"/>
                <a:lumOff val="75000"/>
              </a:schemeClr>
            </a:fgClr>
            <a:bgClr>
              <a:schemeClr val="bg1"/>
            </a:bgClr>
          </a:pattFill>
          <a:ln w="63500">
            <a:solidFill>
              <a:schemeClr val="accent5"/>
            </a:solidFill>
          </a:ln>
        </p:spPr>
        <p:txBody>
          <a:bodyPr anchor="ctr"/>
          <a:lstStyle>
            <a:lvl1pPr algn="ctr">
              <a:buNone/>
              <a:defRPr sz="1200"/>
            </a:lvl1pPr>
          </a:lstStyle>
          <a:p>
            <a:r>
              <a:rPr lang="en-US" dirty="0"/>
              <a:t>Insert your image here</a:t>
            </a:r>
          </a:p>
        </p:txBody>
      </p:sp>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Tree>
    <p:extLst>
      <p:ext uri="{BB962C8B-B14F-4D97-AF65-F5344CB8AC3E}">
        <p14:creationId xmlns:p14="http://schemas.microsoft.com/office/powerpoint/2010/main" val="3935054132"/>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preserve="1" userDrawn="1">
  <p:cSld name="Pricing with Image">
    <p:spTree>
      <p:nvGrpSpPr>
        <p:cNvPr id="1" name=""/>
        <p:cNvGrpSpPr/>
        <p:nvPr/>
      </p:nvGrpSpPr>
      <p:grpSpPr>
        <a:xfrm>
          <a:off x="0" y="0"/>
          <a:ext cx="0" cy="0"/>
          <a:chOff x="0" y="0"/>
          <a:chExt cx="0" cy="0"/>
        </a:xfrm>
      </p:grpSpPr>
      <p:sp>
        <p:nvSpPr>
          <p:cNvPr id="9" name="Picture Placeholder 5">
            <a:extLst>
              <a:ext uri="{FF2B5EF4-FFF2-40B4-BE49-F238E27FC236}">
                <a16:creationId xmlns:a16="http://schemas.microsoft.com/office/drawing/2014/main" id="{778EB52D-C2E9-4133-8926-5B838661C270}"/>
              </a:ext>
            </a:extLst>
          </p:cNvPr>
          <p:cNvSpPr>
            <a:spLocks noGrp="1"/>
          </p:cNvSpPr>
          <p:nvPr>
            <p:ph type="pic" sz="quarter" idx="12" hasCustomPrompt="1"/>
          </p:nvPr>
        </p:nvSpPr>
        <p:spPr>
          <a:xfrm>
            <a:off x="1156402" y="1711428"/>
            <a:ext cx="2666361" cy="1392400"/>
          </a:xfrm>
          <a:prstGeom prst="rect">
            <a:avLst/>
          </a:prstGeom>
          <a:pattFill prst="wdDnDiag">
            <a:fgClr>
              <a:schemeClr val="tx1">
                <a:lumMod val="25000"/>
                <a:lumOff val="75000"/>
              </a:schemeClr>
            </a:fgClr>
            <a:bgClr>
              <a:schemeClr val="bg1"/>
            </a:bgClr>
          </a:pattFill>
        </p:spPr>
        <p:txBody>
          <a:bodyPr anchor="ctr"/>
          <a:lstStyle>
            <a:lvl1pPr marL="0" indent="0" algn="ctr">
              <a:buNone/>
              <a:defRPr/>
            </a:lvl1pPr>
          </a:lstStyle>
          <a:p>
            <a:r>
              <a:rPr lang="en-MY" dirty="0"/>
              <a:t>Insert your image here</a:t>
            </a:r>
          </a:p>
        </p:txBody>
      </p:sp>
      <p:sp>
        <p:nvSpPr>
          <p:cNvPr id="12" name="Title 1">
            <a:extLst>
              <a:ext uri="{FF2B5EF4-FFF2-40B4-BE49-F238E27FC236}">
                <a16:creationId xmlns:a16="http://schemas.microsoft.com/office/drawing/2014/main" id="{27D6F64E-3E52-440A-810A-A47C67F52A69}"/>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3" name="Subtitle 2">
            <a:extLst>
              <a:ext uri="{FF2B5EF4-FFF2-40B4-BE49-F238E27FC236}">
                <a16:creationId xmlns:a16="http://schemas.microsoft.com/office/drawing/2014/main" id="{D3AC36FE-D418-425D-9A59-C2092509045E}"/>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8" name="Picture Placeholder 5">
            <a:extLst>
              <a:ext uri="{FF2B5EF4-FFF2-40B4-BE49-F238E27FC236}">
                <a16:creationId xmlns:a16="http://schemas.microsoft.com/office/drawing/2014/main" id="{0C2304E7-757B-4115-91BB-CB97A7ED7050}"/>
              </a:ext>
            </a:extLst>
          </p:cNvPr>
          <p:cNvSpPr>
            <a:spLocks noGrp="1"/>
          </p:cNvSpPr>
          <p:nvPr>
            <p:ph type="pic" sz="quarter" idx="13" hasCustomPrompt="1"/>
          </p:nvPr>
        </p:nvSpPr>
        <p:spPr>
          <a:xfrm>
            <a:off x="4762819" y="1711428"/>
            <a:ext cx="2666361" cy="1392400"/>
          </a:xfrm>
          <a:prstGeom prst="rect">
            <a:avLst/>
          </a:prstGeom>
          <a:pattFill prst="wdDnDiag">
            <a:fgClr>
              <a:schemeClr val="tx1">
                <a:lumMod val="25000"/>
                <a:lumOff val="75000"/>
              </a:schemeClr>
            </a:fgClr>
            <a:bgClr>
              <a:schemeClr val="bg1"/>
            </a:bgClr>
          </a:pattFill>
        </p:spPr>
        <p:txBody>
          <a:bodyPr anchor="ctr"/>
          <a:lstStyle>
            <a:lvl1pPr marL="0" indent="0" algn="ctr">
              <a:buNone/>
              <a:defRPr/>
            </a:lvl1pPr>
          </a:lstStyle>
          <a:p>
            <a:r>
              <a:rPr lang="en-MY" dirty="0"/>
              <a:t>Insert your image here</a:t>
            </a:r>
          </a:p>
        </p:txBody>
      </p:sp>
      <p:sp>
        <p:nvSpPr>
          <p:cNvPr id="14" name="Picture Placeholder 5">
            <a:extLst>
              <a:ext uri="{FF2B5EF4-FFF2-40B4-BE49-F238E27FC236}">
                <a16:creationId xmlns:a16="http://schemas.microsoft.com/office/drawing/2014/main" id="{070EF3AC-D2D6-40D2-9D3B-8B6F3C077E7A}"/>
              </a:ext>
            </a:extLst>
          </p:cNvPr>
          <p:cNvSpPr>
            <a:spLocks noGrp="1"/>
          </p:cNvSpPr>
          <p:nvPr>
            <p:ph type="pic" sz="quarter" idx="14" hasCustomPrompt="1"/>
          </p:nvPr>
        </p:nvSpPr>
        <p:spPr>
          <a:xfrm>
            <a:off x="8369236" y="1711428"/>
            <a:ext cx="2666361" cy="1392400"/>
          </a:xfrm>
          <a:prstGeom prst="rect">
            <a:avLst/>
          </a:prstGeom>
          <a:pattFill prst="wdDnDiag">
            <a:fgClr>
              <a:schemeClr val="tx1">
                <a:lumMod val="25000"/>
                <a:lumOff val="75000"/>
              </a:schemeClr>
            </a:fgClr>
            <a:bgClr>
              <a:schemeClr val="bg1"/>
            </a:bgClr>
          </a:pattFill>
        </p:spPr>
        <p:txBody>
          <a:bodyPr anchor="ctr"/>
          <a:lstStyle>
            <a:lvl1pPr marL="0" indent="0" algn="ctr">
              <a:buNone/>
              <a:defRPr/>
            </a:lvl1pPr>
          </a:lstStyle>
          <a:p>
            <a:r>
              <a:rPr lang="en-MY" dirty="0"/>
              <a:t>Insert your image here</a:t>
            </a:r>
          </a:p>
        </p:txBody>
      </p:sp>
    </p:spTree>
    <p:extLst>
      <p:ext uri="{BB962C8B-B14F-4D97-AF65-F5344CB8AC3E}">
        <p14:creationId xmlns:p14="http://schemas.microsoft.com/office/powerpoint/2010/main" val="127573173"/>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userDrawn="1">
  <p:cSld name="Horizontal Timeline">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Tree>
    <p:extLst>
      <p:ext uri="{BB962C8B-B14F-4D97-AF65-F5344CB8AC3E}">
        <p14:creationId xmlns:p14="http://schemas.microsoft.com/office/powerpoint/2010/main" val="399641053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lant Image - team">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2017EF56-0B7F-4B44-8B44-C283C04C9854}"/>
              </a:ext>
            </a:extLst>
          </p:cNvPr>
          <p:cNvSpPr>
            <a:spLocks noGrp="1"/>
          </p:cNvSpPr>
          <p:nvPr>
            <p:ph type="pic" sz="quarter" idx="11" hasCustomPrompt="1"/>
          </p:nvPr>
        </p:nvSpPr>
        <p:spPr>
          <a:xfrm>
            <a:off x="4669942" y="0"/>
            <a:ext cx="7522058" cy="6858000"/>
          </a:xfrm>
          <a:custGeom>
            <a:avLst/>
            <a:gdLst>
              <a:gd name="connsiteX0" fmla="*/ 2841201 w 7522058"/>
              <a:gd name="connsiteY0" fmla="*/ 0 h 6858000"/>
              <a:gd name="connsiteX1" fmla="*/ 7522058 w 7522058"/>
              <a:gd name="connsiteY1" fmla="*/ 0 h 6858000"/>
              <a:gd name="connsiteX2" fmla="*/ 7522058 w 7522058"/>
              <a:gd name="connsiteY2" fmla="*/ 6858000 h 6858000"/>
              <a:gd name="connsiteX3" fmla="*/ 0 w 7522058"/>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7522058" h="6858000">
                <a:moveTo>
                  <a:pt x="2841201" y="0"/>
                </a:moveTo>
                <a:lnTo>
                  <a:pt x="7522058" y="0"/>
                </a:lnTo>
                <a:lnTo>
                  <a:pt x="7522058" y="6858000"/>
                </a:lnTo>
                <a:lnTo>
                  <a:pt x="0" y="6858000"/>
                </a:ln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a:solidFill>
                  <a:schemeClr val="tx1"/>
                </a:solidFill>
              </a:defRPr>
            </a:lvl1pPr>
          </a:lstStyle>
          <a:p>
            <a:r>
              <a:rPr lang="en-MY" dirty="0"/>
              <a:t>Insert your image here</a:t>
            </a:r>
          </a:p>
        </p:txBody>
      </p:sp>
    </p:spTree>
    <p:extLst>
      <p:ext uri="{BB962C8B-B14F-4D97-AF65-F5344CB8AC3E}">
        <p14:creationId xmlns:p14="http://schemas.microsoft.com/office/powerpoint/2010/main" val="408082667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5 images - circle - team">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586B0A44-C28F-4A11-8B5D-8E3838A0900C}"/>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4" name="Subtitle 2">
            <a:extLst>
              <a:ext uri="{FF2B5EF4-FFF2-40B4-BE49-F238E27FC236}">
                <a16:creationId xmlns:a16="http://schemas.microsoft.com/office/drawing/2014/main" id="{45C18F5C-6002-4930-B5D3-8193C946F9C7}"/>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5" name="Picture Placeholder 8">
            <a:extLst>
              <a:ext uri="{FF2B5EF4-FFF2-40B4-BE49-F238E27FC236}">
                <a16:creationId xmlns:a16="http://schemas.microsoft.com/office/drawing/2014/main" id="{89E51104-A7AE-43A8-93A1-167639780193}"/>
              </a:ext>
            </a:extLst>
          </p:cNvPr>
          <p:cNvSpPr>
            <a:spLocks noGrp="1"/>
          </p:cNvSpPr>
          <p:nvPr>
            <p:ph type="pic" sz="quarter" idx="10" hasCustomPrompt="1"/>
          </p:nvPr>
        </p:nvSpPr>
        <p:spPr>
          <a:xfrm>
            <a:off x="560615" y="2156072"/>
            <a:ext cx="2579914" cy="2579914"/>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solidFill>
                  <a:schemeClr val="tx1"/>
                </a:solidFill>
              </a:defRPr>
            </a:lvl1pPr>
          </a:lstStyle>
          <a:p>
            <a:r>
              <a:rPr lang="en-MY" dirty="0"/>
              <a:t>Image 4</a:t>
            </a:r>
          </a:p>
        </p:txBody>
      </p:sp>
      <p:sp>
        <p:nvSpPr>
          <p:cNvPr id="6" name="Picture Placeholder 8">
            <a:extLst>
              <a:ext uri="{FF2B5EF4-FFF2-40B4-BE49-F238E27FC236}">
                <a16:creationId xmlns:a16="http://schemas.microsoft.com/office/drawing/2014/main" id="{53657216-3C68-497C-AF11-DDE3D40C9B33}"/>
              </a:ext>
            </a:extLst>
          </p:cNvPr>
          <p:cNvSpPr>
            <a:spLocks noGrp="1"/>
          </p:cNvSpPr>
          <p:nvPr>
            <p:ph type="pic" sz="quarter" idx="11" hasCustomPrompt="1"/>
          </p:nvPr>
        </p:nvSpPr>
        <p:spPr>
          <a:xfrm>
            <a:off x="2683329" y="2156072"/>
            <a:ext cx="2579914" cy="2579914"/>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solidFill>
                  <a:schemeClr val="tx1"/>
                </a:solidFill>
              </a:defRPr>
            </a:lvl1pPr>
          </a:lstStyle>
          <a:p>
            <a:r>
              <a:rPr lang="en-MY" dirty="0"/>
              <a:t>Image 2</a:t>
            </a:r>
          </a:p>
        </p:txBody>
      </p:sp>
      <p:sp>
        <p:nvSpPr>
          <p:cNvPr id="7" name="Picture Placeholder 8">
            <a:extLst>
              <a:ext uri="{FF2B5EF4-FFF2-40B4-BE49-F238E27FC236}">
                <a16:creationId xmlns:a16="http://schemas.microsoft.com/office/drawing/2014/main" id="{A030DE17-7B31-44FB-A75A-4EEF51920386}"/>
              </a:ext>
            </a:extLst>
          </p:cNvPr>
          <p:cNvSpPr>
            <a:spLocks noGrp="1"/>
          </p:cNvSpPr>
          <p:nvPr>
            <p:ph type="pic" sz="quarter" idx="12" hasCustomPrompt="1"/>
          </p:nvPr>
        </p:nvSpPr>
        <p:spPr>
          <a:xfrm>
            <a:off x="4806043" y="2156072"/>
            <a:ext cx="2579914" cy="2579914"/>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solidFill>
                  <a:schemeClr val="tx1"/>
                </a:solidFill>
              </a:defRPr>
            </a:lvl1pPr>
          </a:lstStyle>
          <a:p>
            <a:r>
              <a:rPr lang="en-MY" dirty="0"/>
              <a:t>Image 1</a:t>
            </a:r>
          </a:p>
        </p:txBody>
      </p:sp>
      <p:sp>
        <p:nvSpPr>
          <p:cNvPr id="8" name="Picture Placeholder 8">
            <a:extLst>
              <a:ext uri="{FF2B5EF4-FFF2-40B4-BE49-F238E27FC236}">
                <a16:creationId xmlns:a16="http://schemas.microsoft.com/office/drawing/2014/main" id="{06780032-CD97-4388-9C5B-799C7CB15D71}"/>
              </a:ext>
            </a:extLst>
          </p:cNvPr>
          <p:cNvSpPr>
            <a:spLocks noGrp="1"/>
          </p:cNvSpPr>
          <p:nvPr>
            <p:ph type="pic" sz="quarter" idx="13" hasCustomPrompt="1"/>
          </p:nvPr>
        </p:nvSpPr>
        <p:spPr>
          <a:xfrm>
            <a:off x="6928757" y="2156072"/>
            <a:ext cx="2579914" cy="2579914"/>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solidFill>
                  <a:schemeClr val="tx1"/>
                </a:solidFill>
              </a:defRPr>
            </a:lvl1pPr>
          </a:lstStyle>
          <a:p>
            <a:r>
              <a:rPr lang="en-MY" dirty="0"/>
              <a:t>Image 3</a:t>
            </a:r>
          </a:p>
        </p:txBody>
      </p:sp>
      <p:sp>
        <p:nvSpPr>
          <p:cNvPr id="9" name="Picture Placeholder 8">
            <a:extLst>
              <a:ext uri="{FF2B5EF4-FFF2-40B4-BE49-F238E27FC236}">
                <a16:creationId xmlns:a16="http://schemas.microsoft.com/office/drawing/2014/main" id="{ABBCE0F1-7887-4D5C-B24C-B3472EACE945}"/>
              </a:ext>
            </a:extLst>
          </p:cNvPr>
          <p:cNvSpPr>
            <a:spLocks noGrp="1"/>
          </p:cNvSpPr>
          <p:nvPr>
            <p:ph type="pic" sz="quarter" idx="14" hasCustomPrompt="1"/>
          </p:nvPr>
        </p:nvSpPr>
        <p:spPr>
          <a:xfrm>
            <a:off x="9051471" y="2156072"/>
            <a:ext cx="2579914" cy="2579914"/>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solidFill>
                  <a:schemeClr val="tx1"/>
                </a:solidFill>
              </a:defRPr>
            </a:lvl1pPr>
          </a:lstStyle>
          <a:p>
            <a:r>
              <a:rPr lang="en-MY" dirty="0"/>
              <a:t>Image 5</a:t>
            </a:r>
          </a:p>
        </p:txBody>
      </p:sp>
    </p:spTree>
    <p:extLst>
      <p:ext uri="{BB962C8B-B14F-4D97-AF65-F5344CB8AC3E}">
        <p14:creationId xmlns:p14="http://schemas.microsoft.com/office/powerpoint/2010/main" val="57302657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5 images - circle - team">
    <p:spTree>
      <p:nvGrpSpPr>
        <p:cNvPr id="1" name=""/>
        <p:cNvGrpSpPr/>
        <p:nvPr/>
      </p:nvGrpSpPr>
      <p:grpSpPr>
        <a:xfrm>
          <a:off x="0" y="0"/>
          <a:ext cx="0" cy="0"/>
          <a:chOff x="0" y="0"/>
          <a:chExt cx="0" cy="0"/>
        </a:xfrm>
      </p:grpSpPr>
      <p:sp>
        <p:nvSpPr>
          <p:cNvPr id="5" name="Picture Placeholder 8">
            <a:extLst>
              <a:ext uri="{FF2B5EF4-FFF2-40B4-BE49-F238E27FC236}">
                <a16:creationId xmlns:a16="http://schemas.microsoft.com/office/drawing/2014/main" id="{89E51104-A7AE-43A8-93A1-167639780193}"/>
              </a:ext>
            </a:extLst>
          </p:cNvPr>
          <p:cNvSpPr>
            <a:spLocks noGrp="1"/>
          </p:cNvSpPr>
          <p:nvPr>
            <p:ph type="pic" sz="quarter" idx="10" hasCustomPrompt="1"/>
          </p:nvPr>
        </p:nvSpPr>
        <p:spPr>
          <a:xfrm>
            <a:off x="4806043" y="11881344"/>
            <a:ext cx="2579914" cy="2579914"/>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solidFill>
                  <a:schemeClr val="tx1"/>
                </a:solidFill>
              </a:defRPr>
            </a:lvl1pPr>
          </a:lstStyle>
          <a:p>
            <a:r>
              <a:rPr lang="en-MY" dirty="0"/>
              <a:t>Image 4</a:t>
            </a:r>
          </a:p>
        </p:txBody>
      </p:sp>
      <p:sp>
        <p:nvSpPr>
          <p:cNvPr id="6" name="Picture Placeholder 8">
            <a:extLst>
              <a:ext uri="{FF2B5EF4-FFF2-40B4-BE49-F238E27FC236}">
                <a16:creationId xmlns:a16="http://schemas.microsoft.com/office/drawing/2014/main" id="{53657216-3C68-497C-AF11-DDE3D40C9B33}"/>
              </a:ext>
            </a:extLst>
          </p:cNvPr>
          <p:cNvSpPr>
            <a:spLocks noGrp="1"/>
          </p:cNvSpPr>
          <p:nvPr>
            <p:ph type="pic" sz="quarter" idx="11" hasCustomPrompt="1"/>
          </p:nvPr>
        </p:nvSpPr>
        <p:spPr>
          <a:xfrm>
            <a:off x="4806043" y="6320959"/>
            <a:ext cx="2579914" cy="2579914"/>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solidFill>
                  <a:schemeClr val="tx1"/>
                </a:solidFill>
              </a:defRPr>
            </a:lvl1pPr>
          </a:lstStyle>
          <a:p>
            <a:r>
              <a:rPr lang="en-MY" dirty="0"/>
              <a:t>Image 2</a:t>
            </a:r>
          </a:p>
        </p:txBody>
      </p:sp>
      <p:sp>
        <p:nvSpPr>
          <p:cNvPr id="7" name="Picture Placeholder 8">
            <a:extLst>
              <a:ext uri="{FF2B5EF4-FFF2-40B4-BE49-F238E27FC236}">
                <a16:creationId xmlns:a16="http://schemas.microsoft.com/office/drawing/2014/main" id="{A030DE17-7B31-44FB-A75A-4EEF51920386}"/>
              </a:ext>
            </a:extLst>
          </p:cNvPr>
          <p:cNvSpPr>
            <a:spLocks noGrp="1"/>
          </p:cNvSpPr>
          <p:nvPr>
            <p:ph type="pic" sz="quarter" idx="12" hasCustomPrompt="1"/>
          </p:nvPr>
        </p:nvSpPr>
        <p:spPr>
          <a:xfrm>
            <a:off x="4296000" y="1629000"/>
            <a:ext cx="3600000" cy="360000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solidFill>
                  <a:schemeClr val="tx1"/>
                </a:solidFill>
              </a:defRPr>
            </a:lvl1pPr>
          </a:lstStyle>
          <a:p>
            <a:r>
              <a:rPr lang="en-MY" dirty="0"/>
              <a:t>Image 1</a:t>
            </a:r>
          </a:p>
        </p:txBody>
      </p:sp>
      <p:sp>
        <p:nvSpPr>
          <p:cNvPr id="8" name="Picture Placeholder 8">
            <a:extLst>
              <a:ext uri="{FF2B5EF4-FFF2-40B4-BE49-F238E27FC236}">
                <a16:creationId xmlns:a16="http://schemas.microsoft.com/office/drawing/2014/main" id="{06780032-CD97-4388-9C5B-799C7CB15D71}"/>
              </a:ext>
            </a:extLst>
          </p:cNvPr>
          <p:cNvSpPr>
            <a:spLocks noGrp="1"/>
          </p:cNvSpPr>
          <p:nvPr>
            <p:ph type="pic" sz="quarter" idx="13" hasCustomPrompt="1"/>
          </p:nvPr>
        </p:nvSpPr>
        <p:spPr>
          <a:xfrm>
            <a:off x="4806043" y="9064872"/>
            <a:ext cx="2579914" cy="2579914"/>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solidFill>
                  <a:schemeClr val="tx1"/>
                </a:solidFill>
              </a:defRPr>
            </a:lvl1pPr>
          </a:lstStyle>
          <a:p>
            <a:r>
              <a:rPr lang="en-MY" dirty="0"/>
              <a:t>Image 3</a:t>
            </a:r>
          </a:p>
        </p:txBody>
      </p:sp>
      <p:sp>
        <p:nvSpPr>
          <p:cNvPr id="9" name="Picture Placeholder 8">
            <a:extLst>
              <a:ext uri="{FF2B5EF4-FFF2-40B4-BE49-F238E27FC236}">
                <a16:creationId xmlns:a16="http://schemas.microsoft.com/office/drawing/2014/main" id="{ABBCE0F1-7887-4D5C-B24C-B3472EACE945}"/>
              </a:ext>
            </a:extLst>
          </p:cNvPr>
          <p:cNvSpPr>
            <a:spLocks noGrp="1"/>
          </p:cNvSpPr>
          <p:nvPr>
            <p:ph type="pic" sz="quarter" idx="14" hasCustomPrompt="1"/>
          </p:nvPr>
        </p:nvSpPr>
        <p:spPr>
          <a:xfrm>
            <a:off x="4806043" y="14697816"/>
            <a:ext cx="2579914" cy="2579914"/>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solidFill>
                  <a:schemeClr val="tx1"/>
                </a:solidFill>
              </a:defRPr>
            </a:lvl1pPr>
          </a:lstStyle>
          <a:p>
            <a:r>
              <a:rPr lang="en-MY" dirty="0"/>
              <a:t>Image 5</a:t>
            </a:r>
          </a:p>
        </p:txBody>
      </p:sp>
    </p:spTree>
    <p:extLst>
      <p:ext uri="{BB962C8B-B14F-4D97-AF65-F5344CB8AC3E}">
        <p14:creationId xmlns:p14="http://schemas.microsoft.com/office/powerpoint/2010/main" val="3349235281"/>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ubtitle Page with Image 2">
    <p:spTree>
      <p:nvGrpSpPr>
        <p:cNvPr id="1" name=""/>
        <p:cNvGrpSpPr/>
        <p:nvPr/>
      </p:nvGrpSpPr>
      <p:grpSpPr>
        <a:xfrm>
          <a:off x="0" y="0"/>
          <a:ext cx="0" cy="0"/>
          <a:chOff x="0" y="0"/>
          <a:chExt cx="0" cy="0"/>
        </a:xfrm>
      </p:grpSpPr>
      <p:sp>
        <p:nvSpPr>
          <p:cNvPr id="3" name="Picture Placeholder 7">
            <a:extLst>
              <a:ext uri="{FF2B5EF4-FFF2-40B4-BE49-F238E27FC236}">
                <a16:creationId xmlns:a16="http://schemas.microsoft.com/office/drawing/2014/main" id="{B4F4CA74-FF97-442F-BAA1-F965D0122B0D}"/>
              </a:ext>
            </a:extLst>
          </p:cNvPr>
          <p:cNvSpPr>
            <a:spLocks noGrp="1"/>
          </p:cNvSpPr>
          <p:nvPr>
            <p:ph type="pic" sz="quarter" idx="11" hasCustomPrompt="1"/>
          </p:nvPr>
        </p:nvSpPr>
        <p:spPr>
          <a:xfrm>
            <a:off x="8258628" y="0"/>
            <a:ext cx="3933371" cy="6858000"/>
          </a:xfrm>
          <a:prstGeom prst="rect">
            <a:avLst/>
          </a:prstGeom>
          <a:pattFill prst="wdDnDiag">
            <a:fgClr>
              <a:schemeClr val="tx1">
                <a:lumMod val="25000"/>
                <a:lumOff val="75000"/>
              </a:schemeClr>
            </a:fgClr>
            <a:bgClr>
              <a:schemeClr val="bg1"/>
            </a:bgClr>
          </a:pattFill>
        </p:spPr>
        <p:txBody>
          <a:bodyPr anchor="ctr"/>
          <a:lstStyle>
            <a:lvl1pPr marL="0" indent="0" algn="ctr">
              <a:buNone/>
              <a:defRPr/>
            </a:lvl1pPr>
          </a:lstStyle>
          <a:p>
            <a:r>
              <a:rPr lang="en-MY" dirty="0"/>
              <a:t>Insert your image here</a:t>
            </a:r>
          </a:p>
        </p:txBody>
      </p:sp>
    </p:spTree>
    <p:extLst>
      <p:ext uri="{BB962C8B-B14F-4D97-AF65-F5344CB8AC3E}">
        <p14:creationId xmlns:p14="http://schemas.microsoft.com/office/powerpoint/2010/main" val="22201044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_5 images - circle - team">
    <p:spTree>
      <p:nvGrpSpPr>
        <p:cNvPr id="1" name=""/>
        <p:cNvGrpSpPr/>
        <p:nvPr/>
      </p:nvGrpSpPr>
      <p:grpSpPr>
        <a:xfrm>
          <a:off x="0" y="0"/>
          <a:ext cx="0" cy="0"/>
          <a:chOff x="0" y="0"/>
          <a:chExt cx="0" cy="0"/>
        </a:xfrm>
      </p:grpSpPr>
      <p:sp>
        <p:nvSpPr>
          <p:cNvPr id="5" name="Picture Placeholder 8">
            <a:extLst>
              <a:ext uri="{FF2B5EF4-FFF2-40B4-BE49-F238E27FC236}">
                <a16:creationId xmlns:a16="http://schemas.microsoft.com/office/drawing/2014/main" id="{89E51104-A7AE-43A8-93A1-167639780193}"/>
              </a:ext>
            </a:extLst>
          </p:cNvPr>
          <p:cNvSpPr>
            <a:spLocks noGrp="1"/>
          </p:cNvSpPr>
          <p:nvPr>
            <p:ph type="pic" sz="quarter" idx="10" hasCustomPrompt="1"/>
          </p:nvPr>
        </p:nvSpPr>
        <p:spPr>
          <a:xfrm>
            <a:off x="4806043" y="9087344"/>
            <a:ext cx="2579914" cy="2579914"/>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solidFill>
                  <a:schemeClr val="tx1"/>
                </a:solidFill>
              </a:defRPr>
            </a:lvl1pPr>
          </a:lstStyle>
          <a:p>
            <a:r>
              <a:rPr lang="en-MY" dirty="0"/>
              <a:t>Image 4</a:t>
            </a:r>
          </a:p>
        </p:txBody>
      </p:sp>
      <p:sp>
        <p:nvSpPr>
          <p:cNvPr id="6" name="Picture Placeholder 8">
            <a:extLst>
              <a:ext uri="{FF2B5EF4-FFF2-40B4-BE49-F238E27FC236}">
                <a16:creationId xmlns:a16="http://schemas.microsoft.com/office/drawing/2014/main" id="{53657216-3C68-497C-AF11-DDE3D40C9B33}"/>
              </a:ext>
            </a:extLst>
          </p:cNvPr>
          <p:cNvSpPr>
            <a:spLocks noGrp="1"/>
          </p:cNvSpPr>
          <p:nvPr>
            <p:ph type="pic" sz="quarter" idx="11" hasCustomPrompt="1"/>
          </p:nvPr>
        </p:nvSpPr>
        <p:spPr>
          <a:xfrm>
            <a:off x="4295357" y="1629000"/>
            <a:ext cx="3600000" cy="360000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solidFill>
                  <a:schemeClr val="tx1"/>
                </a:solidFill>
              </a:defRPr>
            </a:lvl1pPr>
          </a:lstStyle>
          <a:p>
            <a:r>
              <a:rPr lang="en-MY" dirty="0"/>
              <a:t>Image 2</a:t>
            </a:r>
          </a:p>
        </p:txBody>
      </p:sp>
      <p:sp>
        <p:nvSpPr>
          <p:cNvPr id="7" name="Picture Placeholder 8">
            <a:extLst>
              <a:ext uri="{FF2B5EF4-FFF2-40B4-BE49-F238E27FC236}">
                <a16:creationId xmlns:a16="http://schemas.microsoft.com/office/drawing/2014/main" id="{A030DE17-7B31-44FB-A75A-4EEF51920386}"/>
              </a:ext>
            </a:extLst>
          </p:cNvPr>
          <p:cNvSpPr>
            <a:spLocks noGrp="1"/>
          </p:cNvSpPr>
          <p:nvPr>
            <p:ph type="pic" sz="quarter" idx="12" hasCustomPrompt="1"/>
          </p:nvPr>
        </p:nvSpPr>
        <p:spPr>
          <a:xfrm>
            <a:off x="4804757" y="-2051282"/>
            <a:ext cx="2581200" cy="258120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solidFill>
                  <a:schemeClr val="tx1"/>
                </a:solidFill>
              </a:defRPr>
            </a:lvl1pPr>
          </a:lstStyle>
          <a:p>
            <a:r>
              <a:rPr lang="en-MY" dirty="0"/>
              <a:t>Image 1</a:t>
            </a:r>
          </a:p>
        </p:txBody>
      </p:sp>
      <p:sp>
        <p:nvSpPr>
          <p:cNvPr id="8" name="Picture Placeholder 8">
            <a:extLst>
              <a:ext uri="{FF2B5EF4-FFF2-40B4-BE49-F238E27FC236}">
                <a16:creationId xmlns:a16="http://schemas.microsoft.com/office/drawing/2014/main" id="{06780032-CD97-4388-9C5B-799C7CB15D71}"/>
              </a:ext>
            </a:extLst>
          </p:cNvPr>
          <p:cNvSpPr>
            <a:spLocks noGrp="1"/>
          </p:cNvSpPr>
          <p:nvPr>
            <p:ph type="pic" sz="quarter" idx="13" hasCustomPrompt="1"/>
          </p:nvPr>
        </p:nvSpPr>
        <p:spPr>
          <a:xfrm>
            <a:off x="4806043" y="6328082"/>
            <a:ext cx="2579914" cy="2579914"/>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solidFill>
                  <a:schemeClr val="tx1"/>
                </a:solidFill>
              </a:defRPr>
            </a:lvl1pPr>
          </a:lstStyle>
          <a:p>
            <a:r>
              <a:rPr lang="en-MY" dirty="0"/>
              <a:t>Image 3</a:t>
            </a:r>
          </a:p>
        </p:txBody>
      </p:sp>
      <p:sp>
        <p:nvSpPr>
          <p:cNvPr id="9" name="Picture Placeholder 8">
            <a:extLst>
              <a:ext uri="{FF2B5EF4-FFF2-40B4-BE49-F238E27FC236}">
                <a16:creationId xmlns:a16="http://schemas.microsoft.com/office/drawing/2014/main" id="{ABBCE0F1-7887-4D5C-B24C-B3472EACE945}"/>
              </a:ext>
            </a:extLst>
          </p:cNvPr>
          <p:cNvSpPr>
            <a:spLocks noGrp="1"/>
          </p:cNvSpPr>
          <p:nvPr>
            <p:ph type="pic" sz="quarter" idx="14" hasCustomPrompt="1"/>
          </p:nvPr>
        </p:nvSpPr>
        <p:spPr>
          <a:xfrm>
            <a:off x="4806043" y="11903816"/>
            <a:ext cx="2579914" cy="2579914"/>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solidFill>
                  <a:schemeClr val="tx1"/>
                </a:solidFill>
              </a:defRPr>
            </a:lvl1pPr>
          </a:lstStyle>
          <a:p>
            <a:r>
              <a:rPr lang="en-MY" dirty="0"/>
              <a:t>Image 5</a:t>
            </a:r>
          </a:p>
        </p:txBody>
      </p:sp>
    </p:spTree>
    <p:extLst>
      <p:ext uri="{BB962C8B-B14F-4D97-AF65-F5344CB8AC3E}">
        <p14:creationId xmlns:p14="http://schemas.microsoft.com/office/powerpoint/2010/main" val="3115479539"/>
      </p:ext>
    </p:extLst>
  </p:cSld>
  <p:clrMapOvr>
    <a:masterClrMapping/>
  </p:clrMapOvr>
  <p:extLst>
    <p:ext uri="{DCECCB84-F9BA-43D5-87BE-67443E8EF086}">
      <p15:sldGuideLst xmlns:p15="http://schemas.microsoft.com/office/powerpoint/2012/main"/>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_5 images - circle - team">
    <p:spTree>
      <p:nvGrpSpPr>
        <p:cNvPr id="1" name=""/>
        <p:cNvGrpSpPr/>
        <p:nvPr/>
      </p:nvGrpSpPr>
      <p:grpSpPr>
        <a:xfrm>
          <a:off x="0" y="0"/>
          <a:ext cx="0" cy="0"/>
          <a:chOff x="0" y="0"/>
          <a:chExt cx="0" cy="0"/>
        </a:xfrm>
      </p:grpSpPr>
      <p:sp>
        <p:nvSpPr>
          <p:cNvPr id="5" name="Picture Placeholder 8">
            <a:extLst>
              <a:ext uri="{FF2B5EF4-FFF2-40B4-BE49-F238E27FC236}">
                <a16:creationId xmlns:a16="http://schemas.microsoft.com/office/drawing/2014/main" id="{89E51104-A7AE-43A8-93A1-167639780193}"/>
              </a:ext>
            </a:extLst>
          </p:cNvPr>
          <p:cNvSpPr>
            <a:spLocks noGrp="1"/>
          </p:cNvSpPr>
          <p:nvPr>
            <p:ph type="pic" sz="quarter" idx="10" hasCustomPrompt="1"/>
          </p:nvPr>
        </p:nvSpPr>
        <p:spPr>
          <a:xfrm>
            <a:off x="4806043" y="6383300"/>
            <a:ext cx="2579914" cy="2579914"/>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solidFill>
                  <a:schemeClr val="tx1"/>
                </a:solidFill>
              </a:defRPr>
            </a:lvl1pPr>
          </a:lstStyle>
          <a:p>
            <a:r>
              <a:rPr lang="en-MY" dirty="0"/>
              <a:t>Image 4</a:t>
            </a:r>
          </a:p>
        </p:txBody>
      </p:sp>
      <p:sp>
        <p:nvSpPr>
          <p:cNvPr id="6" name="Picture Placeholder 8">
            <a:extLst>
              <a:ext uri="{FF2B5EF4-FFF2-40B4-BE49-F238E27FC236}">
                <a16:creationId xmlns:a16="http://schemas.microsoft.com/office/drawing/2014/main" id="{53657216-3C68-497C-AF11-DDE3D40C9B33}"/>
              </a:ext>
            </a:extLst>
          </p:cNvPr>
          <p:cNvSpPr>
            <a:spLocks noGrp="1"/>
          </p:cNvSpPr>
          <p:nvPr>
            <p:ph type="pic" sz="quarter" idx="11" hasCustomPrompt="1"/>
          </p:nvPr>
        </p:nvSpPr>
        <p:spPr>
          <a:xfrm>
            <a:off x="4804757" y="-2106500"/>
            <a:ext cx="2581200" cy="258120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solidFill>
                  <a:schemeClr val="tx1"/>
                </a:solidFill>
              </a:defRPr>
            </a:lvl1pPr>
          </a:lstStyle>
          <a:p>
            <a:r>
              <a:rPr lang="en-MY" dirty="0"/>
              <a:t>Image 2</a:t>
            </a:r>
          </a:p>
        </p:txBody>
      </p:sp>
      <p:sp>
        <p:nvSpPr>
          <p:cNvPr id="7" name="Picture Placeholder 8">
            <a:extLst>
              <a:ext uri="{FF2B5EF4-FFF2-40B4-BE49-F238E27FC236}">
                <a16:creationId xmlns:a16="http://schemas.microsoft.com/office/drawing/2014/main" id="{A030DE17-7B31-44FB-A75A-4EEF51920386}"/>
              </a:ext>
            </a:extLst>
          </p:cNvPr>
          <p:cNvSpPr>
            <a:spLocks noGrp="1"/>
          </p:cNvSpPr>
          <p:nvPr>
            <p:ph type="pic" sz="quarter" idx="12" hasCustomPrompt="1"/>
          </p:nvPr>
        </p:nvSpPr>
        <p:spPr>
          <a:xfrm>
            <a:off x="4804757" y="-4924258"/>
            <a:ext cx="2581200" cy="258120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solidFill>
                  <a:schemeClr val="tx1"/>
                </a:solidFill>
              </a:defRPr>
            </a:lvl1pPr>
          </a:lstStyle>
          <a:p>
            <a:r>
              <a:rPr lang="en-MY" dirty="0"/>
              <a:t>Image 1</a:t>
            </a:r>
          </a:p>
        </p:txBody>
      </p:sp>
      <p:sp>
        <p:nvSpPr>
          <p:cNvPr id="8" name="Picture Placeholder 8">
            <a:extLst>
              <a:ext uri="{FF2B5EF4-FFF2-40B4-BE49-F238E27FC236}">
                <a16:creationId xmlns:a16="http://schemas.microsoft.com/office/drawing/2014/main" id="{06780032-CD97-4388-9C5B-799C7CB15D71}"/>
              </a:ext>
            </a:extLst>
          </p:cNvPr>
          <p:cNvSpPr>
            <a:spLocks noGrp="1"/>
          </p:cNvSpPr>
          <p:nvPr>
            <p:ph type="pic" sz="quarter" idx="13" hasCustomPrompt="1"/>
          </p:nvPr>
        </p:nvSpPr>
        <p:spPr>
          <a:xfrm>
            <a:off x="4295357" y="1629000"/>
            <a:ext cx="3600000" cy="360000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solidFill>
                  <a:schemeClr val="tx1"/>
                </a:solidFill>
              </a:defRPr>
            </a:lvl1pPr>
          </a:lstStyle>
          <a:p>
            <a:r>
              <a:rPr lang="en-MY" dirty="0"/>
              <a:t>Image 3</a:t>
            </a:r>
          </a:p>
        </p:txBody>
      </p:sp>
      <p:sp>
        <p:nvSpPr>
          <p:cNvPr id="9" name="Picture Placeholder 8">
            <a:extLst>
              <a:ext uri="{FF2B5EF4-FFF2-40B4-BE49-F238E27FC236}">
                <a16:creationId xmlns:a16="http://schemas.microsoft.com/office/drawing/2014/main" id="{ABBCE0F1-7887-4D5C-B24C-B3472EACE945}"/>
              </a:ext>
            </a:extLst>
          </p:cNvPr>
          <p:cNvSpPr>
            <a:spLocks noGrp="1"/>
          </p:cNvSpPr>
          <p:nvPr>
            <p:ph type="pic" sz="quarter" idx="14" hasCustomPrompt="1"/>
          </p:nvPr>
        </p:nvSpPr>
        <p:spPr>
          <a:xfrm>
            <a:off x="4806043" y="9199772"/>
            <a:ext cx="2579914" cy="2579914"/>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solidFill>
                  <a:schemeClr val="tx1"/>
                </a:solidFill>
              </a:defRPr>
            </a:lvl1pPr>
          </a:lstStyle>
          <a:p>
            <a:r>
              <a:rPr lang="en-MY" dirty="0"/>
              <a:t>Image 5</a:t>
            </a:r>
          </a:p>
        </p:txBody>
      </p:sp>
    </p:spTree>
    <p:extLst>
      <p:ext uri="{BB962C8B-B14F-4D97-AF65-F5344CB8AC3E}">
        <p14:creationId xmlns:p14="http://schemas.microsoft.com/office/powerpoint/2010/main" val="2898448724"/>
      </p:ext>
    </p:extLst>
  </p:cSld>
  <p:clrMapOvr>
    <a:masterClrMapping/>
  </p:clrMapOvr>
  <p:extLst>
    <p:ext uri="{DCECCB84-F9BA-43D5-87BE-67443E8EF086}">
      <p15:sldGuideLst xmlns:p15="http://schemas.microsoft.com/office/powerpoint/2012/main"/>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4_5 images - circle - team">
    <p:spTree>
      <p:nvGrpSpPr>
        <p:cNvPr id="1" name=""/>
        <p:cNvGrpSpPr/>
        <p:nvPr/>
      </p:nvGrpSpPr>
      <p:grpSpPr>
        <a:xfrm>
          <a:off x="0" y="0"/>
          <a:ext cx="0" cy="0"/>
          <a:chOff x="0" y="0"/>
          <a:chExt cx="0" cy="0"/>
        </a:xfrm>
      </p:grpSpPr>
      <p:sp>
        <p:nvSpPr>
          <p:cNvPr id="5" name="Picture Placeholder 8">
            <a:extLst>
              <a:ext uri="{FF2B5EF4-FFF2-40B4-BE49-F238E27FC236}">
                <a16:creationId xmlns:a16="http://schemas.microsoft.com/office/drawing/2014/main" id="{89E51104-A7AE-43A8-93A1-167639780193}"/>
              </a:ext>
            </a:extLst>
          </p:cNvPr>
          <p:cNvSpPr>
            <a:spLocks noGrp="1"/>
          </p:cNvSpPr>
          <p:nvPr>
            <p:ph type="pic" sz="quarter" idx="10" hasCustomPrompt="1"/>
          </p:nvPr>
        </p:nvSpPr>
        <p:spPr>
          <a:xfrm>
            <a:off x="4295357" y="1629000"/>
            <a:ext cx="3600000" cy="360000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solidFill>
                  <a:schemeClr val="tx1"/>
                </a:solidFill>
              </a:defRPr>
            </a:lvl1pPr>
          </a:lstStyle>
          <a:p>
            <a:r>
              <a:rPr lang="en-MY" dirty="0"/>
              <a:t>Image 4</a:t>
            </a:r>
          </a:p>
        </p:txBody>
      </p:sp>
      <p:sp>
        <p:nvSpPr>
          <p:cNvPr id="6" name="Picture Placeholder 8">
            <a:extLst>
              <a:ext uri="{FF2B5EF4-FFF2-40B4-BE49-F238E27FC236}">
                <a16:creationId xmlns:a16="http://schemas.microsoft.com/office/drawing/2014/main" id="{53657216-3C68-497C-AF11-DDE3D40C9B33}"/>
              </a:ext>
            </a:extLst>
          </p:cNvPr>
          <p:cNvSpPr>
            <a:spLocks noGrp="1"/>
          </p:cNvSpPr>
          <p:nvPr>
            <p:ph type="pic" sz="quarter" idx="11" hasCustomPrompt="1"/>
          </p:nvPr>
        </p:nvSpPr>
        <p:spPr>
          <a:xfrm>
            <a:off x="4804757" y="-4922972"/>
            <a:ext cx="2581200" cy="258120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solidFill>
                  <a:schemeClr val="tx1"/>
                </a:solidFill>
              </a:defRPr>
            </a:lvl1pPr>
          </a:lstStyle>
          <a:p>
            <a:r>
              <a:rPr lang="en-MY" dirty="0"/>
              <a:t>Image 2</a:t>
            </a:r>
          </a:p>
        </p:txBody>
      </p:sp>
      <p:sp>
        <p:nvSpPr>
          <p:cNvPr id="7" name="Picture Placeholder 8">
            <a:extLst>
              <a:ext uri="{FF2B5EF4-FFF2-40B4-BE49-F238E27FC236}">
                <a16:creationId xmlns:a16="http://schemas.microsoft.com/office/drawing/2014/main" id="{A030DE17-7B31-44FB-A75A-4EEF51920386}"/>
              </a:ext>
            </a:extLst>
          </p:cNvPr>
          <p:cNvSpPr>
            <a:spLocks noGrp="1"/>
          </p:cNvSpPr>
          <p:nvPr>
            <p:ph type="pic" sz="quarter" idx="12" hasCustomPrompt="1"/>
          </p:nvPr>
        </p:nvSpPr>
        <p:spPr>
          <a:xfrm>
            <a:off x="4804757" y="-7740730"/>
            <a:ext cx="2581200" cy="258120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solidFill>
                  <a:schemeClr val="tx1"/>
                </a:solidFill>
              </a:defRPr>
            </a:lvl1pPr>
          </a:lstStyle>
          <a:p>
            <a:r>
              <a:rPr lang="en-MY" dirty="0"/>
              <a:t>Image 1</a:t>
            </a:r>
          </a:p>
        </p:txBody>
      </p:sp>
      <p:sp>
        <p:nvSpPr>
          <p:cNvPr id="8" name="Picture Placeholder 8">
            <a:extLst>
              <a:ext uri="{FF2B5EF4-FFF2-40B4-BE49-F238E27FC236}">
                <a16:creationId xmlns:a16="http://schemas.microsoft.com/office/drawing/2014/main" id="{06780032-CD97-4388-9C5B-799C7CB15D71}"/>
              </a:ext>
            </a:extLst>
          </p:cNvPr>
          <p:cNvSpPr>
            <a:spLocks noGrp="1"/>
          </p:cNvSpPr>
          <p:nvPr>
            <p:ph type="pic" sz="quarter" idx="13" hasCustomPrompt="1"/>
          </p:nvPr>
        </p:nvSpPr>
        <p:spPr>
          <a:xfrm>
            <a:off x="4804757" y="-2105214"/>
            <a:ext cx="2581200" cy="258120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solidFill>
                  <a:schemeClr val="tx1"/>
                </a:solidFill>
              </a:defRPr>
            </a:lvl1pPr>
          </a:lstStyle>
          <a:p>
            <a:r>
              <a:rPr lang="en-MY" dirty="0"/>
              <a:t>Image 3</a:t>
            </a:r>
          </a:p>
        </p:txBody>
      </p:sp>
      <p:sp>
        <p:nvSpPr>
          <p:cNvPr id="9" name="Picture Placeholder 8">
            <a:extLst>
              <a:ext uri="{FF2B5EF4-FFF2-40B4-BE49-F238E27FC236}">
                <a16:creationId xmlns:a16="http://schemas.microsoft.com/office/drawing/2014/main" id="{ABBCE0F1-7887-4D5C-B24C-B3472EACE945}"/>
              </a:ext>
            </a:extLst>
          </p:cNvPr>
          <p:cNvSpPr>
            <a:spLocks noGrp="1"/>
          </p:cNvSpPr>
          <p:nvPr>
            <p:ph type="pic" sz="quarter" idx="14" hasCustomPrompt="1"/>
          </p:nvPr>
        </p:nvSpPr>
        <p:spPr>
          <a:xfrm>
            <a:off x="4806043" y="6382014"/>
            <a:ext cx="2579914" cy="2579914"/>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solidFill>
                  <a:schemeClr val="tx1"/>
                </a:solidFill>
              </a:defRPr>
            </a:lvl1pPr>
          </a:lstStyle>
          <a:p>
            <a:r>
              <a:rPr lang="en-MY" dirty="0"/>
              <a:t>Image 5</a:t>
            </a:r>
          </a:p>
        </p:txBody>
      </p:sp>
    </p:spTree>
    <p:extLst>
      <p:ext uri="{BB962C8B-B14F-4D97-AF65-F5344CB8AC3E}">
        <p14:creationId xmlns:p14="http://schemas.microsoft.com/office/powerpoint/2010/main" val="1862318614"/>
      </p:ext>
    </p:extLst>
  </p:cSld>
  <p:clrMapOvr>
    <a:masterClrMapping/>
  </p:clrMapOvr>
  <p:extLst>
    <p:ext uri="{DCECCB84-F9BA-43D5-87BE-67443E8EF086}">
      <p15:sldGuideLst xmlns:p15="http://schemas.microsoft.com/office/powerpoint/2012/main"/>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5_5 images - circle - team">
    <p:spTree>
      <p:nvGrpSpPr>
        <p:cNvPr id="1" name=""/>
        <p:cNvGrpSpPr/>
        <p:nvPr/>
      </p:nvGrpSpPr>
      <p:grpSpPr>
        <a:xfrm>
          <a:off x="0" y="0"/>
          <a:ext cx="0" cy="0"/>
          <a:chOff x="0" y="0"/>
          <a:chExt cx="0" cy="0"/>
        </a:xfrm>
      </p:grpSpPr>
      <p:sp>
        <p:nvSpPr>
          <p:cNvPr id="5" name="Picture Placeholder 8">
            <a:extLst>
              <a:ext uri="{FF2B5EF4-FFF2-40B4-BE49-F238E27FC236}">
                <a16:creationId xmlns:a16="http://schemas.microsoft.com/office/drawing/2014/main" id="{89E51104-A7AE-43A8-93A1-167639780193}"/>
              </a:ext>
            </a:extLst>
          </p:cNvPr>
          <p:cNvSpPr>
            <a:spLocks noGrp="1"/>
          </p:cNvSpPr>
          <p:nvPr>
            <p:ph type="pic" sz="quarter" idx="10" hasCustomPrompt="1"/>
          </p:nvPr>
        </p:nvSpPr>
        <p:spPr>
          <a:xfrm>
            <a:off x="4805400" y="-2142900"/>
            <a:ext cx="2581200" cy="258120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solidFill>
                  <a:schemeClr val="tx1"/>
                </a:solidFill>
              </a:defRPr>
            </a:lvl1pPr>
          </a:lstStyle>
          <a:p>
            <a:r>
              <a:rPr lang="en-MY" dirty="0"/>
              <a:t>Image 4</a:t>
            </a:r>
          </a:p>
        </p:txBody>
      </p:sp>
      <p:sp>
        <p:nvSpPr>
          <p:cNvPr id="6" name="Picture Placeholder 8">
            <a:extLst>
              <a:ext uri="{FF2B5EF4-FFF2-40B4-BE49-F238E27FC236}">
                <a16:creationId xmlns:a16="http://schemas.microsoft.com/office/drawing/2014/main" id="{53657216-3C68-497C-AF11-DDE3D40C9B33}"/>
              </a:ext>
            </a:extLst>
          </p:cNvPr>
          <p:cNvSpPr>
            <a:spLocks noGrp="1"/>
          </p:cNvSpPr>
          <p:nvPr>
            <p:ph type="pic" sz="quarter" idx="11" hasCustomPrompt="1"/>
          </p:nvPr>
        </p:nvSpPr>
        <p:spPr>
          <a:xfrm>
            <a:off x="4804757" y="-7850023"/>
            <a:ext cx="2581200" cy="258120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solidFill>
                  <a:schemeClr val="tx1"/>
                </a:solidFill>
              </a:defRPr>
            </a:lvl1pPr>
          </a:lstStyle>
          <a:p>
            <a:r>
              <a:rPr lang="en-MY" dirty="0"/>
              <a:t>Image 2</a:t>
            </a:r>
          </a:p>
        </p:txBody>
      </p:sp>
      <p:sp>
        <p:nvSpPr>
          <p:cNvPr id="7" name="Picture Placeholder 8">
            <a:extLst>
              <a:ext uri="{FF2B5EF4-FFF2-40B4-BE49-F238E27FC236}">
                <a16:creationId xmlns:a16="http://schemas.microsoft.com/office/drawing/2014/main" id="{A030DE17-7B31-44FB-A75A-4EEF51920386}"/>
              </a:ext>
            </a:extLst>
          </p:cNvPr>
          <p:cNvSpPr>
            <a:spLocks noGrp="1"/>
          </p:cNvSpPr>
          <p:nvPr>
            <p:ph type="pic" sz="quarter" idx="12" hasCustomPrompt="1"/>
          </p:nvPr>
        </p:nvSpPr>
        <p:spPr>
          <a:xfrm>
            <a:off x="4804757" y="-10667781"/>
            <a:ext cx="2581200" cy="258120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solidFill>
                  <a:schemeClr val="tx1"/>
                </a:solidFill>
              </a:defRPr>
            </a:lvl1pPr>
          </a:lstStyle>
          <a:p>
            <a:r>
              <a:rPr lang="en-MY" dirty="0"/>
              <a:t>Image 1</a:t>
            </a:r>
          </a:p>
        </p:txBody>
      </p:sp>
      <p:sp>
        <p:nvSpPr>
          <p:cNvPr id="8" name="Picture Placeholder 8">
            <a:extLst>
              <a:ext uri="{FF2B5EF4-FFF2-40B4-BE49-F238E27FC236}">
                <a16:creationId xmlns:a16="http://schemas.microsoft.com/office/drawing/2014/main" id="{06780032-CD97-4388-9C5B-799C7CB15D71}"/>
              </a:ext>
            </a:extLst>
          </p:cNvPr>
          <p:cNvSpPr>
            <a:spLocks noGrp="1"/>
          </p:cNvSpPr>
          <p:nvPr>
            <p:ph type="pic" sz="quarter" idx="13" hasCustomPrompt="1"/>
          </p:nvPr>
        </p:nvSpPr>
        <p:spPr>
          <a:xfrm>
            <a:off x="4804757" y="-5032265"/>
            <a:ext cx="2581200" cy="258120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solidFill>
                  <a:schemeClr val="tx1"/>
                </a:solidFill>
              </a:defRPr>
            </a:lvl1pPr>
          </a:lstStyle>
          <a:p>
            <a:r>
              <a:rPr lang="en-MY" dirty="0"/>
              <a:t>Image 3</a:t>
            </a:r>
          </a:p>
        </p:txBody>
      </p:sp>
      <p:sp>
        <p:nvSpPr>
          <p:cNvPr id="9" name="Picture Placeholder 8">
            <a:extLst>
              <a:ext uri="{FF2B5EF4-FFF2-40B4-BE49-F238E27FC236}">
                <a16:creationId xmlns:a16="http://schemas.microsoft.com/office/drawing/2014/main" id="{ABBCE0F1-7887-4D5C-B24C-B3472EACE945}"/>
              </a:ext>
            </a:extLst>
          </p:cNvPr>
          <p:cNvSpPr>
            <a:spLocks noGrp="1"/>
          </p:cNvSpPr>
          <p:nvPr>
            <p:ph type="pic" sz="quarter" idx="14" hasCustomPrompt="1"/>
          </p:nvPr>
        </p:nvSpPr>
        <p:spPr>
          <a:xfrm>
            <a:off x="4296000" y="1629000"/>
            <a:ext cx="3600000" cy="360000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solidFill>
                  <a:schemeClr val="tx1"/>
                </a:solidFill>
              </a:defRPr>
            </a:lvl1pPr>
          </a:lstStyle>
          <a:p>
            <a:r>
              <a:rPr lang="en-MY" dirty="0"/>
              <a:t>Image 5</a:t>
            </a:r>
          </a:p>
        </p:txBody>
      </p:sp>
    </p:spTree>
    <p:extLst>
      <p:ext uri="{BB962C8B-B14F-4D97-AF65-F5344CB8AC3E}">
        <p14:creationId xmlns:p14="http://schemas.microsoft.com/office/powerpoint/2010/main" val="1225044020"/>
      </p:ext>
    </p:extLst>
  </p:cSld>
  <p:clrMapOvr>
    <a:masterClrMapping/>
  </p:clrMapOvr>
  <p:extLst>
    <p:ext uri="{DCECCB84-F9BA-43D5-87BE-67443E8EF086}">
      <p15:sldGuideLst xmlns:p15="http://schemas.microsoft.com/office/powerpoint/2012/main"/>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Organization Chart 1">
    <p:spTree>
      <p:nvGrpSpPr>
        <p:cNvPr id="1" name=""/>
        <p:cNvGrpSpPr/>
        <p:nvPr/>
      </p:nvGrpSpPr>
      <p:grpSpPr>
        <a:xfrm>
          <a:off x="0" y="0"/>
          <a:ext cx="0" cy="0"/>
          <a:chOff x="0" y="0"/>
          <a:chExt cx="0" cy="0"/>
        </a:xfrm>
      </p:grpSpPr>
      <p:sp>
        <p:nvSpPr>
          <p:cNvPr id="28" name="Picture Placeholder 8">
            <a:extLst>
              <a:ext uri="{FF2B5EF4-FFF2-40B4-BE49-F238E27FC236}">
                <a16:creationId xmlns:a16="http://schemas.microsoft.com/office/drawing/2014/main" id="{250317C6-C772-449B-9F9F-CE0F985FFB6C}"/>
              </a:ext>
            </a:extLst>
          </p:cNvPr>
          <p:cNvSpPr>
            <a:spLocks noGrp="1"/>
          </p:cNvSpPr>
          <p:nvPr>
            <p:ph type="pic" sz="quarter" idx="14" hasCustomPrompt="1"/>
          </p:nvPr>
        </p:nvSpPr>
        <p:spPr>
          <a:xfrm>
            <a:off x="4475480" y="264160"/>
            <a:ext cx="1078992" cy="1078992"/>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88900">
            <a:solidFill>
              <a:schemeClr val="accent1"/>
            </a:solidFill>
          </a:ln>
          <a:effectLst>
            <a:outerShdw blurRad="266700" algn="ctr" rotWithShape="0">
              <a:prstClr val="black">
                <a:alpha val="21000"/>
              </a:prstClr>
            </a:outerShdw>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29" name="Picture Placeholder 8">
            <a:extLst>
              <a:ext uri="{FF2B5EF4-FFF2-40B4-BE49-F238E27FC236}">
                <a16:creationId xmlns:a16="http://schemas.microsoft.com/office/drawing/2014/main" id="{50FF9DA8-2939-47D5-859E-0ACC3CAD4E05}"/>
              </a:ext>
            </a:extLst>
          </p:cNvPr>
          <p:cNvSpPr>
            <a:spLocks noGrp="1"/>
          </p:cNvSpPr>
          <p:nvPr>
            <p:ph type="pic" sz="quarter" idx="15" hasCustomPrompt="1"/>
          </p:nvPr>
        </p:nvSpPr>
        <p:spPr>
          <a:xfrm>
            <a:off x="744728" y="2032000"/>
            <a:ext cx="1078992" cy="1078992"/>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88900">
            <a:solidFill>
              <a:schemeClr val="accent2"/>
            </a:solidFill>
          </a:ln>
          <a:effectLst>
            <a:outerShdw blurRad="266700" algn="ctr" rotWithShape="0">
              <a:prstClr val="black">
                <a:alpha val="21000"/>
              </a:prstClr>
            </a:outerShdw>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30" name="Picture Placeholder 8">
            <a:extLst>
              <a:ext uri="{FF2B5EF4-FFF2-40B4-BE49-F238E27FC236}">
                <a16:creationId xmlns:a16="http://schemas.microsoft.com/office/drawing/2014/main" id="{4A85D495-D266-41F1-9A85-20780DF01514}"/>
              </a:ext>
            </a:extLst>
          </p:cNvPr>
          <p:cNvSpPr>
            <a:spLocks noGrp="1"/>
          </p:cNvSpPr>
          <p:nvPr>
            <p:ph type="pic" sz="quarter" idx="16" hasCustomPrompt="1"/>
          </p:nvPr>
        </p:nvSpPr>
        <p:spPr>
          <a:xfrm>
            <a:off x="4480560" y="2029969"/>
            <a:ext cx="1078992" cy="1078992"/>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88900">
            <a:solidFill>
              <a:schemeClr val="accent2"/>
            </a:solidFill>
          </a:ln>
          <a:effectLst>
            <a:outerShdw blurRad="266700" algn="ctr" rotWithShape="0">
              <a:prstClr val="black">
                <a:alpha val="21000"/>
              </a:prstClr>
            </a:outerShdw>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31" name="Picture Placeholder 8">
            <a:extLst>
              <a:ext uri="{FF2B5EF4-FFF2-40B4-BE49-F238E27FC236}">
                <a16:creationId xmlns:a16="http://schemas.microsoft.com/office/drawing/2014/main" id="{0246F8D1-6FCD-4631-821B-6C370F2743BC}"/>
              </a:ext>
            </a:extLst>
          </p:cNvPr>
          <p:cNvSpPr>
            <a:spLocks noGrp="1"/>
          </p:cNvSpPr>
          <p:nvPr>
            <p:ph type="pic" sz="quarter" idx="17" hasCustomPrompt="1"/>
          </p:nvPr>
        </p:nvSpPr>
        <p:spPr>
          <a:xfrm>
            <a:off x="8216392" y="2027938"/>
            <a:ext cx="1078992" cy="1078992"/>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88900">
            <a:solidFill>
              <a:schemeClr val="accent2"/>
            </a:solidFill>
          </a:ln>
          <a:effectLst>
            <a:outerShdw blurRad="266700" algn="ctr" rotWithShape="0">
              <a:prstClr val="black">
                <a:alpha val="21000"/>
              </a:prstClr>
            </a:outerShdw>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32" name="Picture Placeholder 8">
            <a:extLst>
              <a:ext uri="{FF2B5EF4-FFF2-40B4-BE49-F238E27FC236}">
                <a16:creationId xmlns:a16="http://schemas.microsoft.com/office/drawing/2014/main" id="{29323EEF-F059-4662-B4AA-C5B595CC0678}"/>
              </a:ext>
            </a:extLst>
          </p:cNvPr>
          <p:cNvSpPr>
            <a:spLocks noGrp="1"/>
          </p:cNvSpPr>
          <p:nvPr>
            <p:ph type="pic" sz="quarter" idx="18" hasCustomPrompt="1"/>
          </p:nvPr>
        </p:nvSpPr>
        <p:spPr>
          <a:xfrm>
            <a:off x="1549400" y="3426969"/>
            <a:ext cx="822960" cy="82296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88900">
            <a:solidFill>
              <a:schemeClr val="accent3"/>
            </a:solidFill>
          </a:ln>
          <a:effectLst>
            <a:outerShdw blurRad="266700" algn="ctr" rotWithShape="0">
              <a:prstClr val="black">
                <a:alpha val="21000"/>
              </a:prstClr>
            </a:outerShdw>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33" name="Picture Placeholder 8">
            <a:extLst>
              <a:ext uri="{FF2B5EF4-FFF2-40B4-BE49-F238E27FC236}">
                <a16:creationId xmlns:a16="http://schemas.microsoft.com/office/drawing/2014/main" id="{06A90917-5119-49EF-AFD1-AF8E2644F4B3}"/>
              </a:ext>
            </a:extLst>
          </p:cNvPr>
          <p:cNvSpPr>
            <a:spLocks noGrp="1"/>
          </p:cNvSpPr>
          <p:nvPr>
            <p:ph type="pic" sz="quarter" idx="19" hasCustomPrompt="1"/>
          </p:nvPr>
        </p:nvSpPr>
        <p:spPr>
          <a:xfrm>
            <a:off x="1549400" y="4571996"/>
            <a:ext cx="822960" cy="82296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88900">
            <a:solidFill>
              <a:schemeClr val="accent3"/>
            </a:solidFill>
          </a:ln>
          <a:effectLst>
            <a:outerShdw blurRad="266700" algn="ctr" rotWithShape="0">
              <a:prstClr val="black">
                <a:alpha val="21000"/>
              </a:prstClr>
            </a:outerShdw>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34" name="Picture Placeholder 8">
            <a:extLst>
              <a:ext uri="{FF2B5EF4-FFF2-40B4-BE49-F238E27FC236}">
                <a16:creationId xmlns:a16="http://schemas.microsoft.com/office/drawing/2014/main" id="{709EF0DF-BB8F-453F-B2F1-970DC543DE2C}"/>
              </a:ext>
            </a:extLst>
          </p:cNvPr>
          <p:cNvSpPr>
            <a:spLocks noGrp="1"/>
          </p:cNvSpPr>
          <p:nvPr>
            <p:ph type="pic" sz="quarter" idx="20" hasCustomPrompt="1"/>
          </p:nvPr>
        </p:nvSpPr>
        <p:spPr>
          <a:xfrm>
            <a:off x="1549400" y="5717023"/>
            <a:ext cx="822960" cy="82296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88900">
            <a:solidFill>
              <a:schemeClr val="accent3"/>
            </a:solidFill>
          </a:ln>
          <a:effectLst>
            <a:outerShdw blurRad="266700" algn="ctr" rotWithShape="0">
              <a:prstClr val="black">
                <a:alpha val="21000"/>
              </a:prstClr>
            </a:outerShdw>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35" name="Picture Placeholder 8">
            <a:extLst>
              <a:ext uri="{FF2B5EF4-FFF2-40B4-BE49-F238E27FC236}">
                <a16:creationId xmlns:a16="http://schemas.microsoft.com/office/drawing/2014/main" id="{8C4399B8-A079-445D-BC01-7B441E8B9D9B}"/>
              </a:ext>
            </a:extLst>
          </p:cNvPr>
          <p:cNvSpPr>
            <a:spLocks noGrp="1"/>
          </p:cNvSpPr>
          <p:nvPr>
            <p:ph type="pic" sz="quarter" idx="21" hasCustomPrompt="1"/>
          </p:nvPr>
        </p:nvSpPr>
        <p:spPr>
          <a:xfrm>
            <a:off x="5274751" y="3424938"/>
            <a:ext cx="822960" cy="82296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88900">
            <a:solidFill>
              <a:schemeClr val="accent3"/>
            </a:solidFill>
          </a:ln>
          <a:effectLst>
            <a:outerShdw blurRad="266700" algn="ctr" rotWithShape="0">
              <a:prstClr val="black">
                <a:alpha val="21000"/>
              </a:prstClr>
            </a:outerShdw>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36" name="Picture Placeholder 8">
            <a:extLst>
              <a:ext uri="{FF2B5EF4-FFF2-40B4-BE49-F238E27FC236}">
                <a16:creationId xmlns:a16="http://schemas.microsoft.com/office/drawing/2014/main" id="{9D25FD18-84AF-432B-8167-EE17B21F7C8C}"/>
              </a:ext>
            </a:extLst>
          </p:cNvPr>
          <p:cNvSpPr>
            <a:spLocks noGrp="1"/>
          </p:cNvSpPr>
          <p:nvPr>
            <p:ph type="pic" sz="quarter" idx="22" hasCustomPrompt="1"/>
          </p:nvPr>
        </p:nvSpPr>
        <p:spPr>
          <a:xfrm>
            <a:off x="5274751" y="4569965"/>
            <a:ext cx="822960" cy="82296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88900">
            <a:solidFill>
              <a:schemeClr val="accent3"/>
            </a:solidFill>
          </a:ln>
          <a:effectLst>
            <a:outerShdw blurRad="266700" algn="ctr" rotWithShape="0">
              <a:prstClr val="black">
                <a:alpha val="21000"/>
              </a:prstClr>
            </a:outerShdw>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37" name="Picture Placeholder 8">
            <a:extLst>
              <a:ext uri="{FF2B5EF4-FFF2-40B4-BE49-F238E27FC236}">
                <a16:creationId xmlns:a16="http://schemas.microsoft.com/office/drawing/2014/main" id="{BD518740-B79D-4024-923C-A9906DD7A0BB}"/>
              </a:ext>
            </a:extLst>
          </p:cNvPr>
          <p:cNvSpPr>
            <a:spLocks noGrp="1"/>
          </p:cNvSpPr>
          <p:nvPr>
            <p:ph type="pic" sz="quarter" idx="23" hasCustomPrompt="1"/>
          </p:nvPr>
        </p:nvSpPr>
        <p:spPr>
          <a:xfrm>
            <a:off x="5274751" y="5714992"/>
            <a:ext cx="822960" cy="82296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88900">
            <a:solidFill>
              <a:schemeClr val="accent3"/>
            </a:solidFill>
          </a:ln>
          <a:effectLst>
            <a:outerShdw blurRad="266700" algn="ctr" rotWithShape="0">
              <a:prstClr val="black">
                <a:alpha val="21000"/>
              </a:prstClr>
            </a:outerShdw>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38" name="Picture Placeholder 8">
            <a:extLst>
              <a:ext uri="{FF2B5EF4-FFF2-40B4-BE49-F238E27FC236}">
                <a16:creationId xmlns:a16="http://schemas.microsoft.com/office/drawing/2014/main" id="{E1CED3D6-E200-4BDA-B9A6-A7D3B9D39CFC}"/>
              </a:ext>
            </a:extLst>
          </p:cNvPr>
          <p:cNvSpPr>
            <a:spLocks noGrp="1"/>
          </p:cNvSpPr>
          <p:nvPr>
            <p:ph type="pic" sz="quarter" idx="24" hasCustomPrompt="1"/>
          </p:nvPr>
        </p:nvSpPr>
        <p:spPr>
          <a:xfrm>
            <a:off x="9000102" y="3422907"/>
            <a:ext cx="822960" cy="82296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88900">
            <a:solidFill>
              <a:schemeClr val="accent3"/>
            </a:solidFill>
          </a:ln>
          <a:effectLst>
            <a:outerShdw blurRad="266700" algn="ctr" rotWithShape="0">
              <a:prstClr val="black">
                <a:alpha val="21000"/>
              </a:prstClr>
            </a:outerShdw>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39" name="Picture Placeholder 8">
            <a:extLst>
              <a:ext uri="{FF2B5EF4-FFF2-40B4-BE49-F238E27FC236}">
                <a16:creationId xmlns:a16="http://schemas.microsoft.com/office/drawing/2014/main" id="{A0B90ED8-4771-4D59-830A-DEC3ECB1D826}"/>
              </a:ext>
            </a:extLst>
          </p:cNvPr>
          <p:cNvSpPr>
            <a:spLocks noGrp="1"/>
          </p:cNvSpPr>
          <p:nvPr>
            <p:ph type="pic" sz="quarter" idx="25" hasCustomPrompt="1"/>
          </p:nvPr>
        </p:nvSpPr>
        <p:spPr>
          <a:xfrm>
            <a:off x="9000102" y="4567934"/>
            <a:ext cx="822960" cy="82296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88900">
            <a:solidFill>
              <a:schemeClr val="accent3"/>
            </a:solidFill>
          </a:ln>
          <a:effectLst>
            <a:outerShdw blurRad="266700" algn="ctr" rotWithShape="0">
              <a:prstClr val="black">
                <a:alpha val="21000"/>
              </a:prstClr>
            </a:outerShdw>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40" name="Picture Placeholder 8">
            <a:extLst>
              <a:ext uri="{FF2B5EF4-FFF2-40B4-BE49-F238E27FC236}">
                <a16:creationId xmlns:a16="http://schemas.microsoft.com/office/drawing/2014/main" id="{790815C2-8DA4-4AD0-B5E4-C75298846B19}"/>
              </a:ext>
            </a:extLst>
          </p:cNvPr>
          <p:cNvSpPr>
            <a:spLocks noGrp="1"/>
          </p:cNvSpPr>
          <p:nvPr>
            <p:ph type="pic" sz="quarter" idx="26" hasCustomPrompt="1"/>
          </p:nvPr>
        </p:nvSpPr>
        <p:spPr>
          <a:xfrm>
            <a:off x="9000102" y="5712961"/>
            <a:ext cx="822960" cy="82296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88900">
            <a:solidFill>
              <a:schemeClr val="accent3"/>
            </a:solidFill>
          </a:ln>
          <a:effectLst>
            <a:outerShdw blurRad="266700" algn="ctr" rotWithShape="0">
              <a:prstClr val="black">
                <a:alpha val="21000"/>
              </a:prstClr>
            </a:outerShdw>
          </a:effectLst>
        </p:spPr>
        <p:txBody>
          <a:bodyPr wrap="square" anchor="ctr">
            <a:noAutofit/>
          </a:bodyPr>
          <a:lstStyle>
            <a:lvl1pPr marL="0" indent="0" algn="ctr">
              <a:buNone/>
              <a:defRPr sz="1800">
                <a:solidFill>
                  <a:schemeClr val="tx1"/>
                </a:solidFill>
              </a:defRPr>
            </a:lvl1pPr>
          </a:lstStyle>
          <a:p>
            <a:r>
              <a:rPr lang="en-MY" dirty="0"/>
              <a:t>Image</a:t>
            </a:r>
          </a:p>
        </p:txBody>
      </p:sp>
    </p:spTree>
    <p:extLst>
      <p:ext uri="{BB962C8B-B14F-4D97-AF65-F5344CB8AC3E}">
        <p14:creationId xmlns:p14="http://schemas.microsoft.com/office/powerpoint/2010/main" val="331487217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Organization Chart 2">
    <p:spTree>
      <p:nvGrpSpPr>
        <p:cNvPr id="1" name=""/>
        <p:cNvGrpSpPr/>
        <p:nvPr/>
      </p:nvGrpSpPr>
      <p:grpSpPr>
        <a:xfrm>
          <a:off x="0" y="0"/>
          <a:ext cx="0" cy="0"/>
          <a:chOff x="0" y="0"/>
          <a:chExt cx="0" cy="0"/>
        </a:xfrm>
      </p:grpSpPr>
      <p:sp>
        <p:nvSpPr>
          <p:cNvPr id="47" name="Picture Placeholder 8">
            <a:extLst>
              <a:ext uri="{FF2B5EF4-FFF2-40B4-BE49-F238E27FC236}">
                <a16:creationId xmlns:a16="http://schemas.microsoft.com/office/drawing/2014/main" id="{48FE0B49-438A-4697-BED4-A1DA446CC006}"/>
              </a:ext>
            </a:extLst>
          </p:cNvPr>
          <p:cNvSpPr>
            <a:spLocks noGrp="1"/>
          </p:cNvSpPr>
          <p:nvPr>
            <p:ph type="pic" sz="quarter" idx="14" hasCustomPrompt="1"/>
          </p:nvPr>
        </p:nvSpPr>
        <p:spPr>
          <a:xfrm>
            <a:off x="895096" y="2712720"/>
            <a:ext cx="1152144" cy="1152144"/>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88900">
            <a:noFill/>
          </a:ln>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48" name="Picture Placeholder 8">
            <a:extLst>
              <a:ext uri="{FF2B5EF4-FFF2-40B4-BE49-F238E27FC236}">
                <a16:creationId xmlns:a16="http://schemas.microsoft.com/office/drawing/2014/main" id="{19E73588-671A-4158-BC02-A3E6DF6A05D4}"/>
              </a:ext>
            </a:extLst>
          </p:cNvPr>
          <p:cNvSpPr>
            <a:spLocks noGrp="1"/>
          </p:cNvSpPr>
          <p:nvPr>
            <p:ph type="pic" sz="quarter" idx="15" hasCustomPrompt="1"/>
          </p:nvPr>
        </p:nvSpPr>
        <p:spPr>
          <a:xfrm>
            <a:off x="3436602" y="612122"/>
            <a:ext cx="896112" cy="896112"/>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88900">
            <a:noFill/>
          </a:ln>
          <a:effectLst/>
        </p:spPr>
        <p:txBody>
          <a:bodyPr wrap="square" anchor="ctr">
            <a:noAutofit/>
          </a:bodyPr>
          <a:lstStyle>
            <a:lvl1pPr marL="0" indent="0" algn="ctr">
              <a:buNone/>
              <a:defRPr sz="1400">
                <a:solidFill>
                  <a:schemeClr val="tx1"/>
                </a:solidFill>
              </a:defRPr>
            </a:lvl1pPr>
          </a:lstStyle>
          <a:p>
            <a:r>
              <a:rPr lang="en-MY" dirty="0"/>
              <a:t>Image</a:t>
            </a:r>
          </a:p>
        </p:txBody>
      </p:sp>
      <p:sp>
        <p:nvSpPr>
          <p:cNvPr id="49" name="Picture Placeholder 8">
            <a:extLst>
              <a:ext uri="{FF2B5EF4-FFF2-40B4-BE49-F238E27FC236}">
                <a16:creationId xmlns:a16="http://schemas.microsoft.com/office/drawing/2014/main" id="{019C69FD-6D54-43F3-8A91-093401B05FF5}"/>
              </a:ext>
            </a:extLst>
          </p:cNvPr>
          <p:cNvSpPr>
            <a:spLocks noGrp="1"/>
          </p:cNvSpPr>
          <p:nvPr>
            <p:ph type="pic" sz="quarter" idx="16" hasCustomPrompt="1"/>
          </p:nvPr>
        </p:nvSpPr>
        <p:spPr>
          <a:xfrm>
            <a:off x="3436602" y="2835553"/>
            <a:ext cx="896112" cy="896112"/>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88900">
            <a:noFill/>
          </a:ln>
          <a:effectLst/>
        </p:spPr>
        <p:txBody>
          <a:bodyPr wrap="square" anchor="ctr">
            <a:noAutofit/>
          </a:bodyPr>
          <a:lstStyle>
            <a:lvl1pPr marL="0" indent="0" algn="ctr">
              <a:buNone/>
              <a:defRPr sz="1400">
                <a:solidFill>
                  <a:schemeClr val="tx1"/>
                </a:solidFill>
              </a:defRPr>
            </a:lvl1pPr>
          </a:lstStyle>
          <a:p>
            <a:r>
              <a:rPr lang="en-MY" dirty="0"/>
              <a:t>Image</a:t>
            </a:r>
          </a:p>
        </p:txBody>
      </p:sp>
      <p:sp>
        <p:nvSpPr>
          <p:cNvPr id="50" name="Picture Placeholder 8">
            <a:extLst>
              <a:ext uri="{FF2B5EF4-FFF2-40B4-BE49-F238E27FC236}">
                <a16:creationId xmlns:a16="http://schemas.microsoft.com/office/drawing/2014/main" id="{66CC4F92-5AFE-4CF9-A858-79C8C04DF2F1}"/>
              </a:ext>
            </a:extLst>
          </p:cNvPr>
          <p:cNvSpPr>
            <a:spLocks noGrp="1"/>
          </p:cNvSpPr>
          <p:nvPr>
            <p:ph type="pic" sz="quarter" idx="17" hasCustomPrompt="1"/>
          </p:nvPr>
        </p:nvSpPr>
        <p:spPr>
          <a:xfrm>
            <a:off x="3436602" y="4944382"/>
            <a:ext cx="896112" cy="896112"/>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88900">
            <a:noFill/>
          </a:ln>
          <a:effectLst/>
        </p:spPr>
        <p:txBody>
          <a:bodyPr wrap="square" anchor="ctr">
            <a:noAutofit/>
          </a:bodyPr>
          <a:lstStyle>
            <a:lvl1pPr marL="0" indent="0" algn="ctr">
              <a:buNone/>
              <a:defRPr sz="1400">
                <a:solidFill>
                  <a:schemeClr val="tx1"/>
                </a:solidFill>
              </a:defRPr>
            </a:lvl1pPr>
          </a:lstStyle>
          <a:p>
            <a:r>
              <a:rPr lang="en-MY" dirty="0"/>
              <a:t>Image</a:t>
            </a:r>
          </a:p>
        </p:txBody>
      </p:sp>
      <p:sp>
        <p:nvSpPr>
          <p:cNvPr id="51" name="Picture Placeholder 8">
            <a:extLst>
              <a:ext uri="{FF2B5EF4-FFF2-40B4-BE49-F238E27FC236}">
                <a16:creationId xmlns:a16="http://schemas.microsoft.com/office/drawing/2014/main" id="{7352C0B4-6ECC-4BF3-A489-F8E154CAD560}"/>
              </a:ext>
            </a:extLst>
          </p:cNvPr>
          <p:cNvSpPr>
            <a:spLocks noGrp="1"/>
          </p:cNvSpPr>
          <p:nvPr>
            <p:ph type="pic" sz="quarter" idx="18" hasCustomPrompt="1"/>
          </p:nvPr>
        </p:nvSpPr>
        <p:spPr>
          <a:xfrm>
            <a:off x="6212278" y="612122"/>
            <a:ext cx="896112" cy="896112"/>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88900">
            <a:noFill/>
          </a:ln>
          <a:effectLst/>
        </p:spPr>
        <p:txBody>
          <a:bodyPr wrap="square" anchor="ctr">
            <a:noAutofit/>
          </a:bodyPr>
          <a:lstStyle>
            <a:lvl1pPr marL="0" indent="0" algn="ctr">
              <a:buNone/>
              <a:defRPr sz="1400">
                <a:solidFill>
                  <a:schemeClr val="tx1"/>
                </a:solidFill>
              </a:defRPr>
            </a:lvl1pPr>
          </a:lstStyle>
          <a:p>
            <a:r>
              <a:rPr lang="en-MY" dirty="0"/>
              <a:t>Image</a:t>
            </a:r>
          </a:p>
        </p:txBody>
      </p:sp>
      <p:sp>
        <p:nvSpPr>
          <p:cNvPr id="52" name="Picture Placeholder 8">
            <a:extLst>
              <a:ext uri="{FF2B5EF4-FFF2-40B4-BE49-F238E27FC236}">
                <a16:creationId xmlns:a16="http://schemas.microsoft.com/office/drawing/2014/main" id="{80DC32B0-0114-446B-ACE8-F474BA49414F}"/>
              </a:ext>
            </a:extLst>
          </p:cNvPr>
          <p:cNvSpPr>
            <a:spLocks noGrp="1"/>
          </p:cNvSpPr>
          <p:nvPr>
            <p:ph type="pic" sz="quarter" idx="19" hasCustomPrompt="1"/>
          </p:nvPr>
        </p:nvSpPr>
        <p:spPr>
          <a:xfrm>
            <a:off x="6212278" y="2835553"/>
            <a:ext cx="896112" cy="896112"/>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88900">
            <a:noFill/>
          </a:ln>
          <a:effectLst/>
        </p:spPr>
        <p:txBody>
          <a:bodyPr wrap="square" anchor="ctr">
            <a:noAutofit/>
          </a:bodyPr>
          <a:lstStyle>
            <a:lvl1pPr marL="0" indent="0" algn="ctr">
              <a:buNone/>
              <a:defRPr sz="1400">
                <a:solidFill>
                  <a:schemeClr val="tx1"/>
                </a:solidFill>
              </a:defRPr>
            </a:lvl1pPr>
          </a:lstStyle>
          <a:p>
            <a:r>
              <a:rPr lang="en-MY" dirty="0"/>
              <a:t>Image</a:t>
            </a:r>
          </a:p>
        </p:txBody>
      </p:sp>
      <p:sp>
        <p:nvSpPr>
          <p:cNvPr id="53" name="Picture Placeholder 8">
            <a:extLst>
              <a:ext uri="{FF2B5EF4-FFF2-40B4-BE49-F238E27FC236}">
                <a16:creationId xmlns:a16="http://schemas.microsoft.com/office/drawing/2014/main" id="{897F5626-2AEF-4FE4-B7EB-6926B7610772}"/>
              </a:ext>
            </a:extLst>
          </p:cNvPr>
          <p:cNvSpPr>
            <a:spLocks noGrp="1"/>
          </p:cNvSpPr>
          <p:nvPr>
            <p:ph type="pic" sz="quarter" idx="20" hasCustomPrompt="1"/>
          </p:nvPr>
        </p:nvSpPr>
        <p:spPr>
          <a:xfrm>
            <a:off x="6212278" y="4944382"/>
            <a:ext cx="896112" cy="896112"/>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88900">
            <a:noFill/>
          </a:ln>
          <a:effectLst/>
        </p:spPr>
        <p:txBody>
          <a:bodyPr wrap="square" anchor="ctr">
            <a:noAutofit/>
          </a:bodyPr>
          <a:lstStyle>
            <a:lvl1pPr marL="0" indent="0" algn="ctr">
              <a:buNone/>
              <a:defRPr sz="1400">
                <a:solidFill>
                  <a:schemeClr val="tx1"/>
                </a:solidFill>
              </a:defRPr>
            </a:lvl1pPr>
          </a:lstStyle>
          <a:p>
            <a:r>
              <a:rPr lang="en-MY" dirty="0"/>
              <a:t>Image</a:t>
            </a:r>
          </a:p>
        </p:txBody>
      </p:sp>
      <p:sp>
        <p:nvSpPr>
          <p:cNvPr id="54" name="Picture Placeholder 8">
            <a:extLst>
              <a:ext uri="{FF2B5EF4-FFF2-40B4-BE49-F238E27FC236}">
                <a16:creationId xmlns:a16="http://schemas.microsoft.com/office/drawing/2014/main" id="{66E477BA-9A6F-485B-8171-9E311CAC58E0}"/>
              </a:ext>
            </a:extLst>
          </p:cNvPr>
          <p:cNvSpPr>
            <a:spLocks noGrp="1"/>
          </p:cNvSpPr>
          <p:nvPr>
            <p:ph type="pic" sz="quarter" idx="21" hasCustomPrompt="1"/>
          </p:nvPr>
        </p:nvSpPr>
        <p:spPr>
          <a:xfrm>
            <a:off x="7788166" y="612122"/>
            <a:ext cx="896112" cy="896112"/>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88900">
            <a:noFill/>
          </a:ln>
          <a:effectLst/>
        </p:spPr>
        <p:txBody>
          <a:bodyPr wrap="square" anchor="ctr">
            <a:noAutofit/>
          </a:bodyPr>
          <a:lstStyle>
            <a:lvl1pPr marL="0" indent="0" algn="ctr">
              <a:buNone/>
              <a:defRPr sz="1400">
                <a:solidFill>
                  <a:schemeClr val="tx1"/>
                </a:solidFill>
              </a:defRPr>
            </a:lvl1pPr>
          </a:lstStyle>
          <a:p>
            <a:r>
              <a:rPr lang="en-MY" dirty="0"/>
              <a:t>Image</a:t>
            </a:r>
          </a:p>
        </p:txBody>
      </p:sp>
      <p:sp>
        <p:nvSpPr>
          <p:cNvPr id="55" name="Picture Placeholder 8">
            <a:extLst>
              <a:ext uri="{FF2B5EF4-FFF2-40B4-BE49-F238E27FC236}">
                <a16:creationId xmlns:a16="http://schemas.microsoft.com/office/drawing/2014/main" id="{17E5DA01-0A53-4DF2-B657-0113B38C9489}"/>
              </a:ext>
            </a:extLst>
          </p:cNvPr>
          <p:cNvSpPr>
            <a:spLocks noGrp="1"/>
          </p:cNvSpPr>
          <p:nvPr>
            <p:ph type="pic" sz="quarter" idx="22" hasCustomPrompt="1"/>
          </p:nvPr>
        </p:nvSpPr>
        <p:spPr>
          <a:xfrm>
            <a:off x="7788166" y="2835553"/>
            <a:ext cx="896112" cy="896112"/>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88900">
            <a:noFill/>
          </a:ln>
          <a:effectLst/>
        </p:spPr>
        <p:txBody>
          <a:bodyPr wrap="square" anchor="ctr">
            <a:noAutofit/>
          </a:bodyPr>
          <a:lstStyle>
            <a:lvl1pPr marL="0" indent="0" algn="ctr">
              <a:buNone/>
              <a:defRPr sz="1400">
                <a:solidFill>
                  <a:schemeClr val="tx1"/>
                </a:solidFill>
              </a:defRPr>
            </a:lvl1pPr>
          </a:lstStyle>
          <a:p>
            <a:r>
              <a:rPr lang="en-MY" dirty="0"/>
              <a:t>Image</a:t>
            </a:r>
          </a:p>
        </p:txBody>
      </p:sp>
      <p:sp>
        <p:nvSpPr>
          <p:cNvPr id="56" name="Picture Placeholder 8">
            <a:extLst>
              <a:ext uri="{FF2B5EF4-FFF2-40B4-BE49-F238E27FC236}">
                <a16:creationId xmlns:a16="http://schemas.microsoft.com/office/drawing/2014/main" id="{B0B098FF-B12E-41AB-82AB-9594BCBB8A7B}"/>
              </a:ext>
            </a:extLst>
          </p:cNvPr>
          <p:cNvSpPr>
            <a:spLocks noGrp="1"/>
          </p:cNvSpPr>
          <p:nvPr>
            <p:ph type="pic" sz="quarter" idx="23" hasCustomPrompt="1"/>
          </p:nvPr>
        </p:nvSpPr>
        <p:spPr>
          <a:xfrm>
            <a:off x="7788166" y="4944382"/>
            <a:ext cx="896112" cy="896112"/>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88900">
            <a:noFill/>
          </a:ln>
          <a:effectLst/>
        </p:spPr>
        <p:txBody>
          <a:bodyPr wrap="square" anchor="ctr">
            <a:noAutofit/>
          </a:bodyPr>
          <a:lstStyle>
            <a:lvl1pPr marL="0" indent="0" algn="ctr">
              <a:buNone/>
              <a:defRPr sz="1400">
                <a:solidFill>
                  <a:schemeClr val="tx1"/>
                </a:solidFill>
              </a:defRPr>
            </a:lvl1pPr>
          </a:lstStyle>
          <a:p>
            <a:r>
              <a:rPr lang="en-MY" dirty="0"/>
              <a:t>Image</a:t>
            </a:r>
          </a:p>
        </p:txBody>
      </p:sp>
      <p:sp>
        <p:nvSpPr>
          <p:cNvPr id="57" name="Picture Placeholder 8">
            <a:extLst>
              <a:ext uri="{FF2B5EF4-FFF2-40B4-BE49-F238E27FC236}">
                <a16:creationId xmlns:a16="http://schemas.microsoft.com/office/drawing/2014/main" id="{09B9146E-59CB-4BAA-B709-9B124D784E35}"/>
              </a:ext>
            </a:extLst>
          </p:cNvPr>
          <p:cNvSpPr>
            <a:spLocks noGrp="1"/>
          </p:cNvSpPr>
          <p:nvPr>
            <p:ph type="pic" sz="quarter" idx="24" hasCustomPrompt="1"/>
          </p:nvPr>
        </p:nvSpPr>
        <p:spPr>
          <a:xfrm>
            <a:off x="9364054" y="612122"/>
            <a:ext cx="896112" cy="896112"/>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88900">
            <a:noFill/>
          </a:ln>
          <a:effectLst/>
        </p:spPr>
        <p:txBody>
          <a:bodyPr wrap="square" anchor="ctr">
            <a:noAutofit/>
          </a:bodyPr>
          <a:lstStyle>
            <a:lvl1pPr marL="0" indent="0" algn="ctr">
              <a:buNone/>
              <a:defRPr sz="1400">
                <a:solidFill>
                  <a:schemeClr val="tx1"/>
                </a:solidFill>
              </a:defRPr>
            </a:lvl1pPr>
          </a:lstStyle>
          <a:p>
            <a:r>
              <a:rPr lang="en-MY" dirty="0"/>
              <a:t>Image</a:t>
            </a:r>
          </a:p>
        </p:txBody>
      </p:sp>
      <p:sp>
        <p:nvSpPr>
          <p:cNvPr id="58" name="Picture Placeholder 8">
            <a:extLst>
              <a:ext uri="{FF2B5EF4-FFF2-40B4-BE49-F238E27FC236}">
                <a16:creationId xmlns:a16="http://schemas.microsoft.com/office/drawing/2014/main" id="{2334E184-F100-455D-A55F-A16261E1BB2F}"/>
              </a:ext>
            </a:extLst>
          </p:cNvPr>
          <p:cNvSpPr>
            <a:spLocks noGrp="1"/>
          </p:cNvSpPr>
          <p:nvPr>
            <p:ph type="pic" sz="quarter" idx="25" hasCustomPrompt="1"/>
          </p:nvPr>
        </p:nvSpPr>
        <p:spPr>
          <a:xfrm>
            <a:off x="9364054" y="2835553"/>
            <a:ext cx="896112" cy="896112"/>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88900">
            <a:noFill/>
          </a:ln>
          <a:effectLst/>
        </p:spPr>
        <p:txBody>
          <a:bodyPr wrap="square" anchor="ctr">
            <a:noAutofit/>
          </a:bodyPr>
          <a:lstStyle>
            <a:lvl1pPr marL="0" indent="0" algn="ctr">
              <a:buNone/>
              <a:defRPr sz="1400">
                <a:solidFill>
                  <a:schemeClr val="tx1"/>
                </a:solidFill>
              </a:defRPr>
            </a:lvl1pPr>
          </a:lstStyle>
          <a:p>
            <a:r>
              <a:rPr lang="en-MY" dirty="0"/>
              <a:t>Image</a:t>
            </a:r>
          </a:p>
        </p:txBody>
      </p:sp>
      <p:sp>
        <p:nvSpPr>
          <p:cNvPr id="59" name="Picture Placeholder 8">
            <a:extLst>
              <a:ext uri="{FF2B5EF4-FFF2-40B4-BE49-F238E27FC236}">
                <a16:creationId xmlns:a16="http://schemas.microsoft.com/office/drawing/2014/main" id="{3B65DEE2-C210-4A0C-B2A2-4CE4B32F920A}"/>
              </a:ext>
            </a:extLst>
          </p:cNvPr>
          <p:cNvSpPr>
            <a:spLocks noGrp="1"/>
          </p:cNvSpPr>
          <p:nvPr>
            <p:ph type="pic" sz="quarter" idx="26" hasCustomPrompt="1"/>
          </p:nvPr>
        </p:nvSpPr>
        <p:spPr>
          <a:xfrm>
            <a:off x="9364054" y="4944382"/>
            <a:ext cx="896112" cy="896112"/>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88900">
            <a:noFill/>
          </a:ln>
          <a:effectLst/>
        </p:spPr>
        <p:txBody>
          <a:bodyPr wrap="square" anchor="ctr">
            <a:noAutofit/>
          </a:bodyPr>
          <a:lstStyle>
            <a:lvl1pPr marL="0" indent="0" algn="ctr">
              <a:buNone/>
              <a:defRPr sz="1400">
                <a:solidFill>
                  <a:schemeClr val="tx1"/>
                </a:solidFill>
              </a:defRPr>
            </a:lvl1pPr>
          </a:lstStyle>
          <a:p>
            <a:r>
              <a:rPr lang="en-MY" dirty="0"/>
              <a:t>Image</a:t>
            </a:r>
          </a:p>
        </p:txBody>
      </p:sp>
    </p:spTree>
    <p:extLst>
      <p:ext uri="{BB962C8B-B14F-4D97-AF65-F5344CB8AC3E}">
        <p14:creationId xmlns:p14="http://schemas.microsoft.com/office/powerpoint/2010/main" val="414973669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Organization Chart 3">
    <p:spTree>
      <p:nvGrpSpPr>
        <p:cNvPr id="1" name=""/>
        <p:cNvGrpSpPr/>
        <p:nvPr/>
      </p:nvGrpSpPr>
      <p:grpSpPr>
        <a:xfrm>
          <a:off x="0" y="0"/>
          <a:ext cx="0" cy="0"/>
          <a:chOff x="0" y="0"/>
          <a:chExt cx="0" cy="0"/>
        </a:xfrm>
      </p:grpSpPr>
      <p:sp>
        <p:nvSpPr>
          <p:cNvPr id="126" name="Picture Placeholder 8">
            <a:extLst>
              <a:ext uri="{FF2B5EF4-FFF2-40B4-BE49-F238E27FC236}">
                <a16:creationId xmlns:a16="http://schemas.microsoft.com/office/drawing/2014/main" id="{66068FA8-2637-46AD-95C0-31E1D8DB490D}"/>
              </a:ext>
            </a:extLst>
          </p:cNvPr>
          <p:cNvSpPr>
            <a:spLocks noGrp="1"/>
          </p:cNvSpPr>
          <p:nvPr>
            <p:ph type="pic" sz="quarter" idx="14" hasCustomPrompt="1"/>
          </p:nvPr>
        </p:nvSpPr>
        <p:spPr>
          <a:xfrm>
            <a:off x="5334754" y="2686613"/>
            <a:ext cx="1508760" cy="150876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solidFill>
              <a:schemeClr val="tx1"/>
            </a:solidFill>
          </a:ln>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127" name="Picture Placeholder 8">
            <a:extLst>
              <a:ext uri="{FF2B5EF4-FFF2-40B4-BE49-F238E27FC236}">
                <a16:creationId xmlns:a16="http://schemas.microsoft.com/office/drawing/2014/main" id="{33EF8E77-D2F0-4A06-9177-459D02C24E6F}"/>
              </a:ext>
            </a:extLst>
          </p:cNvPr>
          <p:cNvSpPr>
            <a:spLocks noGrp="1"/>
          </p:cNvSpPr>
          <p:nvPr>
            <p:ph type="pic" sz="quarter" idx="15" hasCustomPrompt="1"/>
          </p:nvPr>
        </p:nvSpPr>
        <p:spPr>
          <a:xfrm>
            <a:off x="3992639" y="1331088"/>
            <a:ext cx="1234440" cy="123444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solidFill>
              <a:schemeClr val="accent1"/>
            </a:solidFill>
          </a:ln>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128" name="Picture Placeholder 8">
            <a:extLst>
              <a:ext uri="{FF2B5EF4-FFF2-40B4-BE49-F238E27FC236}">
                <a16:creationId xmlns:a16="http://schemas.microsoft.com/office/drawing/2014/main" id="{D8BF1074-A2EC-4E50-87D6-E1260C31688D}"/>
              </a:ext>
            </a:extLst>
          </p:cNvPr>
          <p:cNvSpPr>
            <a:spLocks noGrp="1"/>
          </p:cNvSpPr>
          <p:nvPr>
            <p:ph type="pic" sz="quarter" idx="16" hasCustomPrompt="1"/>
          </p:nvPr>
        </p:nvSpPr>
        <p:spPr>
          <a:xfrm>
            <a:off x="6969182" y="1327422"/>
            <a:ext cx="1234440" cy="123444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solidFill>
              <a:schemeClr val="accent2"/>
            </a:solidFill>
          </a:ln>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129" name="Picture Placeholder 8">
            <a:extLst>
              <a:ext uri="{FF2B5EF4-FFF2-40B4-BE49-F238E27FC236}">
                <a16:creationId xmlns:a16="http://schemas.microsoft.com/office/drawing/2014/main" id="{380FDF83-57E5-4728-9924-63E0B5D649B3}"/>
              </a:ext>
            </a:extLst>
          </p:cNvPr>
          <p:cNvSpPr>
            <a:spLocks noGrp="1"/>
          </p:cNvSpPr>
          <p:nvPr>
            <p:ph type="pic" sz="quarter" idx="17" hasCustomPrompt="1"/>
          </p:nvPr>
        </p:nvSpPr>
        <p:spPr>
          <a:xfrm>
            <a:off x="3995276" y="4292471"/>
            <a:ext cx="1234440" cy="123444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solidFill>
              <a:schemeClr val="accent4"/>
            </a:solidFill>
          </a:ln>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130" name="Picture Placeholder 8">
            <a:extLst>
              <a:ext uri="{FF2B5EF4-FFF2-40B4-BE49-F238E27FC236}">
                <a16:creationId xmlns:a16="http://schemas.microsoft.com/office/drawing/2014/main" id="{7F5DF19D-7CE4-4BD5-A2C8-498D99B518E1}"/>
              </a:ext>
            </a:extLst>
          </p:cNvPr>
          <p:cNvSpPr>
            <a:spLocks noGrp="1"/>
          </p:cNvSpPr>
          <p:nvPr>
            <p:ph type="pic" sz="quarter" idx="18" hasCustomPrompt="1"/>
          </p:nvPr>
        </p:nvSpPr>
        <p:spPr>
          <a:xfrm>
            <a:off x="6971819" y="4288805"/>
            <a:ext cx="1234440" cy="123444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solidFill>
              <a:schemeClr val="accent3"/>
            </a:solidFill>
          </a:ln>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131" name="Picture Placeholder 8">
            <a:extLst>
              <a:ext uri="{FF2B5EF4-FFF2-40B4-BE49-F238E27FC236}">
                <a16:creationId xmlns:a16="http://schemas.microsoft.com/office/drawing/2014/main" id="{BB1262CE-92F4-4C27-89D4-026927D7AB91}"/>
              </a:ext>
            </a:extLst>
          </p:cNvPr>
          <p:cNvSpPr>
            <a:spLocks noGrp="1"/>
          </p:cNvSpPr>
          <p:nvPr>
            <p:ph type="pic" sz="quarter" idx="19" hasCustomPrompt="1"/>
          </p:nvPr>
        </p:nvSpPr>
        <p:spPr>
          <a:xfrm>
            <a:off x="2745274" y="705349"/>
            <a:ext cx="868680" cy="86868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solidFill>
              <a:schemeClr val="accent1"/>
            </a:solidFill>
          </a:ln>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132" name="Picture Placeholder 8">
            <a:extLst>
              <a:ext uri="{FF2B5EF4-FFF2-40B4-BE49-F238E27FC236}">
                <a16:creationId xmlns:a16="http://schemas.microsoft.com/office/drawing/2014/main" id="{866DA92A-217B-4F8A-BAEF-B8E231FFFFA6}"/>
              </a:ext>
            </a:extLst>
          </p:cNvPr>
          <p:cNvSpPr>
            <a:spLocks noGrp="1"/>
          </p:cNvSpPr>
          <p:nvPr>
            <p:ph type="pic" sz="quarter" idx="20" hasCustomPrompt="1"/>
          </p:nvPr>
        </p:nvSpPr>
        <p:spPr>
          <a:xfrm>
            <a:off x="2745274" y="2339243"/>
            <a:ext cx="868680" cy="86868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solidFill>
              <a:schemeClr val="accent1"/>
            </a:solidFill>
          </a:ln>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133" name="Picture Placeholder 8">
            <a:extLst>
              <a:ext uri="{FF2B5EF4-FFF2-40B4-BE49-F238E27FC236}">
                <a16:creationId xmlns:a16="http://schemas.microsoft.com/office/drawing/2014/main" id="{88DC54F5-3CEA-4EFF-95C3-B950353D75A5}"/>
              </a:ext>
            </a:extLst>
          </p:cNvPr>
          <p:cNvSpPr>
            <a:spLocks noGrp="1"/>
          </p:cNvSpPr>
          <p:nvPr>
            <p:ph type="pic" sz="quarter" idx="21" hasCustomPrompt="1"/>
          </p:nvPr>
        </p:nvSpPr>
        <p:spPr>
          <a:xfrm>
            <a:off x="2724226" y="3673998"/>
            <a:ext cx="868680" cy="86868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solidFill>
              <a:schemeClr val="accent4"/>
            </a:solidFill>
          </a:ln>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134" name="Picture Placeholder 8">
            <a:extLst>
              <a:ext uri="{FF2B5EF4-FFF2-40B4-BE49-F238E27FC236}">
                <a16:creationId xmlns:a16="http://schemas.microsoft.com/office/drawing/2014/main" id="{6321C9A8-3CD0-4BF1-9461-3E5A5C95CB03}"/>
              </a:ext>
            </a:extLst>
          </p:cNvPr>
          <p:cNvSpPr>
            <a:spLocks noGrp="1"/>
          </p:cNvSpPr>
          <p:nvPr>
            <p:ph type="pic" sz="quarter" idx="22" hasCustomPrompt="1"/>
          </p:nvPr>
        </p:nvSpPr>
        <p:spPr>
          <a:xfrm>
            <a:off x="2724226" y="5307892"/>
            <a:ext cx="868680" cy="86868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solidFill>
              <a:schemeClr val="accent4"/>
            </a:solidFill>
          </a:ln>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135" name="Picture Placeholder 8">
            <a:extLst>
              <a:ext uri="{FF2B5EF4-FFF2-40B4-BE49-F238E27FC236}">
                <a16:creationId xmlns:a16="http://schemas.microsoft.com/office/drawing/2014/main" id="{DFCACA5D-9816-49C4-BD9A-955C6793E0D3}"/>
              </a:ext>
            </a:extLst>
          </p:cNvPr>
          <p:cNvSpPr>
            <a:spLocks noGrp="1"/>
          </p:cNvSpPr>
          <p:nvPr>
            <p:ph type="pic" sz="quarter" idx="23" hasCustomPrompt="1"/>
          </p:nvPr>
        </p:nvSpPr>
        <p:spPr>
          <a:xfrm>
            <a:off x="8574503" y="691909"/>
            <a:ext cx="868680" cy="86868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solidFill>
              <a:schemeClr val="accent2"/>
            </a:solidFill>
          </a:ln>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136" name="Picture Placeholder 8">
            <a:extLst>
              <a:ext uri="{FF2B5EF4-FFF2-40B4-BE49-F238E27FC236}">
                <a16:creationId xmlns:a16="http://schemas.microsoft.com/office/drawing/2014/main" id="{C205DF09-0002-4EF2-997E-430D25CB50CC}"/>
              </a:ext>
            </a:extLst>
          </p:cNvPr>
          <p:cNvSpPr>
            <a:spLocks noGrp="1"/>
          </p:cNvSpPr>
          <p:nvPr>
            <p:ph type="pic" sz="quarter" idx="24" hasCustomPrompt="1"/>
          </p:nvPr>
        </p:nvSpPr>
        <p:spPr>
          <a:xfrm>
            <a:off x="8574503" y="2325803"/>
            <a:ext cx="868680" cy="86868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solidFill>
              <a:schemeClr val="accent2"/>
            </a:solidFill>
          </a:ln>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137" name="Picture Placeholder 8">
            <a:extLst>
              <a:ext uri="{FF2B5EF4-FFF2-40B4-BE49-F238E27FC236}">
                <a16:creationId xmlns:a16="http://schemas.microsoft.com/office/drawing/2014/main" id="{2D6D14E5-A545-4356-A3A7-C188EE1B3E77}"/>
              </a:ext>
            </a:extLst>
          </p:cNvPr>
          <p:cNvSpPr>
            <a:spLocks noGrp="1"/>
          </p:cNvSpPr>
          <p:nvPr>
            <p:ph type="pic" sz="quarter" idx="25" hasCustomPrompt="1"/>
          </p:nvPr>
        </p:nvSpPr>
        <p:spPr>
          <a:xfrm>
            <a:off x="8574503" y="3635882"/>
            <a:ext cx="868680" cy="86868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solidFill>
              <a:schemeClr val="accent3"/>
            </a:solidFill>
          </a:ln>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138" name="Picture Placeholder 8">
            <a:extLst>
              <a:ext uri="{FF2B5EF4-FFF2-40B4-BE49-F238E27FC236}">
                <a16:creationId xmlns:a16="http://schemas.microsoft.com/office/drawing/2014/main" id="{FD02FC8B-9FB0-415C-A49B-D1CD356A9FCA}"/>
              </a:ext>
            </a:extLst>
          </p:cNvPr>
          <p:cNvSpPr>
            <a:spLocks noGrp="1"/>
          </p:cNvSpPr>
          <p:nvPr>
            <p:ph type="pic" sz="quarter" idx="26" hasCustomPrompt="1"/>
          </p:nvPr>
        </p:nvSpPr>
        <p:spPr>
          <a:xfrm>
            <a:off x="8574503" y="5269776"/>
            <a:ext cx="868680" cy="86868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solidFill>
              <a:schemeClr val="accent3"/>
            </a:solidFill>
          </a:ln>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139" name="Picture Placeholder 8">
            <a:extLst>
              <a:ext uri="{FF2B5EF4-FFF2-40B4-BE49-F238E27FC236}">
                <a16:creationId xmlns:a16="http://schemas.microsoft.com/office/drawing/2014/main" id="{9CD4256F-63B2-417D-B34B-2A0A5AC273CB}"/>
              </a:ext>
            </a:extLst>
          </p:cNvPr>
          <p:cNvSpPr>
            <a:spLocks noGrp="1"/>
          </p:cNvSpPr>
          <p:nvPr>
            <p:ph type="pic" sz="quarter" idx="27" hasCustomPrompt="1"/>
          </p:nvPr>
        </p:nvSpPr>
        <p:spPr>
          <a:xfrm>
            <a:off x="1926742" y="846138"/>
            <a:ext cx="566928" cy="56692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solidFill>
              <a:schemeClr val="accent1"/>
            </a:solidFill>
          </a:ln>
          <a:effectLst/>
        </p:spPr>
        <p:txBody>
          <a:bodyPr wrap="square" anchor="ctr">
            <a:noAutofit/>
          </a:bodyPr>
          <a:lstStyle>
            <a:lvl1pPr marL="0" indent="0" algn="ctr">
              <a:buNone/>
              <a:defRPr sz="1100">
                <a:solidFill>
                  <a:schemeClr val="tx1"/>
                </a:solidFill>
              </a:defRPr>
            </a:lvl1pPr>
          </a:lstStyle>
          <a:p>
            <a:r>
              <a:rPr lang="en-MY" dirty="0"/>
              <a:t>Image</a:t>
            </a:r>
          </a:p>
        </p:txBody>
      </p:sp>
      <p:sp>
        <p:nvSpPr>
          <p:cNvPr id="140" name="Picture Placeholder 8">
            <a:extLst>
              <a:ext uri="{FF2B5EF4-FFF2-40B4-BE49-F238E27FC236}">
                <a16:creationId xmlns:a16="http://schemas.microsoft.com/office/drawing/2014/main" id="{96907598-676B-48B5-BDC1-A53BE4C1E993}"/>
              </a:ext>
            </a:extLst>
          </p:cNvPr>
          <p:cNvSpPr>
            <a:spLocks noGrp="1"/>
          </p:cNvSpPr>
          <p:nvPr>
            <p:ph type="pic" sz="quarter" idx="28" hasCustomPrompt="1"/>
          </p:nvPr>
        </p:nvSpPr>
        <p:spPr>
          <a:xfrm>
            <a:off x="1142217" y="842712"/>
            <a:ext cx="566928" cy="56692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solidFill>
              <a:schemeClr val="accent1"/>
            </a:solidFill>
          </a:ln>
          <a:effectLst/>
        </p:spPr>
        <p:txBody>
          <a:bodyPr wrap="square" anchor="ctr">
            <a:noAutofit/>
          </a:bodyPr>
          <a:lstStyle>
            <a:lvl1pPr marL="0" indent="0" algn="ctr">
              <a:buNone/>
              <a:defRPr sz="1100">
                <a:solidFill>
                  <a:schemeClr val="tx1"/>
                </a:solidFill>
              </a:defRPr>
            </a:lvl1pPr>
          </a:lstStyle>
          <a:p>
            <a:r>
              <a:rPr lang="en-MY" dirty="0"/>
              <a:t>Image</a:t>
            </a:r>
          </a:p>
        </p:txBody>
      </p:sp>
      <p:sp>
        <p:nvSpPr>
          <p:cNvPr id="141" name="Picture Placeholder 8">
            <a:extLst>
              <a:ext uri="{FF2B5EF4-FFF2-40B4-BE49-F238E27FC236}">
                <a16:creationId xmlns:a16="http://schemas.microsoft.com/office/drawing/2014/main" id="{770E42F9-2AA9-4DA6-9E4E-D05CECAD90F7}"/>
              </a:ext>
            </a:extLst>
          </p:cNvPr>
          <p:cNvSpPr>
            <a:spLocks noGrp="1"/>
          </p:cNvSpPr>
          <p:nvPr>
            <p:ph type="pic" sz="quarter" idx="29" hasCustomPrompt="1"/>
          </p:nvPr>
        </p:nvSpPr>
        <p:spPr>
          <a:xfrm>
            <a:off x="357692" y="839286"/>
            <a:ext cx="566928" cy="56692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solidFill>
              <a:schemeClr val="accent1"/>
            </a:solidFill>
          </a:ln>
          <a:effectLst/>
        </p:spPr>
        <p:txBody>
          <a:bodyPr wrap="square" anchor="ctr">
            <a:noAutofit/>
          </a:bodyPr>
          <a:lstStyle>
            <a:lvl1pPr marL="0" indent="0" algn="ctr">
              <a:buNone/>
              <a:defRPr sz="1100">
                <a:solidFill>
                  <a:schemeClr val="tx1"/>
                </a:solidFill>
              </a:defRPr>
            </a:lvl1pPr>
          </a:lstStyle>
          <a:p>
            <a:r>
              <a:rPr lang="en-MY" dirty="0"/>
              <a:t>Image</a:t>
            </a:r>
          </a:p>
        </p:txBody>
      </p:sp>
      <p:sp>
        <p:nvSpPr>
          <p:cNvPr id="142" name="Picture Placeholder 8">
            <a:extLst>
              <a:ext uri="{FF2B5EF4-FFF2-40B4-BE49-F238E27FC236}">
                <a16:creationId xmlns:a16="http://schemas.microsoft.com/office/drawing/2014/main" id="{A1754D1B-68CB-4442-87F0-E2F31E1B587F}"/>
              </a:ext>
            </a:extLst>
          </p:cNvPr>
          <p:cNvSpPr>
            <a:spLocks noGrp="1"/>
          </p:cNvSpPr>
          <p:nvPr>
            <p:ph type="pic" sz="quarter" idx="30" hasCustomPrompt="1"/>
          </p:nvPr>
        </p:nvSpPr>
        <p:spPr>
          <a:xfrm>
            <a:off x="1916750" y="2479885"/>
            <a:ext cx="566928" cy="56692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solidFill>
              <a:schemeClr val="accent1"/>
            </a:solidFill>
          </a:ln>
          <a:effectLst/>
        </p:spPr>
        <p:txBody>
          <a:bodyPr wrap="square" anchor="ctr">
            <a:noAutofit/>
          </a:bodyPr>
          <a:lstStyle>
            <a:lvl1pPr marL="0" indent="0" algn="ctr">
              <a:buNone/>
              <a:defRPr sz="1100">
                <a:solidFill>
                  <a:schemeClr val="tx1"/>
                </a:solidFill>
              </a:defRPr>
            </a:lvl1pPr>
          </a:lstStyle>
          <a:p>
            <a:r>
              <a:rPr lang="en-MY" dirty="0"/>
              <a:t>Image</a:t>
            </a:r>
          </a:p>
        </p:txBody>
      </p:sp>
      <p:sp>
        <p:nvSpPr>
          <p:cNvPr id="143" name="Picture Placeholder 8">
            <a:extLst>
              <a:ext uri="{FF2B5EF4-FFF2-40B4-BE49-F238E27FC236}">
                <a16:creationId xmlns:a16="http://schemas.microsoft.com/office/drawing/2014/main" id="{7D1C1E09-2A16-4FEC-B8A3-D1B4083940E5}"/>
              </a:ext>
            </a:extLst>
          </p:cNvPr>
          <p:cNvSpPr>
            <a:spLocks noGrp="1"/>
          </p:cNvSpPr>
          <p:nvPr>
            <p:ph type="pic" sz="quarter" idx="31" hasCustomPrompt="1"/>
          </p:nvPr>
        </p:nvSpPr>
        <p:spPr>
          <a:xfrm>
            <a:off x="1132225" y="2476459"/>
            <a:ext cx="566928" cy="56692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solidFill>
              <a:schemeClr val="accent1"/>
            </a:solidFill>
          </a:ln>
          <a:effectLst/>
        </p:spPr>
        <p:txBody>
          <a:bodyPr wrap="square" anchor="ctr">
            <a:noAutofit/>
          </a:bodyPr>
          <a:lstStyle>
            <a:lvl1pPr marL="0" indent="0" algn="ctr">
              <a:buNone/>
              <a:defRPr sz="1100">
                <a:solidFill>
                  <a:schemeClr val="tx1"/>
                </a:solidFill>
              </a:defRPr>
            </a:lvl1pPr>
          </a:lstStyle>
          <a:p>
            <a:r>
              <a:rPr lang="en-MY" dirty="0"/>
              <a:t>Image</a:t>
            </a:r>
          </a:p>
        </p:txBody>
      </p:sp>
      <p:sp>
        <p:nvSpPr>
          <p:cNvPr id="144" name="Picture Placeholder 8">
            <a:extLst>
              <a:ext uri="{FF2B5EF4-FFF2-40B4-BE49-F238E27FC236}">
                <a16:creationId xmlns:a16="http://schemas.microsoft.com/office/drawing/2014/main" id="{BCD2E565-E990-4B1B-85AE-7143D1FA06B6}"/>
              </a:ext>
            </a:extLst>
          </p:cNvPr>
          <p:cNvSpPr>
            <a:spLocks noGrp="1"/>
          </p:cNvSpPr>
          <p:nvPr>
            <p:ph type="pic" sz="quarter" idx="32" hasCustomPrompt="1"/>
          </p:nvPr>
        </p:nvSpPr>
        <p:spPr>
          <a:xfrm>
            <a:off x="347700" y="2473033"/>
            <a:ext cx="566928" cy="56692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solidFill>
              <a:schemeClr val="accent1"/>
            </a:solidFill>
          </a:ln>
          <a:effectLst/>
        </p:spPr>
        <p:txBody>
          <a:bodyPr wrap="square" anchor="ctr">
            <a:noAutofit/>
          </a:bodyPr>
          <a:lstStyle>
            <a:lvl1pPr marL="0" indent="0" algn="ctr">
              <a:buNone/>
              <a:defRPr sz="1100">
                <a:solidFill>
                  <a:schemeClr val="tx1"/>
                </a:solidFill>
              </a:defRPr>
            </a:lvl1pPr>
          </a:lstStyle>
          <a:p>
            <a:r>
              <a:rPr lang="en-MY" dirty="0"/>
              <a:t>Image</a:t>
            </a:r>
          </a:p>
        </p:txBody>
      </p:sp>
      <p:sp>
        <p:nvSpPr>
          <p:cNvPr id="145" name="Picture Placeholder 8">
            <a:extLst>
              <a:ext uri="{FF2B5EF4-FFF2-40B4-BE49-F238E27FC236}">
                <a16:creationId xmlns:a16="http://schemas.microsoft.com/office/drawing/2014/main" id="{67D67D3C-CE66-4636-9527-F700EB98D0A5}"/>
              </a:ext>
            </a:extLst>
          </p:cNvPr>
          <p:cNvSpPr>
            <a:spLocks noGrp="1"/>
          </p:cNvSpPr>
          <p:nvPr>
            <p:ph type="pic" sz="quarter" idx="33" hasCustomPrompt="1"/>
          </p:nvPr>
        </p:nvSpPr>
        <p:spPr>
          <a:xfrm>
            <a:off x="1906758" y="3811800"/>
            <a:ext cx="566928" cy="56692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solidFill>
              <a:schemeClr val="accent4"/>
            </a:solidFill>
          </a:ln>
          <a:effectLst/>
        </p:spPr>
        <p:txBody>
          <a:bodyPr wrap="square" anchor="ctr">
            <a:noAutofit/>
          </a:bodyPr>
          <a:lstStyle>
            <a:lvl1pPr marL="0" indent="0" algn="ctr">
              <a:buNone/>
              <a:defRPr sz="1100">
                <a:solidFill>
                  <a:schemeClr val="tx1"/>
                </a:solidFill>
              </a:defRPr>
            </a:lvl1pPr>
          </a:lstStyle>
          <a:p>
            <a:r>
              <a:rPr lang="en-MY" dirty="0"/>
              <a:t>Image</a:t>
            </a:r>
          </a:p>
        </p:txBody>
      </p:sp>
      <p:sp>
        <p:nvSpPr>
          <p:cNvPr id="146" name="Picture Placeholder 8">
            <a:extLst>
              <a:ext uri="{FF2B5EF4-FFF2-40B4-BE49-F238E27FC236}">
                <a16:creationId xmlns:a16="http://schemas.microsoft.com/office/drawing/2014/main" id="{D7E351BA-5E83-483D-84F4-D2884AAEA2E8}"/>
              </a:ext>
            </a:extLst>
          </p:cNvPr>
          <p:cNvSpPr>
            <a:spLocks noGrp="1"/>
          </p:cNvSpPr>
          <p:nvPr>
            <p:ph type="pic" sz="quarter" idx="34" hasCustomPrompt="1"/>
          </p:nvPr>
        </p:nvSpPr>
        <p:spPr>
          <a:xfrm>
            <a:off x="1122233" y="3808374"/>
            <a:ext cx="566928" cy="56692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solidFill>
              <a:schemeClr val="accent4"/>
            </a:solidFill>
          </a:ln>
          <a:effectLst/>
        </p:spPr>
        <p:txBody>
          <a:bodyPr wrap="square" anchor="ctr">
            <a:noAutofit/>
          </a:bodyPr>
          <a:lstStyle>
            <a:lvl1pPr marL="0" indent="0" algn="ctr">
              <a:buNone/>
              <a:defRPr sz="1100">
                <a:solidFill>
                  <a:schemeClr val="tx1"/>
                </a:solidFill>
              </a:defRPr>
            </a:lvl1pPr>
          </a:lstStyle>
          <a:p>
            <a:r>
              <a:rPr lang="en-MY" dirty="0"/>
              <a:t>Image</a:t>
            </a:r>
          </a:p>
        </p:txBody>
      </p:sp>
      <p:sp>
        <p:nvSpPr>
          <p:cNvPr id="147" name="Picture Placeholder 8">
            <a:extLst>
              <a:ext uri="{FF2B5EF4-FFF2-40B4-BE49-F238E27FC236}">
                <a16:creationId xmlns:a16="http://schemas.microsoft.com/office/drawing/2014/main" id="{66A54BFA-DE48-4985-9FA5-6E10124C56F5}"/>
              </a:ext>
            </a:extLst>
          </p:cNvPr>
          <p:cNvSpPr>
            <a:spLocks noGrp="1"/>
          </p:cNvSpPr>
          <p:nvPr>
            <p:ph type="pic" sz="quarter" idx="35" hasCustomPrompt="1"/>
          </p:nvPr>
        </p:nvSpPr>
        <p:spPr>
          <a:xfrm>
            <a:off x="337708" y="3804948"/>
            <a:ext cx="566928" cy="56692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solidFill>
              <a:schemeClr val="accent4"/>
            </a:solidFill>
          </a:ln>
          <a:effectLst/>
        </p:spPr>
        <p:txBody>
          <a:bodyPr wrap="square" anchor="ctr">
            <a:noAutofit/>
          </a:bodyPr>
          <a:lstStyle>
            <a:lvl1pPr marL="0" indent="0" algn="ctr">
              <a:buNone/>
              <a:defRPr sz="1100">
                <a:solidFill>
                  <a:schemeClr val="tx1"/>
                </a:solidFill>
              </a:defRPr>
            </a:lvl1pPr>
          </a:lstStyle>
          <a:p>
            <a:r>
              <a:rPr lang="en-MY" dirty="0"/>
              <a:t>Image</a:t>
            </a:r>
          </a:p>
        </p:txBody>
      </p:sp>
      <p:sp>
        <p:nvSpPr>
          <p:cNvPr id="148" name="Picture Placeholder 8">
            <a:extLst>
              <a:ext uri="{FF2B5EF4-FFF2-40B4-BE49-F238E27FC236}">
                <a16:creationId xmlns:a16="http://schemas.microsoft.com/office/drawing/2014/main" id="{02772560-D101-4C4D-B97E-B38A28D9E44D}"/>
              </a:ext>
            </a:extLst>
          </p:cNvPr>
          <p:cNvSpPr>
            <a:spLocks noGrp="1"/>
          </p:cNvSpPr>
          <p:nvPr>
            <p:ph type="pic" sz="quarter" idx="36" hasCustomPrompt="1"/>
          </p:nvPr>
        </p:nvSpPr>
        <p:spPr>
          <a:xfrm>
            <a:off x="1896766" y="5451786"/>
            <a:ext cx="566928" cy="56692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solidFill>
              <a:schemeClr val="accent4"/>
            </a:solidFill>
          </a:ln>
          <a:effectLst/>
        </p:spPr>
        <p:txBody>
          <a:bodyPr wrap="square" anchor="ctr">
            <a:noAutofit/>
          </a:bodyPr>
          <a:lstStyle>
            <a:lvl1pPr marL="0" indent="0" algn="ctr">
              <a:buNone/>
              <a:defRPr sz="1100">
                <a:solidFill>
                  <a:schemeClr val="tx1"/>
                </a:solidFill>
              </a:defRPr>
            </a:lvl1pPr>
          </a:lstStyle>
          <a:p>
            <a:r>
              <a:rPr lang="en-MY" dirty="0"/>
              <a:t>Image</a:t>
            </a:r>
          </a:p>
        </p:txBody>
      </p:sp>
      <p:sp>
        <p:nvSpPr>
          <p:cNvPr id="149" name="Picture Placeholder 8">
            <a:extLst>
              <a:ext uri="{FF2B5EF4-FFF2-40B4-BE49-F238E27FC236}">
                <a16:creationId xmlns:a16="http://schemas.microsoft.com/office/drawing/2014/main" id="{AB61F6BE-B271-4530-845F-35CA191D8EA6}"/>
              </a:ext>
            </a:extLst>
          </p:cNvPr>
          <p:cNvSpPr>
            <a:spLocks noGrp="1"/>
          </p:cNvSpPr>
          <p:nvPr>
            <p:ph type="pic" sz="quarter" idx="37" hasCustomPrompt="1"/>
          </p:nvPr>
        </p:nvSpPr>
        <p:spPr>
          <a:xfrm>
            <a:off x="1112241" y="5448360"/>
            <a:ext cx="566928" cy="56692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solidFill>
              <a:schemeClr val="accent4"/>
            </a:solidFill>
          </a:ln>
          <a:effectLst/>
        </p:spPr>
        <p:txBody>
          <a:bodyPr wrap="square" anchor="ctr">
            <a:noAutofit/>
          </a:bodyPr>
          <a:lstStyle>
            <a:lvl1pPr marL="0" indent="0" algn="ctr">
              <a:buNone/>
              <a:defRPr sz="1100">
                <a:solidFill>
                  <a:schemeClr val="tx1"/>
                </a:solidFill>
              </a:defRPr>
            </a:lvl1pPr>
          </a:lstStyle>
          <a:p>
            <a:r>
              <a:rPr lang="en-MY" dirty="0"/>
              <a:t>Image</a:t>
            </a:r>
          </a:p>
        </p:txBody>
      </p:sp>
      <p:sp>
        <p:nvSpPr>
          <p:cNvPr id="150" name="Picture Placeholder 8">
            <a:extLst>
              <a:ext uri="{FF2B5EF4-FFF2-40B4-BE49-F238E27FC236}">
                <a16:creationId xmlns:a16="http://schemas.microsoft.com/office/drawing/2014/main" id="{19D02F03-5644-4AE5-BEF7-17412F06BC5C}"/>
              </a:ext>
            </a:extLst>
          </p:cNvPr>
          <p:cNvSpPr>
            <a:spLocks noGrp="1"/>
          </p:cNvSpPr>
          <p:nvPr>
            <p:ph type="pic" sz="quarter" idx="38" hasCustomPrompt="1"/>
          </p:nvPr>
        </p:nvSpPr>
        <p:spPr>
          <a:xfrm>
            <a:off x="327716" y="5444934"/>
            <a:ext cx="566928" cy="56692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solidFill>
              <a:schemeClr val="accent4"/>
            </a:solidFill>
          </a:ln>
          <a:effectLst/>
        </p:spPr>
        <p:txBody>
          <a:bodyPr wrap="square" anchor="ctr">
            <a:noAutofit/>
          </a:bodyPr>
          <a:lstStyle>
            <a:lvl1pPr marL="0" indent="0" algn="ctr">
              <a:buNone/>
              <a:defRPr sz="1100">
                <a:solidFill>
                  <a:schemeClr val="tx1"/>
                </a:solidFill>
              </a:defRPr>
            </a:lvl1pPr>
          </a:lstStyle>
          <a:p>
            <a:r>
              <a:rPr lang="en-MY" dirty="0"/>
              <a:t>Image</a:t>
            </a:r>
          </a:p>
        </p:txBody>
      </p:sp>
      <p:sp>
        <p:nvSpPr>
          <p:cNvPr id="151" name="Picture Placeholder 8">
            <a:extLst>
              <a:ext uri="{FF2B5EF4-FFF2-40B4-BE49-F238E27FC236}">
                <a16:creationId xmlns:a16="http://schemas.microsoft.com/office/drawing/2014/main" id="{4BCF2ED0-91A6-401C-B79B-86BFA50DB1AF}"/>
              </a:ext>
            </a:extLst>
          </p:cNvPr>
          <p:cNvSpPr>
            <a:spLocks noGrp="1"/>
          </p:cNvSpPr>
          <p:nvPr>
            <p:ph type="pic" sz="quarter" idx="39" hasCustomPrompt="1"/>
          </p:nvPr>
        </p:nvSpPr>
        <p:spPr>
          <a:xfrm>
            <a:off x="11297356" y="852990"/>
            <a:ext cx="566928" cy="56692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solidFill>
              <a:schemeClr val="accent2"/>
            </a:solidFill>
          </a:ln>
          <a:effectLst/>
        </p:spPr>
        <p:txBody>
          <a:bodyPr wrap="square" anchor="ctr">
            <a:noAutofit/>
          </a:bodyPr>
          <a:lstStyle>
            <a:lvl1pPr marL="0" indent="0" algn="ctr">
              <a:buNone/>
              <a:defRPr sz="1100">
                <a:solidFill>
                  <a:schemeClr val="tx1"/>
                </a:solidFill>
              </a:defRPr>
            </a:lvl1pPr>
          </a:lstStyle>
          <a:p>
            <a:r>
              <a:rPr lang="en-MY" dirty="0"/>
              <a:t>Image</a:t>
            </a:r>
          </a:p>
        </p:txBody>
      </p:sp>
      <p:sp>
        <p:nvSpPr>
          <p:cNvPr id="152" name="Picture Placeholder 8">
            <a:extLst>
              <a:ext uri="{FF2B5EF4-FFF2-40B4-BE49-F238E27FC236}">
                <a16:creationId xmlns:a16="http://schemas.microsoft.com/office/drawing/2014/main" id="{DF269E06-59F2-4ED1-AB0F-086AD50FC2BF}"/>
              </a:ext>
            </a:extLst>
          </p:cNvPr>
          <p:cNvSpPr>
            <a:spLocks noGrp="1"/>
          </p:cNvSpPr>
          <p:nvPr>
            <p:ph type="pic" sz="quarter" idx="40" hasCustomPrompt="1"/>
          </p:nvPr>
        </p:nvSpPr>
        <p:spPr>
          <a:xfrm>
            <a:off x="10512831" y="849564"/>
            <a:ext cx="566928" cy="56692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solidFill>
              <a:schemeClr val="accent2"/>
            </a:solidFill>
          </a:ln>
          <a:effectLst/>
        </p:spPr>
        <p:txBody>
          <a:bodyPr wrap="square" anchor="ctr">
            <a:noAutofit/>
          </a:bodyPr>
          <a:lstStyle>
            <a:lvl1pPr marL="0" indent="0" algn="ctr">
              <a:buNone/>
              <a:defRPr sz="1100">
                <a:solidFill>
                  <a:schemeClr val="tx1"/>
                </a:solidFill>
              </a:defRPr>
            </a:lvl1pPr>
          </a:lstStyle>
          <a:p>
            <a:r>
              <a:rPr lang="en-MY" dirty="0"/>
              <a:t>Image</a:t>
            </a:r>
          </a:p>
        </p:txBody>
      </p:sp>
      <p:sp>
        <p:nvSpPr>
          <p:cNvPr id="153" name="Picture Placeholder 8">
            <a:extLst>
              <a:ext uri="{FF2B5EF4-FFF2-40B4-BE49-F238E27FC236}">
                <a16:creationId xmlns:a16="http://schemas.microsoft.com/office/drawing/2014/main" id="{63F5880C-2E87-43FF-B725-53645AB7014E}"/>
              </a:ext>
            </a:extLst>
          </p:cNvPr>
          <p:cNvSpPr>
            <a:spLocks noGrp="1"/>
          </p:cNvSpPr>
          <p:nvPr>
            <p:ph type="pic" sz="quarter" idx="41" hasCustomPrompt="1"/>
          </p:nvPr>
        </p:nvSpPr>
        <p:spPr>
          <a:xfrm>
            <a:off x="9728306" y="846138"/>
            <a:ext cx="566928" cy="56692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solidFill>
              <a:schemeClr val="accent2"/>
            </a:solidFill>
          </a:ln>
          <a:effectLst/>
        </p:spPr>
        <p:txBody>
          <a:bodyPr wrap="square" anchor="ctr">
            <a:noAutofit/>
          </a:bodyPr>
          <a:lstStyle>
            <a:lvl1pPr marL="0" indent="0" algn="ctr">
              <a:buNone/>
              <a:defRPr sz="1100">
                <a:solidFill>
                  <a:schemeClr val="tx1"/>
                </a:solidFill>
              </a:defRPr>
            </a:lvl1pPr>
          </a:lstStyle>
          <a:p>
            <a:r>
              <a:rPr lang="en-MY" dirty="0"/>
              <a:t>Image</a:t>
            </a:r>
          </a:p>
        </p:txBody>
      </p:sp>
      <p:sp>
        <p:nvSpPr>
          <p:cNvPr id="154" name="Picture Placeholder 8">
            <a:extLst>
              <a:ext uri="{FF2B5EF4-FFF2-40B4-BE49-F238E27FC236}">
                <a16:creationId xmlns:a16="http://schemas.microsoft.com/office/drawing/2014/main" id="{601DF9A3-F4AD-41B7-AACC-D9E4D4F12624}"/>
              </a:ext>
            </a:extLst>
          </p:cNvPr>
          <p:cNvSpPr>
            <a:spLocks noGrp="1"/>
          </p:cNvSpPr>
          <p:nvPr>
            <p:ph type="pic" sz="quarter" idx="42" hasCustomPrompt="1"/>
          </p:nvPr>
        </p:nvSpPr>
        <p:spPr>
          <a:xfrm>
            <a:off x="11287364" y="2486737"/>
            <a:ext cx="566928" cy="56692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solidFill>
              <a:schemeClr val="accent2"/>
            </a:solidFill>
          </a:ln>
          <a:effectLst/>
        </p:spPr>
        <p:txBody>
          <a:bodyPr wrap="square" anchor="ctr">
            <a:noAutofit/>
          </a:bodyPr>
          <a:lstStyle>
            <a:lvl1pPr marL="0" indent="0" algn="ctr">
              <a:buNone/>
              <a:defRPr sz="1100">
                <a:solidFill>
                  <a:schemeClr val="tx1"/>
                </a:solidFill>
              </a:defRPr>
            </a:lvl1pPr>
          </a:lstStyle>
          <a:p>
            <a:r>
              <a:rPr lang="en-MY" dirty="0"/>
              <a:t>Image</a:t>
            </a:r>
          </a:p>
        </p:txBody>
      </p:sp>
      <p:sp>
        <p:nvSpPr>
          <p:cNvPr id="155" name="Picture Placeholder 8">
            <a:extLst>
              <a:ext uri="{FF2B5EF4-FFF2-40B4-BE49-F238E27FC236}">
                <a16:creationId xmlns:a16="http://schemas.microsoft.com/office/drawing/2014/main" id="{C56A9E6B-7C5F-4538-87E5-44FB6BC5CDBC}"/>
              </a:ext>
            </a:extLst>
          </p:cNvPr>
          <p:cNvSpPr>
            <a:spLocks noGrp="1"/>
          </p:cNvSpPr>
          <p:nvPr>
            <p:ph type="pic" sz="quarter" idx="43" hasCustomPrompt="1"/>
          </p:nvPr>
        </p:nvSpPr>
        <p:spPr>
          <a:xfrm>
            <a:off x="10502839" y="2483311"/>
            <a:ext cx="566928" cy="56692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solidFill>
              <a:schemeClr val="accent2"/>
            </a:solidFill>
          </a:ln>
          <a:effectLst/>
        </p:spPr>
        <p:txBody>
          <a:bodyPr wrap="square" anchor="ctr">
            <a:noAutofit/>
          </a:bodyPr>
          <a:lstStyle>
            <a:lvl1pPr marL="0" indent="0" algn="ctr">
              <a:buNone/>
              <a:defRPr sz="1100">
                <a:solidFill>
                  <a:schemeClr val="tx1"/>
                </a:solidFill>
              </a:defRPr>
            </a:lvl1pPr>
          </a:lstStyle>
          <a:p>
            <a:r>
              <a:rPr lang="en-MY" dirty="0"/>
              <a:t>Image</a:t>
            </a:r>
          </a:p>
        </p:txBody>
      </p:sp>
      <p:sp>
        <p:nvSpPr>
          <p:cNvPr id="156" name="Picture Placeholder 8">
            <a:extLst>
              <a:ext uri="{FF2B5EF4-FFF2-40B4-BE49-F238E27FC236}">
                <a16:creationId xmlns:a16="http://schemas.microsoft.com/office/drawing/2014/main" id="{F6A2F051-5D67-42F9-8E30-17755461B5E6}"/>
              </a:ext>
            </a:extLst>
          </p:cNvPr>
          <p:cNvSpPr>
            <a:spLocks noGrp="1"/>
          </p:cNvSpPr>
          <p:nvPr>
            <p:ph type="pic" sz="quarter" idx="44" hasCustomPrompt="1"/>
          </p:nvPr>
        </p:nvSpPr>
        <p:spPr>
          <a:xfrm>
            <a:off x="9718314" y="2479885"/>
            <a:ext cx="566928" cy="56692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solidFill>
              <a:schemeClr val="accent2"/>
            </a:solidFill>
          </a:ln>
          <a:effectLst/>
        </p:spPr>
        <p:txBody>
          <a:bodyPr wrap="square" anchor="ctr">
            <a:noAutofit/>
          </a:bodyPr>
          <a:lstStyle>
            <a:lvl1pPr marL="0" indent="0" algn="ctr">
              <a:buNone/>
              <a:defRPr sz="1100">
                <a:solidFill>
                  <a:schemeClr val="tx1"/>
                </a:solidFill>
              </a:defRPr>
            </a:lvl1pPr>
          </a:lstStyle>
          <a:p>
            <a:r>
              <a:rPr lang="en-MY" dirty="0"/>
              <a:t>Image</a:t>
            </a:r>
          </a:p>
        </p:txBody>
      </p:sp>
      <p:sp>
        <p:nvSpPr>
          <p:cNvPr id="157" name="Picture Placeholder 8">
            <a:extLst>
              <a:ext uri="{FF2B5EF4-FFF2-40B4-BE49-F238E27FC236}">
                <a16:creationId xmlns:a16="http://schemas.microsoft.com/office/drawing/2014/main" id="{B396C36B-C3DC-4D20-89FA-F63AE2E4AF7C}"/>
              </a:ext>
            </a:extLst>
          </p:cNvPr>
          <p:cNvSpPr>
            <a:spLocks noGrp="1"/>
          </p:cNvSpPr>
          <p:nvPr>
            <p:ph type="pic" sz="quarter" idx="45" hasCustomPrompt="1"/>
          </p:nvPr>
        </p:nvSpPr>
        <p:spPr>
          <a:xfrm>
            <a:off x="11277372" y="3818652"/>
            <a:ext cx="566928" cy="56692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solidFill>
              <a:schemeClr val="accent3"/>
            </a:solidFill>
          </a:ln>
          <a:effectLst/>
        </p:spPr>
        <p:txBody>
          <a:bodyPr wrap="square" anchor="ctr">
            <a:noAutofit/>
          </a:bodyPr>
          <a:lstStyle>
            <a:lvl1pPr marL="0" indent="0" algn="ctr">
              <a:buNone/>
              <a:defRPr sz="1100">
                <a:solidFill>
                  <a:schemeClr val="tx1"/>
                </a:solidFill>
              </a:defRPr>
            </a:lvl1pPr>
          </a:lstStyle>
          <a:p>
            <a:r>
              <a:rPr lang="en-MY" dirty="0"/>
              <a:t>Image</a:t>
            </a:r>
          </a:p>
        </p:txBody>
      </p:sp>
      <p:sp>
        <p:nvSpPr>
          <p:cNvPr id="158" name="Picture Placeholder 8">
            <a:extLst>
              <a:ext uri="{FF2B5EF4-FFF2-40B4-BE49-F238E27FC236}">
                <a16:creationId xmlns:a16="http://schemas.microsoft.com/office/drawing/2014/main" id="{D505CDB7-CE92-413A-A3AF-B8A9CC138D27}"/>
              </a:ext>
            </a:extLst>
          </p:cNvPr>
          <p:cNvSpPr>
            <a:spLocks noGrp="1"/>
          </p:cNvSpPr>
          <p:nvPr>
            <p:ph type="pic" sz="quarter" idx="46" hasCustomPrompt="1"/>
          </p:nvPr>
        </p:nvSpPr>
        <p:spPr>
          <a:xfrm>
            <a:off x="10492847" y="3815226"/>
            <a:ext cx="566928" cy="56692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solidFill>
              <a:schemeClr val="accent3"/>
            </a:solidFill>
          </a:ln>
          <a:effectLst/>
        </p:spPr>
        <p:txBody>
          <a:bodyPr wrap="square" anchor="ctr">
            <a:noAutofit/>
          </a:bodyPr>
          <a:lstStyle>
            <a:lvl1pPr marL="0" indent="0" algn="ctr">
              <a:buNone/>
              <a:defRPr sz="1100">
                <a:solidFill>
                  <a:schemeClr val="tx1"/>
                </a:solidFill>
              </a:defRPr>
            </a:lvl1pPr>
          </a:lstStyle>
          <a:p>
            <a:r>
              <a:rPr lang="en-MY" dirty="0"/>
              <a:t>Image</a:t>
            </a:r>
          </a:p>
        </p:txBody>
      </p:sp>
      <p:sp>
        <p:nvSpPr>
          <p:cNvPr id="159" name="Picture Placeholder 8">
            <a:extLst>
              <a:ext uri="{FF2B5EF4-FFF2-40B4-BE49-F238E27FC236}">
                <a16:creationId xmlns:a16="http://schemas.microsoft.com/office/drawing/2014/main" id="{D04DBBDA-667D-40D9-9DC3-0F5367C017B6}"/>
              </a:ext>
            </a:extLst>
          </p:cNvPr>
          <p:cNvSpPr>
            <a:spLocks noGrp="1"/>
          </p:cNvSpPr>
          <p:nvPr>
            <p:ph type="pic" sz="quarter" idx="47" hasCustomPrompt="1"/>
          </p:nvPr>
        </p:nvSpPr>
        <p:spPr>
          <a:xfrm>
            <a:off x="9708322" y="3811800"/>
            <a:ext cx="566928" cy="56692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solidFill>
              <a:schemeClr val="accent3"/>
            </a:solidFill>
          </a:ln>
          <a:effectLst/>
        </p:spPr>
        <p:txBody>
          <a:bodyPr wrap="square" anchor="ctr">
            <a:noAutofit/>
          </a:bodyPr>
          <a:lstStyle>
            <a:lvl1pPr marL="0" indent="0" algn="ctr">
              <a:buNone/>
              <a:defRPr sz="1100">
                <a:solidFill>
                  <a:schemeClr val="tx1"/>
                </a:solidFill>
              </a:defRPr>
            </a:lvl1pPr>
          </a:lstStyle>
          <a:p>
            <a:r>
              <a:rPr lang="en-MY" dirty="0"/>
              <a:t>Image</a:t>
            </a:r>
          </a:p>
        </p:txBody>
      </p:sp>
      <p:sp>
        <p:nvSpPr>
          <p:cNvPr id="160" name="Picture Placeholder 8">
            <a:extLst>
              <a:ext uri="{FF2B5EF4-FFF2-40B4-BE49-F238E27FC236}">
                <a16:creationId xmlns:a16="http://schemas.microsoft.com/office/drawing/2014/main" id="{D4E16706-E411-4712-B188-AF2AD4B7CD1C}"/>
              </a:ext>
            </a:extLst>
          </p:cNvPr>
          <p:cNvSpPr>
            <a:spLocks noGrp="1"/>
          </p:cNvSpPr>
          <p:nvPr>
            <p:ph type="pic" sz="quarter" idx="48" hasCustomPrompt="1"/>
          </p:nvPr>
        </p:nvSpPr>
        <p:spPr>
          <a:xfrm>
            <a:off x="11267380" y="5458638"/>
            <a:ext cx="566928" cy="56692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solidFill>
              <a:schemeClr val="accent3"/>
            </a:solidFill>
          </a:ln>
          <a:effectLst/>
        </p:spPr>
        <p:txBody>
          <a:bodyPr wrap="square" anchor="ctr">
            <a:noAutofit/>
          </a:bodyPr>
          <a:lstStyle>
            <a:lvl1pPr marL="0" indent="0" algn="ctr">
              <a:buNone/>
              <a:defRPr sz="1100">
                <a:solidFill>
                  <a:schemeClr val="tx1"/>
                </a:solidFill>
              </a:defRPr>
            </a:lvl1pPr>
          </a:lstStyle>
          <a:p>
            <a:r>
              <a:rPr lang="en-MY" dirty="0"/>
              <a:t>Image</a:t>
            </a:r>
          </a:p>
        </p:txBody>
      </p:sp>
      <p:sp>
        <p:nvSpPr>
          <p:cNvPr id="161" name="Picture Placeholder 8">
            <a:extLst>
              <a:ext uri="{FF2B5EF4-FFF2-40B4-BE49-F238E27FC236}">
                <a16:creationId xmlns:a16="http://schemas.microsoft.com/office/drawing/2014/main" id="{BF6B0617-A8FA-4BFA-9AE1-DCCA0275478B}"/>
              </a:ext>
            </a:extLst>
          </p:cNvPr>
          <p:cNvSpPr>
            <a:spLocks noGrp="1"/>
          </p:cNvSpPr>
          <p:nvPr>
            <p:ph type="pic" sz="quarter" idx="49" hasCustomPrompt="1"/>
          </p:nvPr>
        </p:nvSpPr>
        <p:spPr>
          <a:xfrm>
            <a:off x="10482855" y="5455212"/>
            <a:ext cx="566928" cy="56692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solidFill>
              <a:schemeClr val="accent3"/>
            </a:solidFill>
          </a:ln>
          <a:effectLst/>
        </p:spPr>
        <p:txBody>
          <a:bodyPr wrap="square" anchor="ctr">
            <a:noAutofit/>
          </a:bodyPr>
          <a:lstStyle>
            <a:lvl1pPr marL="0" indent="0" algn="ctr">
              <a:buNone/>
              <a:defRPr sz="1100">
                <a:solidFill>
                  <a:schemeClr val="tx1"/>
                </a:solidFill>
              </a:defRPr>
            </a:lvl1pPr>
          </a:lstStyle>
          <a:p>
            <a:r>
              <a:rPr lang="en-MY" dirty="0"/>
              <a:t>Image</a:t>
            </a:r>
          </a:p>
        </p:txBody>
      </p:sp>
      <p:sp>
        <p:nvSpPr>
          <p:cNvPr id="162" name="Picture Placeholder 8">
            <a:extLst>
              <a:ext uri="{FF2B5EF4-FFF2-40B4-BE49-F238E27FC236}">
                <a16:creationId xmlns:a16="http://schemas.microsoft.com/office/drawing/2014/main" id="{FCAE3A4A-4936-4D9B-B57E-D49956479EBA}"/>
              </a:ext>
            </a:extLst>
          </p:cNvPr>
          <p:cNvSpPr>
            <a:spLocks noGrp="1"/>
          </p:cNvSpPr>
          <p:nvPr>
            <p:ph type="pic" sz="quarter" idx="50" hasCustomPrompt="1"/>
          </p:nvPr>
        </p:nvSpPr>
        <p:spPr>
          <a:xfrm>
            <a:off x="9698330" y="5451786"/>
            <a:ext cx="566928" cy="56692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solidFill>
              <a:schemeClr val="accent3"/>
            </a:solidFill>
          </a:ln>
          <a:effectLst/>
        </p:spPr>
        <p:txBody>
          <a:bodyPr wrap="square" anchor="ctr">
            <a:noAutofit/>
          </a:bodyPr>
          <a:lstStyle>
            <a:lvl1pPr marL="0" indent="0" algn="ctr">
              <a:buNone/>
              <a:defRPr sz="1100">
                <a:solidFill>
                  <a:schemeClr val="tx1"/>
                </a:solidFill>
              </a:defRPr>
            </a:lvl1pPr>
          </a:lstStyle>
          <a:p>
            <a:r>
              <a:rPr lang="en-MY" dirty="0"/>
              <a:t>Image</a:t>
            </a:r>
          </a:p>
        </p:txBody>
      </p:sp>
    </p:spTree>
    <p:extLst>
      <p:ext uri="{BB962C8B-B14F-4D97-AF65-F5344CB8AC3E}">
        <p14:creationId xmlns:p14="http://schemas.microsoft.com/office/powerpoint/2010/main" val="22201088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Organization Chart With Title">
    <p:spTree>
      <p:nvGrpSpPr>
        <p:cNvPr id="1" name=""/>
        <p:cNvGrpSpPr/>
        <p:nvPr/>
      </p:nvGrpSpPr>
      <p:grpSpPr>
        <a:xfrm>
          <a:off x="0" y="0"/>
          <a:ext cx="0" cy="0"/>
          <a:chOff x="0" y="0"/>
          <a:chExt cx="0" cy="0"/>
        </a:xfrm>
      </p:grpSpPr>
      <p:sp>
        <p:nvSpPr>
          <p:cNvPr id="22" name="Picture Placeholder 8">
            <a:extLst>
              <a:ext uri="{FF2B5EF4-FFF2-40B4-BE49-F238E27FC236}">
                <a16:creationId xmlns:a16="http://schemas.microsoft.com/office/drawing/2014/main" id="{239972C1-1CC5-44CD-8765-71062EE01AFF}"/>
              </a:ext>
            </a:extLst>
          </p:cNvPr>
          <p:cNvSpPr>
            <a:spLocks noGrp="1"/>
          </p:cNvSpPr>
          <p:nvPr>
            <p:ph type="pic" sz="quarter" idx="30" hasCustomPrompt="1"/>
          </p:nvPr>
        </p:nvSpPr>
        <p:spPr>
          <a:xfrm>
            <a:off x="1455420" y="3108367"/>
            <a:ext cx="521208" cy="52120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noFill/>
          </a:ln>
          <a:effectLst/>
        </p:spPr>
        <p:txBody>
          <a:bodyPr wrap="square" anchor="ctr">
            <a:noAutofit/>
          </a:bodyPr>
          <a:lstStyle>
            <a:lvl1pPr marL="0" indent="0" algn="ctr">
              <a:buNone/>
              <a:defRPr sz="900">
                <a:solidFill>
                  <a:schemeClr val="tx1"/>
                </a:solidFill>
              </a:defRPr>
            </a:lvl1pPr>
          </a:lstStyle>
          <a:p>
            <a:r>
              <a:rPr lang="en-MY" dirty="0"/>
              <a:t>Image</a:t>
            </a:r>
          </a:p>
        </p:txBody>
      </p:sp>
      <p:sp>
        <p:nvSpPr>
          <p:cNvPr id="23" name="Picture Placeholder 8">
            <a:extLst>
              <a:ext uri="{FF2B5EF4-FFF2-40B4-BE49-F238E27FC236}">
                <a16:creationId xmlns:a16="http://schemas.microsoft.com/office/drawing/2014/main" id="{267D756E-4375-4695-AE84-745FA473D5F2}"/>
              </a:ext>
            </a:extLst>
          </p:cNvPr>
          <p:cNvSpPr>
            <a:spLocks noGrp="1"/>
          </p:cNvSpPr>
          <p:nvPr>
            <p:ph type="pic" sz="quarter" idx="31" hasCustomPrompt="1"/>
          </p:nvPr>
        </p:nvSpPr>
        <p:spPr>
          <a:xfrm>
            <a:off x="4852416" y="3108367"/>
            <a:ext cx="521208" cy="52120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noFill/>
          </a:ln>
          <a:effectLst/>
        </p:spPr>
        <p:txBody>
          <a:bodyPr wrap="square" anchor="ctr">
            <a:noAutofit/>
          </a:bodyPr>
          <a:lstStyle>
            <a:lvl1pPr marL="0" indent="0" algn="ctr">
              <a:buNone/>
              <a:defRPr sz="900">
                <a:solidFill>
                  <a:schemeClr val="tx1"/>
                </a:solidFill>
              </a:defRPr>
            </a:lvl1pPr>
          </a:lstStyle>
          <a:p>
            <a:r>
              <a:rPr lang="en-MY" dirty="0"/>
              <a:t>Image</a:t>
            </a:r>
          </a:p>
        </p:txBody>
      </p:sp>
      <p:sp>
        <p:nvSpPr>
          <p:cNvPr id="24" name="Picture Placeholder 8">
            <a:extLst>
              <a:ext uri="{FF2B5EF4-FFF2-40B4-BE49-F238E27FC236}">
                <a16:creationId xmlns:a16="http://schemas.microsoft.com/office/drawing/2014/main" id="{82BBB546-4041-467C-A9FA-AF974BB743ED}"/>
              </a:ext>
            </a:extLst>
          </p:cNvPr>
          <p:cNvSpPr>
            <a:spLocks noGrp="1"/>
          </p:cNvSpPr>
          <p:nvPr>
            <p:ph type="pic" sz="quarter" idx="32" hasCustomPrompt="1"/>
          </p:nvPr>
        </p:nvSpPr>
        <p:spPr>
          <a:xfrm>
            <a:off x="8364220" y="3108367"/>
            <a:ext cx="521208" cy="52120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noFill/>
          </a:ln>
          <a:effectLst/>
        </p:spPr>
        <p:txBody>
          <a:bodyPr wrap="square" anchor="ctr">
            <a:noAutofit/>
          </a:bodyPr>
          <a:lstStyle>
            <a:lvl1pPr marL="0" indent="0" algn="ctr">
              <a:buNone/>
              <a:defRPr sz="900">
                <a:solidFill>
                  <a:schemeClr val="tx1"/>
                </a:solidFill>
              </a:defRPr>
            </a:lvl1pPr>
          </a:lstStyle>
          <a:p>
            <a:r>
              <a:rPr lang="en-MY" dirty="0"/>
              <a:t>Image</a:t>
            </a:r>
          </a:p>
        </p:txBody>
      </p:sp>
      <p:sp>
        <p:nvSpPr>
          <p:cNvPr id="25" name="Picture Placeholder 8">
            <a:extLst>
              <a:ext uri="{FF2B5EF4-FFF2-40B4-BE49-F238E27FC236}">
                <a16:creationId xmlns:a16="http://schemas.microsoft.com/office/drawing/2014/main" id="{05596D81-D8BF-4B58-AFEB-0C082C1427D7}"/>
              </a:ext>
            </a:extLst>
          </p:cNvPr>
          <p:cNvSpPr>
            <a:spLocks noGrp="1"/>
          </p:cNvSpPr>
          <p:nvPr>
            <p:ph type="pic" sz="quarter" idx="33" hasCustomPrompt="1"/>
          </p:nvPr>
        </p:nvSpPr>
        <p:spPr>
          <a:xfrm>
            <a:off x="4853863" y="1650630"/>
            <a:ext cx="521208" cy="52120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noFill/>
          </a:ln>
          <a:effectLst/>
        </p:spPr>
        <p:txBody>
          <a:bodyPr wrap="square" anchor="ctr">
            <a:noAutofit/>
          </a:bodyPr>
          <a:lstStyle>
            <a:lvl1pPr marL="0" indent="0" algn="ctr">
              <a:buNone/>
              <a:defRPr sz="900">
                <a:solidFill>
                  <a:schemeClr val="tx1"/>
                </a:solidFill>
              </a:defRPr>
            </a:lvl1pPr>
          </a:lstStyle>
          <a:p>
            <a:r>
              <a:rPr lang="en-MY" dirty="0"/>
              <a:t>Image</a:t>
            </a:r>
          </a:p>
        </p:txBody>
      </p:sp>
      <p:sp>
        <p:nvSpPr>
          <p:cNvPr id="3" name="Title 1">
            <a:extLst>
              <a:ext uri="{FF2B5EF4-FFF2-40B4-BE49-F238E27FC236}">
                <a16:creationId xmlns:a16="http://schemas.microsoft.com/office/drawing/2014/main" id="{586B0A44-C28F-4A11-8B5D-8E3838A0900C}"/>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4" name="Subtitle 2">
            <a:extLst>
              <a:ext uri="{FF2B5EF4-FFF2-40B4-BE49-F238E27FC236}">
                <a16:creationId xmlns:a16="http://schemas.microsoft.com/office/drawing/2014/main" id="{45C18F5C-6002-4930-B5D3-8193C946F9C7}"/>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Tree>
    <p:extLst>
      <p:ext uri="{BB962C8B-B14F-4D97-AF65-F5344CB8AC3E}">
        <p14:creationId xmlns:p14="http://schemas.microsoft.com/office/powerpoint/2010/main" val="369310890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Organization Chart 5">
    <p:spTree>
      <p:nvGrpSpPr>
        <p:cNvPr id="1" name=""/>
        <p:cNvGrpSpPr/>
        <p:nvPr/>
      </p:nvGrpSpPr>
      <p:grpSpPr>
        <a:xfrm>
          <a:off x="0" y="0"/>
          <a:ext cx="0" cy="0"/>
          <a:chOff x="0" y="0"/>
          <a:chExt cx="0" cy="0"/>
        </a:xfrm>
      </p:grpSpPr>
      <p:sp>
        <p:nvSpPr>
          <p:cNvPr id="167" name="Picture Placeholder 8">
            <a:extLst>
              <a:ext uri="{FF2B5EF4-FFF2-40B4-BE49-F238E27FC236}">
                <a16:creationId xmlns:a16="http://schemas.microsoft.com/office/drawing/2014/main" id="{0B4C5BC0-161D-405D-B44A-C359294637A1}"/>
              </a:ext>
            </a:extLst>
          </p:cNvPr>
          <p:cNvSpPr>
            <a:spLocks noGrp="1"/>
          </p:cNvSpPr>
          <p:nvPr>
            <p:ph type="pic" sz="quarter" idx="15" hasCustomPrompt="1"/>
          </p:nvPr>
        </p:nvSpPr>
        <p:spPr>
          <a:xfrm>
            <a:off x="4552655" y="1187880"/>
            <a:ext cx="957208" cy="95720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noFill/>
          </a:ln>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169" name="Picture Placeholder 8">
            <a:extLst>
              <a:ext uri="{FF2B5EF4-FFF2-40B4-BE49-F238E27FC236}">
                <a16:creationId xmlns:a16="http://schemas.microsoft.com/office/drawing/2014/main" id="{A3C10927-F781-46A0-A099-BB0BBE7D4322}"/>
              </a:ext>
            </a:extLst>
          </p:cNvPr>
          <p:cNvSpPr>
            <a:spLocks noGrp="1"/>
          </p:cNvSpPr>
          <p:nvPr>
            <p:ph type="pic" sz="quarter" idx="16" hasCustomPrompt="1"/>
          </p:nvPr>
        </p:nvSpPr>
        <p:spPr>
          <a:xfrm>
            <a:off x="5638800" y="2925563"/>
            <a:ext cx="914400" cy="91440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solidFill>
              <a:schemeClr val="bg2"/>
            </a:solidFill>
          </a:ln>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177" name="Picture Placeholder 8">
            <a:extLst>
              <a:ext uri="{FF2B5EF4-FFF2-40B4-BE49-F238E27FC236}">
                <a16:creationId xmlns:a16="http://schemas.microsoft.com/office/drawing/2014/main" id="{2FCA5839-7872-4514-AF2E-791BCBC1BE81}"/>
              </a:ext>
            </a:extLst>
          </p:cNvPr>
          <p:cNvSpPr>
            <a:spLocks noGrp="1"/>
          </p:cNvSpPr>
          <p:nvPr>
            <p:ph type="pic" sz="quarter" idx="23" hasCustomPrompt="1"/>
          </p:nvPr>
        </p:nvSpPr>
        <p:spPr>
          <a:xfrm>
            <a:off x="3358361" y="1001122"/>
            <a:ext cx="957208" cy="95720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noFill/>
          </a:ln>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178" name="Picture Placeholder 8">
            <a:extLst>
              <a:ext uri="{FF2B5EF4-FFF2-40B4-BE49-F238E27FC236}">
                <a16:creationId xmlns:a16="http://schemas.microsoft.com/office/drawing/2014/main" id="{EFA11C0F-56FF-4A0F-8F11-21844F678FF4}"/>
              </a:ext>
            </a:extLst>
          </p:cNvPr>
          <p:cNvSpPr>
            <a:spLocks noGrp="1"/>
          </p:cNvSpPr>
          <p:nvPr>
            <p:ph type="pic" sz="quarter" idx="24" hasCustomPrompt="1"/>
          </p:nvPr>
        </p:nvSpPr>
        <p:spPr>
          <a:xfrm>
            <a:off x="2280540" y="1427261"/>
            <a:ext cx="957208" cy="95720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noFill/>
          </a:ln>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179" name="Picture Placeholder 8">
            <a:extLst>
              <a:ext uri="{FF2B5EF4-FFF2-40B4-BE49-F238E27FC236}">
                <a16:creationId xmlns:a16="http://schemas.microsoft.com/office/drawing/2014/main" id="{86428624-FE8E-4FFB-BEBC-710D184D24F5}"/>
              </a:ext>
            </a:extLst>
          </p:cNvPr>
          <p:cNvSpPr>
            <a:spLocks noGrp="1"/>
          </p:cNvSpPr>
          <p:nvPr>
            <p:ph type="pic" sz="quarter" idx="25" hasCustomPrompt="1"/>
          </p:nvPr>
        </p:nvSpPr>
        <p:spPr>
          <a:xfrm>
            <a:off x="1670214" y="2471792"/>
            <a:ext cx="957208" cy="95720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noFill/>
          </a:ln>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180" name="Picture Placeholder 8">
            <a:extLst>
              <a:ext uri="{FF2B5EF4-FFF2-40B4-BE49-F238E27FC236}">
                <a16:creationId xmlns:a16="http://schemas.microsoft.com/office/drawing/2014/main" id="{6DCD676A-85B1-4C4A-9C2B-74261B5607CF}"/>
              </a:ext>
            </a:extLst>
          </p:cNvPr>
          <p:cNvSpPr>
            <a:spLocks noGrp="1"/>
          </p:cNvSpPr>
          <p:nvPr>
            <p:ph type="pic" sz="quarter" idx="26" hasCustomPrompt="1"/>
          </p:nvPr>
        </p:nvSpPr>
        <p:spPr>
          <a:xfrm>
            <a:off x="1662585" y="3575561"/>
            <a:ext cx="957208" cy="95720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noFill/>
          </a:ln>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181" name="Picture Placeholder 8">
            <a:extLst>
              <a:ext uri="{FF2B5EF4-FFF2-40B4-BE49-F238E27FC236}">
                <a16:creationId xmlns:a16="http://schemas.microsoft.com/office/drawing/2014/main" id="{DA3808B3-8D43-47DE-A650-F878D4474F92}"/>
              </a:ext>
            </a:extLst>
          </p:cNvPr>
          <p:cNvSpPr>
            <a:spLocks noGrp="1"/>
          </p:cNvSpPr>
          <p:nvPr>
            <p:ph type="pic" sz="quarter" idx="27" hasCustomPrompt="1"/>
          </p:nvPr>
        </p:nvSpPr>
        <p:spPr>
          <a:xfrm>
            <a:off x="2323811" y="4550710"/>
            <a:ext cx="957208" cy="95720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noFill/>
          </a:ln>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182" name="Picture Placeholder 8">
            <a:extLst>
              <a:ext uri="{FF2B5EF4-FFF2-40B4-BE49-F238E27FC236}">
                <a16:creationId xmlns:a16="http://schemas.microsoft.com/office/drawing/2014/main" id="{59B91156-8CA0-4400-9D36-F89FDB765184}"/>
              </a:ext>
            </a:extLst>
          </p:cNvPr>
          <p:cNvSpPr>
            <a:spLocks noGrp="1"/>
          </p:cNvSpPr>
          <p:nvPr>
            <p:ph type="pic" sz="quarter" idx="28" hasCustomPrompt="1"/>
          </p:nvPr>
        </p:nvSpPr>
        <p:spPr>
          <a:xfrm>
            <a:off x="3446475" y="4943553"/>
            <a:ext cx="957208" cy="95720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noFill/>
          </a:ln>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183" name="Picture Placeholder 8">
            <a:extLst>
              <a:ext uri="{FF2B5EF4-FFF2-40B4-BE49-F238E27FC236}">
                <a16:creationId xmlns:a16="http://schemas.microsoft.com/office/drawing/2014/main" id="{D71CAAF9-AEC2-4F1D-8EAA-1D42436837F1}"/>
              </a:ext>
            </a:extLst>
          </p:cNvPr>
          <p:cNvSpPr>
            <a:spLocks noGrp="1"/>
          </p:cNvSpPr>
          <p:nvPr>
            <p:ph type="pic" sz="quarter" idx="29" hasCustomPrompt="1"/>
          </p:nvPr>
        </p:nvSpPr>
        <p:spPr>
          <a:xfrm>
            <a:off x="4545060" y="4755793"/>
            <a:ext cx="957208" cy="95720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noFill/>
          </a:ln>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184" name="Picture Placeholder 8">
            <a:extLst>
              <a:ext uri="{FF2B5EF4-FFF2-40B4-BE49-F238E27FC236}">
                <a16:creationId xmlns:a16="http://schemas.microsoft.com/office/drawing/2014/main" id="{BD60C6E4-36A9-487E-AD74-F1D75BE2EED1}"/>
              </a:ext>
            </a:extLst>
          </p:cNvPr>
          <p:cNvSpPr>
            <a:spLocks noGrp="1"/>
          </p:cNvSpPr>
          <p:nvPr>
            <p:ph type="pic" sz="quarter" idx="30" hasCustomPrompt="1"/>
          </p:nvPr>
        </p:nvSpPr>
        <p:spPr>
          <a:xfrm>
            <a:off x="4023218" y="3743805"/>
            <a:ext cx="957208" cy="95720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noFill/>
          </a:ln>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185" name="Picture Placeholder 8">
            <a:extLst>
              <a:ext uri="{FF2B5EF4-FFF2-40B4-BE49-F238E27FC236}">
                <a16:creationId xmlns:a16="http://schemas.microsoft.com/office/drawing/2014/main" id="{6316BD0B-6DC2-4B48-A06A-5F7A0F89FB1A}"/>
              </a:ext>
            </a:extLst>
          </p:cNvPr>
          <p:cNvSpPr>
            <a:spLocks noGrp="1"/>
          </p:cNvSpPr>
          <p:nvPr>
            <p:ph type="pic" sz="quarter" idx="31" hasCustomPrompt="1"/>
          </p:nvPr>
        </p:nvSpPr>
        <p:spPr>
          <a:xfrm>
            <a:off x="2917636" y="3558298"/>
            <a:ext cx="957208" cy="95720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noFill/>
          </a:ln>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186" name="Picture Placeholder 8">
            <a:extLst>
              <a:ext uri="{FF2B5EF4-FFF2-40B4-BE49-F238E27FC236}">
                <a16:creationId xmlns:a16="http://schemas.microsoft.com/office/drawing/2014/main" id="{D4A16BB5-AD46-495C-8BC7-BEBEEA77BC3E}"/>
              </a:ext>
            </a:extLst>
          </p:cNvPr>
          <p:cNvSpPr>
            <a:spLocks noGrp="1"/>
          </p:cNvSpPr>
          <p:nvPr>
            <p:ph type="pic" sz="quarter" idx="32" hasCustomPrompt="1"/>
          </p:nvPr>
        </p:nvSpPr>
        <p:spPr>
          <a:xfrm>
            <a:off x="2917636" y="2420237"/>
            <a:ext cx="957208" cy="95720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noFill/>
          </a:ln>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187" name="Picture Placeholder 8">
            <a:extLst>
              <a:ext uri="{FF2B5EF4-FFF2-40B4-BE49-F238E27FC236}">
                <a16:creationId xmlns:a16="http://schemas.microsoft.com/office/drawing/2014/main" id="{90F84B1B-5EF2-4C93-92C0-606B080E4019}"/>
              </a:ext>
            </a:extLst>
          </p:cNvPr>
          <p:cNvSpPr>
            <a:spLocks noGrp="1"/>
          </p:cNvSpPr>
          <p:nvPr>
            <p:ph type="pic" sz="quarter" idx="33" hasCustomPrompt="1"/>
          </p:nvPr>
        </p:nvSpPr>
        <p:spPr>
          <a:xfrm>
            <a:off x="4053495" y="2203423"/>
            <a:ext cx="957208" cy="95720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noFill/>
          </a:ln>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215" name="Picture Placeholder 8">
            <a:extLst>
              <a:ext uri="{FF2B5EF4-FFF2-40B4-BE49-F238E27FC236}">
                <a16:creationId xmlns:a16="http://schemas.microsoft.com/office/drawing/2014/main" id="{4A883598-40F9-4E10-B266-6957BBA82AB1}"/>
              </a:ext>
            </a:extLst>
          </p:cNvPr>
          <p:cNvSpPr>
            <a:spLocks noGrp="1"/>
          </p:cNvSpPr>
          <p:nvPr>
            <p:ph type="pic" sz="quarter" idx="34" hasCustomPrompt="1"/>
          </p:nvPr>
        </p:nvSpPr>
        <p:spPr>
          <a:xfrm>
            <a:off x="6649049" y="1204692"/>
            <a:ext cx="957208" cy="95720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noFill/>
          </a:ln>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216" name="Picture Placeholder 8">
            <a:extLst>
              <a:ext uri="{FF2B5EF4-FFF2-40B4-BE49-F238E27FC236}">
                <a16:creationId xmlns:a16="http://schemas.microsoft.com/office/drawing/2014/main" id="{3BF05BFD-F662-471D-B251-9D42B382632A}"/>
              </a:ext>
            </a:extLst>
          </p:cNvPr>
          <p:cNvSpPr>
            <a:spLocks noGrp="1"/>
          </p:cNvSpPr>
          <p:nvPr>
            <p:ph type="pic" sz="quarter" idx="35" hasCustomPrompt="1"/>
          </p:nvPr>
        </p:nvSpPr>
        <p:spPr>
          <a:xfrm>
            <a:off x="7792718" y="999666"/>
            <a:ext cx="957208" cy="95720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noFill/>
          </a:ln>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217" name="Picture Placeholder 8">
            <a:extLst>
              <a:ext uri="{FF2B5EF4-FFF2-40B4-BE49-F238E27FC236}">
                <a16:creationId xmlns:a16="http://schemas.microsoft.com/office/drawing/2014/main" id="{6F9B5C56-8143-4C0D-8734-7081641B2B27}"/>
              </a:ext>
            </a:extLst>
          </p:cNvPr>
          <p:cNvSpPr>
            <a:spLocks noGrp="1"/>
          </p:cNvSpPr>
          <p:nvPr>
            <p:ph type="pic" sz="quarter" idx="36" hasCustomPrompt="1"/>
          </p:nvPr>
        </p:nvSpPr>
        <p:spPr>
          <a:xfrm>
            <a:off x="8903995" y="1442176"/>
            <a:ext cx="957208" cy="95720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noFill/>
          </a:ln>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218" name="Picture Placeholder 8">
            <a:extLst>
              <a:ext uri="{FF2B5EF4-FFF2-40B4-BE49-F238E27FC236}">
                <a16:creationId xmlns:a16="http://schemas.microsoft.com/office/drawing/2014/main" id="{6D9132E3-8A4D-4821-BEEC-6EBF339D65CB}"/>
              </a:ext>
            </a:extLst>
          </p:cNvPr>
          <p:cNvSpPr>
            <a:spLocks noGrp="1"/>
          </p:cNvSpPr>
          <p:nvPr>
            <p:ph type="pic" sz="quarter" idx="37" hasCustomPrompt="1"/>
          </p:nvPr>
        </p:nvSpPr>
        <p:spPr>
          <a:xfrm>
            <a:off x="9534045" y="2473656"/>
            <a:ext cx="957208" cy="95720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noFill/>
          </a:ln>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219" name="Picture Placeholder 8">
            <a:extLst>
              <a:ext uri="{FF2B5EF4-FFF2-40B4-BE49-F238E27FC236}">
                <a16:creationId xmlns:a16="http://schemas.microsoft.com/office/drawing/2014/main" id="{6A7F4C01-6C35-4582-B68D-802CC2592156}"/>
              </a:ext>
            </a:extLst>
          </p:cNvPr>
          <p:cNvSpPr>
            <a:spLocks noGrp="1"/>
          </p:cNvSpPr>
          <p:nvPr>
            <p:ph type="pic" sz="quarter" idx="38" hasCustomPrompt="1"/>
          </p:nvPr>
        </p:nvSpPr>
        <p:spPr>
          <a:xfrm>
            <a:off x="9563300" y="3575561"/>
            <a:ext cx="957208" cy="95720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noFill/>
          </a:ln>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220" name="Picture Placeholder 8">
            <a:extLst>
              <a:ext uri="{FF2B5EF4-FFF2-40B4-BE49-F238E27FC236}">
                <a16:creationId xmlns:a16="http://schemas.microsoft.com/office/drawing/2014/main" id="{9BC0C66E-8EFB-451F-B3F1-C17E8E7DBD29}"/>
              </a:ext>
            </a:extLst>
          </p:cNvPr>
          <p:cNvSpPr>
            <a:spLocks noGrp="1"/>
          </p:cNvSpPr>
          <p:nvPr>
            <p:ph type="pic" sz="quarter" idx="39" hasCustomPrompt="1"/>
          </p:nvPr>
        </p:nvSpPr>
        <p:spPr>
          <a:xfrm>
            <a:off x="8884217" y="4570885"/>
            <a:ext cx="957208" cy="95720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noFill/>
          </a:ln>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221" name="Picture Placeholder 8">
            <a:extLst>
              <a:ext uri="{FF2B5EF4-FFF2-40B4-BE49-F238E27FC236}">
                <a16:creationId xmlns:a16="http://schemas.microsoft.com/office/drawing/2014/main" id="{5BC5CBF4-87EE-43BE-B645-C7BAA2938F9A}"/>
              </a:ext>
            </a:extLst>
          </p:cNvPr>
          <p:cNvSpPr>
            <a:spLocks noGrp="1"/>
          </p:cNvSpPr>
          <p:nvPr>
            <p:ph type="pic" sz="quarter" idx="40" hasCustomPrompt="1"/>
          </p:nvPr>
        </p:nvSpPr>
        <p:spPr>
          <a:xfrm>
            <a:off x="7761603" y="4967333"/>
            <a:ext cx="957208" cy="95720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noFill/>
          </a:ln>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222" name="Picture Placeholder 8">
            <a:extLst>
              <a:ext uri="{FF2B5EF4-FFF2-40B4-BE49-F238E27FC236}">
                <a16:creationId xmlns:a16="http://schemas.microsoft.com/office/drawing/2014/main" id="{8AEE33F3-F875-46C8-B436-85AF77B6F03F}"/>
              </a:ext>
            </a:extLst>
          </p:cNvPr>
          <p:cNvSpPr>
            <a:spLocks noGrp="1"/>
          </p:cNvSpPr>
          <p:nvPr>
            <p:ph type="pic" sz="quarter" idx="41" hasCustomPrompt="1"/>
          </p:nvPr>
        </p:nvSpPr>
        <p:spPr>
          <a:xfrm>
            <a:off x="6662022" y="4755793"/>
            <a:ext cx="957208" cy="95720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noFill/>
          </a:ln>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223" name="Picture Placeholder 8">
            <a:extLst>
              <a:ext uri="{FF2B5EF4-FFF2-40B4-BE49-F238E27FC236}">
                <a16:creationId xmlns:a16="http://schemas.microsoft.com/office/drawing/2014/main" id="{4551C2B7-736E-4290-AD09-3979B00AEA5C}"/>
              </a:ext>
            </a:extLst>
          </p:cNvPr>
          <p:cNvSpPr>
            <a:spLocks noGrp="1"/>
          </p:cNvSpPr>
          <p:nvPr>
            <p:ph type="pic" sz="quarter" idx="42" hasCustomPrompt="1"/>
          </p:nvPr>
        </p:nvSpPr>
        <p:spPr>
          <a:xfrm>
            <a:off x="7174699" y="3714679"/>
            <a:ext cx="957208" cy="95720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noFill/>
          </a:ln>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224" name="Picture Placeholder 8">
            <a:extLst>
              <a:ext uri="{FF2B5EF4-FFF2-40B4-BE49-F238E27FC236}">
                <a16:creationId xmlns:a16="http://schemas.microsoft.com/office/drawing/2014/main" id="{470B5DCB-3499-4690-B98F-908E563759CB}"/>
              </a:ext>
            </a:extLst>
          </p:cNvPr>
          <p:cNvSpPr>
            <a:spLocks noGrp="1"/>
          </p:cNvSpPr>
          <p:nvPr>
            <p:ph type="pic" sz="quarter" idx="43" hasCustomPrompt="1"/>
          </p:nvPr>
        </p:nvSpPr>
        <p:spPr>
          <a:xfrm>
            <a:off x="8297296" y="3554288"/>
            <a:ext cx="957208" cy="95720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noFill/>
          </a:ln>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225" name="Picture Placeholder 8">
            <a:extLst>
              <a:ext uri="{FF2B5EF4-FFF2-40B4-BE49-F238E27FC236}">
                <a16:creationId xmlns:a16="http://schemas.microsoft.com/office/drawing/2014/main" id="{B7492971-0553-4F18-B156-2309E601A307}"/>
              </a:ext>
            </a:extLst>
          </p:cNvPr>
          <p:cNvSpPr>
            <a:spLocks noGrp="1"/>
          </p:cNvSpPr>
          <p:nvPr>
            <p:ph type="pic" sz="quarter" idx="44" hasCustomPrompt="1"/>
          </p:nvPr>
        </p:nvSpPr>
        <p:spPr>
          <a:xfrm>
            <a:off x="8297302" y="2455861"/>
            <a:ext cx="957208" cy="95720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noFill/>
          </a:ln>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226" name="Picture Placeholder 8">
            <a:extLst>
              <a:ext uri="{FF2B5EF4-FFF2-40B4-BE49-F238E27FC236}">
                <a16:creationId xmlns:a16="http://schemas.microsoft.com/office/drawing/2014/main" id="{65DCAFA3-E66E-41D0-B9F9-14845E8E7E67}"/>
              </a:ext>
            </a:extLst>
          </p:cNvPr>
          <p:cNvSpPr>
            <a:spLocks noGrp="1"/>
          </p:cNvSpPr>
          <p:nvPr>
            <p:ph type="pic" sz="quarter" idx="45" hasCustomPrompt="1"/>
          </p:nvPr>
        </p:nvSpPr>
        <p:spPr>
          <a:xfrm>
            <a:off x="7153405" y="2226725"/>
            <a:ext cx="957208" cy="95720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noFill/>
          </a:ln>
          <a:effectLst/>
        </p:spPr>
        <p:txBody>
          <a:bodyPr wrap="square" anchor="ctr">
            <a:noAutofit/>
          </a:bodyPr>
          <a:lstStyle>
            <a:lvl1pPr marL="0" indent="0" algn="ctr">
              <a:buNone/>
              <a:defRPr sz="1800">
                <a:solidFill>
                  <a:schemeClr val="tx1"/>
                </a:solidFill>
              </a:defRPr>
            </a:lvl1pPr>
          </a:lstStyle>
          <a:p>
            <a:r>
              <a:rPr lang="en-MY" dirty="0"/>
              <a:t>Image</a:t>
            </a:r>
          </a:p>
        </p:txBody>
      </p:sp>
    </p:spTree>
    <p:extLst>
      <p:ext uri="{BB962C8B-B14F-4D97-AF65-F5344CB8AC3E}">
        <p14:creationId xmlns:p14="http://schemas.microsoft.com/office/powerpoint/2010/main" val="385433159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Organization Chart 6">
    <p:spTree>
      <p:nvGrpSpPr>
        <p:cNvPr id="1" name=""/>
        <p:cNvGrpSpPr/>
        <p:nvPr/>
      </p:nvGrpSpPr>
      <p:grpSpPr>
        <a:xfrm>
          <a:off x="0" y="0"/>
          <a:ext cx="0" cy="0"/>
          <a:chOff x="0" y="0"/>
          <a:chExt cx="0" cy="0"/>
        </a:xfrm>
      </p:grpSpPr>
      <p:sp>
        <p:nvSpPr>
          <p:cNvPr id="33" name="Picture Placeholder 8">
            <a:extLst>
              <a:ext uri="{FF2B5EF4-FFF2-40B4-BE49-F238E27FC236}">
                <a16:creationId xmlns:a16="http://schemas.microsoft.com/office/drawing/2014/main" id="{044D5865-E328-4EBA-A882-4D6E9AF95340}"/>
              </a:ext>
            </a:extLst>
          </p:cNvPr>
          <p:cNvSpPr>
            <a:spLocks noGrp="1"/>
          </p:cNvSpPr>
          <p:nvPr>
            <p:ph type="pic" sz="quarter" idx="16" hasCustomPrompt="1"/>
          </p:nvPr>
        </p:nvSpPr>
        <p:spPr>
          <a:xfrm>
            <a:off x="5181600" y="2286964"/>
            <a:ext cx="1828800" cy="182880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noFill/>
          </a:ln>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34" name="Picture Placeholder 8">
            <a:extLst>
              <a:ext uri="{FF2B5EF4-FFF2-40B4-BE49-F238E27FC236}">
                <a16:creationId xmlns:a16="http://schemas.microsoft.com/office/drawing/2014/main" id="{E8C130C9-0D03-4956-B952-6B7AE1EBB75B}"/>
              </a:ext>
            </a:extLst>
          </p:cNvPr>
          <p:cNvSpPr>
            <a:spLocks noGrp="1"/>
          </p:cNvSpPr>
          <p:nvPr>
            <p:ph type="pic" sz="quarter" idx="17" hasCustomPrompt="1"/>
          </p:nvPr>
        </p:nvSpPr>
        <p:spPr>
          <a:xfrm>
            <a:off x="7718198" y="2561284"/>
            <a:ext cx="1280160" cy="128016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noFill/>
          </a:ln>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35" name="Picture Placeholder 8">
            <a:extLst>
              <a:ext uri="{FF2B5EF4-FFF2-40B4-BE49-F238E27FC236}">
                <a16:creationId xmlns:a16="http://schemas.microsoft.com/office/drawing/2014/main" id="{41D987BD-6224-4583-9A01-262F00509256}"/>
              </a:ext>
            </a:extLst>
          </p:cNvPr>
          <p:cNvSpPr>
            <a:spLocks noGrp="1"/>
          </p:cNvSpPr>
          <p:nvPr>
            <p:ph type="pic" sz="quarter" idx="18" hasCustomPrompt="1"/>
          </p:nvPr>
        </p:nvSpPr>
        <p:spPr>
          <a:xfrm>
            <a:off x="3185970" y="2561284"/>
            <a:ext cx="1280160" cy="128016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noFill/>
          </a:ln>
          <a:effectLst/>
        </p:spPr>
        <p:txBody>
          <a:bodyPr wrap="square" anchor="ctr">
            <a:noAutofit/>
          </a:bodyPr>
          <a:lstStyle>
            <a:lvl1pPr marL="0" indent="0" algn="ctr">
              <a:buNone/>
              <a:defRPr sz="1800">
                <a:solidFill>
                  <a:schemeClr val="tx1"/>
                </a:solidFill>
              </a:defRPr>
            </a:lvl1pPr>
          </a:lstStyle>
          <a:p>
            <a:r>
              <a:rPr lang="en-MY" dirty="0"/>
              <a:t>Image</a:t>
            </a:r>
          </a:p>
        </p:txBody>
      </p:sp>
    </p:spTree>
    <p:extLst>
      <p:ext uri="{BB962C8B-B14F-4D97-AF65-F5344CB8AC3E}">
        <p14:creationId xmlns:p14="http://schemas.microsoft.com/office/powerpoint/2010/main" val="12255382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ubtitle Page with Image 3">
    <p:spTree>
      <p:nvGrpSpPr>
        <p:cNvPr id="1" name=""/>
        <p:cNvGrpSpPr/>
        <p:nvPr/>
      </p:nvGrpSpPr>
      <p:grpSpPr>
        <a:xfrm>
          <a:off x="0" y="0"/>
          <a:ext cx="0" cy="0"/>
          <a:chOff x="0" y="0"/>
          <a:chExt cx="0" cy="0"/>
        </a:xfrm>
      </p:grpSpPr>
      <p:sp>
        <p:nvSpPr>
          <p:cNvPr id="3" name="Picture Placeholder 7">
            <a:extLst>
              <a:ext uri="{FF2B5EF4-FFF2-40B4-BE49-F238E27FC236}">
                <a16:creationId xmlns:a16="http://schemas.microsoft.com/office/drawing/2014/main" id="{B4F4CA74-FF97-442F-BAA1-F965D0122B0D}"/>
              </a:ext>
            </a:extLst>
          </p:cNvPr>
          <p:cNvSpPr>
            <a:spLocks noGrp="1"/>
          </p:cNvSpPr>
          <p:nvPr>
            <p:ph type="pic" sz="quarter" idx="11" hasCustomPrompt="1"/>
          </p:nvPr>
        </p:nvSpPr>
        <p:spPr>
          <a:xfrm>
            <a:off x="6096000" y="0"/>
            <a:ext cx="6095999" cy="6858000"/>
          </a:xfrm>
          <a:prstGeom prst="rect">
            <a:avLst/>
          </a:prstGeom>
          <a:pattFill prst="wdDnDiag">
            <a:fgClr>
              <a:schemeClr val="tx1">
                <a:lumMod val="25000"/>
                <a:lumOff val="75000"/>
              </a:schemeClr>
            </a:fgClr>
            <a:bgClr>
              <a:schemeClr val="bg1"/>
            </a:bgClr>
          </a:pattFill>
        </p:spPr>
        <p:txBody>
          <a:bodyPr anchor="ctr"/>
          <a:lstStyle>
            <a:lvl1pPr marL="0" indent="0" algn="ctr">
              <a:buNone/>
              <a:defRPr/>
            </a:lvl1pPr>
          </a:lstStyle>
          <a:p>
            <a:r>
              <a:rPr lang="en-MY" dirty="0"/>
              <a:t>Insert your image here</a:t>
            </a:r>
          </a:p>
        </p:txBody>
      </p:sp>
    </p:spTree>
    <p:extLst>
      <p:ext uri="{BB962C8B-B14F-4D97-AF65-F5344CB8AC3E}">
        <p14:creationId xmlns:p14="http://schemas.microsoft.com/office/powerpoint/2010/main" val="247786568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Organization Chart 7">
    <p:spTree>
      <p:nvGrpSpPr>
        <p:cNvPr id="1" name=""/>
        <p:cNvGrpSpPr/>
        <p:nvPr/>
      </p:nvGrpSpPr>
      <p:grpSpPr>
        <a:xfrm>
          <a:off x="0" y="0"/>
          <a:ext cx="0" cy="0"/>
          <a:chOff x="0" y="0"/>
          <a:chExt cx="0" cy="0"/>
        </a:xfrm>
      </p:grpSpPr>
    </p:spTree>
    <p:extLst>
      <p:ext uri="{BB962C8B-B14F-4D97-AF65-F5344CB8AC3E}">
        <p14:creationId xmlns:p14="http://schemas.microsoft.com/office/powerpoint/2010/main" val="266380092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3 images with text">
    <p:spTree>
      <p:nvGrpSpPr>
        <p:cNvPr id="1" name=""/>
        <p:cNvGrpSpPr/>
        <p:nvPr/>
      </p:nvGrpSpPr>
      <p:grpSpPr>
        <a:xfrm>
          <a:off x="0" y="0"/>
          <a:ext cx="0" cy="0"/>
          <a:chOff x="0" y="0"/>
          <a:chExt cx="0" cy="0"/>
        </a:xfrm>
      </p:grpSpPr>
      <p:sp>
        <p:nvSpPr>
          <p:cNvPr id="18" name="Picture Placeholder 8">
            <a:extLst>
              <a:ext uri="{FF2B5EF4-FFF2-40B4-BE49-F238E27FC236}">
                <a16:creationId xmlns:a16="http://schemas.microsoft.com/office/drawing/2014/main" id="{6B399F20-7C1F-46F7-984A-DA150D319A0E}"/>
              </a:ext>
            </a:extLst>
          </p:cNvPr>
          <p:cNvSpPr>
            <a:spLocks noGrp="1"/>
          </p:cNvSpPr>
          <p:nvPr>
            <p:ph type="pic" sz="quarter" idx="10" hasCustomPrompt="1"/>
          </p:nvPr>
        </p:nvSpPr>
        <p:spPr>
          <a:xfrm>
            <a:off x="608407" y="3459671"/>
            <a:ext cx="3657600" cy="2834640"/>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19" name="Picture Placeholder 8">
            <a:extLst>
              <a:ext uri="{FF2B5EF4-FFF2-40B4-BE49-F238E27FC236}">
                <a16:creationId xmlns:a16="http://schemas.microsoft.com/office/drawing/2014/main" id="{D4DC8B00-8E7D-4B36-B790-44162359D93D}"/>
              </a:ext>
            </a:extLst>
          </p:cNvPr>
          <p:cNvSpPr>
            <a:spLocks noGrp="1"/>
          </p:cNvSpPr>
          <p:nvPr>
            <p:ph type="pic" sz="quarter" idx="11" hasCustomPrompt="1"/>
          </p:nvPr>
        </p:nvSpPr>
        <p:spPr>
          <a:xfrm>
            <a:off x="4267200" y="625031"/>
            <a:ext cx="3657600" cy="2834640"/>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20" name="Picture Placeholder 8">
            <a:extLst>
              <a:ext uri="{FF2B5EF4-FFF2-40B4-BE49-F238E27FC236}">
                <a16:creationId xmlns:a16="http://schemas.microsoft.com/office/drawing/2014/main" id="{C5C828A6-2BC3-4A33-895E-282CE088EC74}"/>
              </a:ext>
            </a:extLst>
          </p:cNvPr>
          <p:cNvSpPr>
            <a:spLocks noGrp="1"/>
          </p:cNvSpPr>
          <p:nvPr>
            <p:ph type="pic" sz="quarter" idx="12" hasCustomPrompt="1"/>
          </p:nvPr>
        </p:nvSpPr>
        <p:spPr>
          <a:xfrm>
            <a:off x="7925993" y="3459671"/>
            <a:ext cx="3657600" cy="2834640"/>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Tree>
    <p:extLst>
      <p:ext uri="{BB962C8B-B14F-4D97-AF65-F5344CB8AC3E}">
        <p14:creationId xmlns:p14="http://schemas.microsoft.com/office/powerpoint/2010/main" val="189227213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3 images with text 2">
    <p:spTree>
      <p:nvGrpSpPr>
        <p:cNvPr id="1" name=""/>
        <p:cNvGrpSpPr/>
        <p:nvPr/>
      </p:nvGrpSpPr>
      <p:grpSpPr>
        <a:xfrm>
          <a:off x="0" y="0"/>
          <a:ext cx="0" cy="0"/>
          <a:chOff x="0" y="0"/>
          <a:chExt cx="0" cy="0"/>
        </a:xfrm>
      </p:grpSpPr>
      <p:sp>
        <p:nvSpPr>
          <p:cNvPr id="18" name="Picture Placeholder 8">
            <a:extLst>
              <a:ext uri="{FF2B5EF4-FFF2-40B4-BE49-F238E27FC236}">
                <a16:creationId xmlns:a16="http://schemas.microsoft.com/office/drawing/2014/main" id="{6B399F20-7C1F-46F7-984A-DA150D319A0E}"/>
              </a:ext>
            </a:extLst>
          </p:cNvPr>
          <p:cNvSpPr>
            <a:spLocks noGrp="1"/>
          </p:cNvSpPr>
          <p:nvPr>
            <p:ph type="pic" sz="quarter" idx="10" hasCustomPrompt="1"/>
          </p:nvPr>
        </p:nvSpPr>
        <p:spPr>
          <a:xfrm>
            <a:off x="608407" y="625031"/>
            <a:ext cx="3657600" cy="2834640"/>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19" name="Picture Placeholder 8">
            <a:extLst>
              <a:ext uri="{FF2B5EF4-FFF2-40B4-BE49-F238E27FC236}">
                <a16:creationId xmlns:a16="http://schemas.microsoft.com/office/drawing/2014/main" id="{D4DC8B00-8E7D-4B36-B790-44162359D93D}"/>
              </a:ext>
            </a:extLst>
          </p:cNvPr>
          <p:cNvSpPr>
            <a:spLocks noGrp="1"/>
          </p:cNvSpPr>
          <p:nvPr>
            <p:ph type="pic" sz="quarter" idx="11" hasCustomPrompt="1"/>
          </p:nvPr>
        </p:nvSpPr>
        <p:spPr>
          <a:xfrm>
            <a:off x="4267200" y="3459671"/>
            <a:ext cx="3657600" cy="2834640"/>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20" name="Picture Placeholder 8">
            <a:extLst>
              <a:ext uri="{FF2B5EF4-FFF2-40B4-BE49-F238E27FC236}">
                <a16:creationId xmlns:a16="http://schemas.microsoft.com/office/drawing/2014/main" id="{C5C828A6-2BC3-4A33-895E-282CE088EC74}"/>
              </a:ext>
            </a:extLst>
          </p:cNvPr>
          <p:cNvSpPr>
            <a:spLocks noGrp="1"/>
          </p:cNvSpPr>
          <p:nvPr>
            <p:ph type="pic" sz="quarter" idx="12" hasCustomPrompt="1"/>
          </p:nvPr>
        </p:nvSpPr>
        <p:spPr>
          <a:xfrm>
            <a:off x="7925993" y="625031"/>
            <a:ext cx="3657600" cy="2834640"/>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Tree>
    <p:extLst>
      <p:ext uri="{BB962C8B-B14F-4D97-AF65-F5344CB8AC3E}">
        <p14:creationId xmlns:p14="http://schemas.microsoft.com/office/powerpoint/2010/main" val="292046305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 4 images">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EEADD8A4-B769-4D8A-9278-A71EC01C4C87}"/>
              </a:ext>
            </a:extLst>
          </p:cNvPr>
          <p:cNvSpPr>
            <a:spLocks noGrp="1"/>
          </p:cNvSpPr>
          <p:nvPr>
            <p:ph type="pic" sz="quarter" idx="10" hasCustomPrompt="1"/>
          </p:nvPr>
        </p:nvSpPr>
        <p:spPr>
          <a:xfrm>
            <a:off x="0" y="0"/>
            <a:ext cx="3054096" cy="6858000"/>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Image 1</a:t>
            </a:r>
          </a:p>
        </p:txBody>
      </p:sp>
    </p:spTree>
    <p:extLst>
      <p:ext uri="{BB962C8B-B14F-4D97-AF65-F5344CB8AC3E}">
        <p14:creationId xmlns:p14="http://schemas.microsoft.com/office/powerpoint/2010/main" val="139921125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2/ 4 images">
    <p:spTree>
      <p:nvGrpSpPr>
        <p:cNvPr id="1" name=""/>
        <p:cNvGrpSpPr/>
        <p:nvPr/>
      </p:nvGrpSpPr>
      <p:grpSpPr>
        <a:xfrm>
          <a:off x="0" y="0"/>
          <a:ext cx="0" cy="0"/>
          <a:chOff x="0" y="0"/>
          <a:chExt cx="0" cy="0"/>
        </a:xfrm>
      </p:grpSpPr>
      <p:sp>
        <p:nvSpPr>
          <p:cNvPr id="6" name="Picture Placeholder 8">
            <a:extLst>
              <a:ext uri="{FF2B5EF4-FFF2-40B4-BE49-F238E27FC236}">
                <a16:creationId xmlns:a16="http://schemas.microsoft.com/office/drawing/2014/main" id="{04E63CE1-9C33-4246-BBF7-5AB1147C2188}"/>
              </a:ext>
            </a:extLst>
          </p:cNvPr>
          <p:cNvSpPr>
            <a:spLocks noGrp="1"/>
          </p:cNvSpPr>
          <p:nvPr>
            <p:ph type="pic" sz="quarter" idx="10" hasCustomPrompt="1"/>
          </p:nvPr>
        </p:nvSpPr>
        <p:spPr>
          <a:xfrm>
            <a:off x="3054096" y="0"/>
            <a:ext cx="3054096" cy="6858000"/>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Image 2</a:t>
            </a:r>
          </a:p>
        </p:txBody>
      </p:sp>
    </p:spTree>
    <p:extLst>
      <p:ext uri="{BB962C8B-B14F-4D97-AF65-F5344CB8AC3E}">
        <p14:creationId xmlns:p14="http://schemas.microsoft.com/office/powerpoint/2010/main" val="127493232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3/ 4 images">
    <p:spTree>
      <p:nvGrpSpPr>
        <p:cNvPr id="1" name=""/>
        <p:cNvGrpSpPr/>
        <p:nvPr/>
      </p:nvGrpSpPr>
      <p:grpSpPr>
        <a:xfrm>
          <a:off x="0" y="0"/>
          <a:ext cx="0" cy="0"/>
          <a:chOff x="0" y="0"/>
          <a:chExt cx="0" cy="0"/>
        </a:xfrm>
      </p:grpSpPr>
      <p:sp>
        <p:nvSpPr>
          <p:cNvPr id="6" name="Picture Placeholder 8">
            <a:extLst>
              <a:ext uri="{FF2B5EF4-FFF2-40B4-BE49-F238E27FC236}">
                <a16:creationId xmlns:a16="http://schemas.microsoft.com/office/drawing/2014/main" id="{6769D50F-9678-42EA-A10A-87EDA49577C7}"/>
              </a:ext>
            </a:extLst>
          </p:cNvPr>
          <p:cNvSpPr>
            <a:spLocks noGrp="1"/>
          </p:cNvSpPr>
          <p:nvPr>
            <p:ph type="pic" sz="quarter" idx="10" hasCustomPrompt="1"/>
          </p:nvPr>
        </p:nvSpPr>
        <p:spPr>
          <a:xfrm>
            <a:off x="6108192" y="0"/>
            <a:ext cx="3054096" cy="6858000"/>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Image 3</a:t>
            </a:r>
          </a:p>
        </p:txBody>
      </p:sp>
    </p:spTree>
    <p:extLst>
      <p:ext uri="{BB962C8B-B14F-4D97-AF65-F5344CB8AC3E}">
        <p14:creationId xmlns:p14="http://schemas.microsoft.com/office/powerpoint/2010/main" val="185084554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4/ 4 images">
    <p:spTree>
      <p:nvGrpSpPr>
        <p:cNvPr id="1" name=""/>
        <p:cNvGrpSpPr/>
        <p:nvPr/>
      </p:nvGrpSpPr>
      <p:grpSpPr>
        <a:xfrm>
          <a:off x="0" y="0"/>
          <a:ext cx="0" cy="0"/>
          <a:chOff x="0" y="0"/>
          <a:chExt cx="0" cy="0"/>
        </a:xfrm>
      </p:grpSpPr>
      <p:sp>
        <p:nvSpPr>
          <p:cNvPr id="6" name="Picture Placeholder 8">
            <a:extLst>
              <a:ext uri="{FF2B5EF4-FFF2-40B4-BE49-F238E27FC236}">
                <a16:creationId xmlns:a16="http://schemas.microsoft.com/office/drawing/2014/main" id="{B6F21E6F-DBA5-44F3-B07B-220A96805C8B}"/>
              </a:ext>
            </a:extLst>
          </p:cNvPr>
          <p:cNvSpPr>
            <a:spLocks noGrp="1"/>
          </p:cNvSpPr>
          <p:nvPr>
            <p:ph type="pic" sz="quarter" idx="10" hasCustomPrompt="1"/>
          </p:nvPr>
        </p:nvSpPr>
        <p:spPr>
          <a:xfrm>
            <a:off x="9162288" y="0"/>
            <a:ext cx="3054096" cy="6858000"/>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Image 4</a:t>
            </a:r>
          </a:p>
        </p:txBody>
      </p:sp>
    </p:spTree>
    <p:extLst>
      <p:ext uri="{BB962C8B-B14F-4D97-AF65-F5344CB8AC3E}">
        <p14:creationId xmlns:p14="http://schemas.microsoft.com/office/powerpoint/2010/main" val="278662938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3 images - 1">
    <p:spTree>
      <p:nvGrpSpPr>
        <p:cNvPr id="1" name=""/>
        <p:cNvGrpSpPr/>
        <p:nvPr/>
      </p:nvGrpSpPr>
      <p:grpSpPr>
        <a:xfrm>
          <a:off x="0" y="0"/>
          <a:ext cx="0" cy="0"/>
          <a:chOff x="0" y="0"/>
          <a:chExt cx="0" cy="0"/>
        </a:xfrm>
      </p:grpSpPr>
      <p:sp>
        <p:nvSpPr>
          <p:cNvPr id="10" name="Picture Placeholder 8">
            <a:extLst>
              <a:ext uri="{FF2B5EF4-FFF2-40B4-BE49-F238E27FC236}">
                <a16:creationId xmlns:a16="http://schemas.microsoft.com/office/drawing/2014/main" id="{44E795CB-3F02-4EFB-9CF7-D0B14483C2D0}"/>
              </a:ext>
            </a:extLst>
          </p:cNvPr>
          <p:cNvSpPr>
            <a:spLocks noGrp="1"/>
          </p:cNvSpPr>
          <p:nvPr>
            <p:ph type="pic" sz="quarter" idx="10" hasCustomPrompt="1"/>
          </p:nvPr>
        </p:nvSpPr>
        <p:spPr>
          <a:xfrm>
            <a:off x="6120384" y="0"/>
            <a:ext cx="6096000" cy="2286000"/>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11" name="Picture Placeholder 8">
            <a:extLst>
              <a:ext uri="{FF2B5EF4-FFF2-40B4-BE49-F238E27FC236}">
                <a16:creationId xmlns:a16="http://schemas.microsoft.com/office/drawing/2014/main" id="{60AAFA2F-71C9-400C-8723-C36AC4DF6AF5}"/>
              </a:ext>
            </a:extLst>
          </p:cNvPr>
          <p:cNvSpPr>
            <a:spLocks noGrp="1"/>
          </p:cNvSpPr>
          <p:nvPr>
            <p:ph type="pic" sz="quarter" idx="11" hasCustomPrompt="1"/>
          </p:nvPr>
        </p:nvSpPr>
        <p:spPr>
          <a:xfrm>
            <a:off x="-1" y="2286000"/>
            <a:ext cx="6120385" cy="2286000"/>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12" name="Picture Placeholder 8">
            <a:extLst>
              <a:ext uri="{FF2B5EF4-FFF2-40B4-BE49-F238E27FC236}">
                <a16:creationId xmlns:a16="http://schemas.microsoft.com/office/drawing/2014/main" id="{38A557DE-D5DD-4FA4-B87C-8A5DDFF73DDA}"/>
              </a:ext>
            </a:extLst>
          </p:cNvPr>
          <p:cNvSpPr>
            <a:spLocks noGrp="1"/>
          </p:cNvSpPr>
          <p:nvPr>
            <p:ph type="pic" sz="quarter" idx="12" hasCustomPrompt="1"/>
          </p:nvPr>
        </p:nvSpPr>
        <p:spPr>
          <a:xfrm>
            <a:off x="6120384" y="4572000"/>
            <a:ext cx="6096000" cy="2286000"/>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Tree>
    <p:extLst>
      <p:ext uri="{BB962C8B-B14F-4D97-AF65-F5344CB8AC3E}">
        <p14:creationId xmlns:p14="http://schemas.microsoft.com/office/powerpoint/2010/main" val="260868016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3 images - 2">
    <p:spTree>
      <p:nvGrpSpPr>
        <p:cNvPr id="1" name=""/>
        <p:cNvGrpSpPr/>
        <p:nvPr/>
      </p:nvGrpSpPr>
      <p:grpSpPr>
        <a:xfrm>
          <a:off x="0" y="0"/>
          <a:ext cx="0" cy="0"/>
          <a:chOff x="0" y="0"/>
          <a:chExt cx="0" cy="0"/>
        </a:xfrm>
      </p:grpSpPr>
      <p:sp>
        <p:nvSpPr>
          <p:cNvPr id="10" name="Picture Placeholder 8">
            <a:extLst>
              <a:ext uri="{FF2B5EF4-FFF2-40B4-BE49-F238E27FC236}">
                <a16:creationId xmlns:a16="http://schemas.microsoft.com/office/drawing/2014/main" id="{44E795CB-3F02-4EFB-9CF7-D0B14483C2D0}"/>
              </a:ext>
            </a:extLst>
          </p:cNvPr>
          <p:cNvSpPr>
            <a:spLocks noGrp="1"/>
          </p:cNvSpPr>
          <p:nvPr>
            <p:ph type="pic" sz="quarter" idx="10" hasCustomPrompt="1"/>
          </p:nvPr>
        </p:nvSpPr>
        <p:spPr>
          <a:xfrm>
            <a:off x="0" y="0"/>
            <a:ext cx="6096000" cy="2286000"/>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11" name="Picture Placeholder 8">
            <a:extLst>
              <a:ext uri="{FF2B5EF4-FFF2-40B4-BE49-F238E27FC236}">
                <a16:creationId xmlns:a16="http://schemas.microsoft.com/office/drawing/2014/main" id="{60AAFA2F-71C9-400C-8723-C36AC4DF6AF5}"/>
              </a:ext>
            </a:extLst>
          </p:cNvPr>
          <p:cNvSpPr>
            <a:spLocks noGrp="1"/>
          </p:cNvSpPr>
          <p:nvPr>
            <p:ph type="pic" sz="quarter" idx="11" hasCustomPrompt="1"/>
          </p:nvPr>
        </p:nvSpPr>
        <p:spPr>
          <a:xfrm>
            <a:off x="6096000" y="2286000"/>
            <a:ext cx="6096000" cy="2286000"/>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12" name="Picture Placeholder 8">
            <a:extLst>
              <a:ext uri="{FF2B5EF4-FFF2-40B4-BE49-F238E27FC236}">
                <a16:creationId xmlns:a16="http://schemas.microsoft.com/office/drawing/2014/main" id="{38A557DE-D5DD-4FA4-B87C-8A5DDFF73DDA}"/>
              </a:ext>
            </a:extLst>
          </p:cNvPr>
          <p:cNvSpPr>
            <a:spLocks noGrp="1"/>
          </p:cNvSpPr>
          <p:nvPr>
            <p:ph type="pic" sz="quarter" idx="12" hasCustomPrompt="1"/>
          </p:nvPr>
        </p:nvSpPr>
        <p:spPr>
          <a:xfrm>
            <a:off x="0" y="4572000"/>
            <a:ext cx="6096000" cy="2286000"/>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Tree>
    <p:extLst>
      <p:ext uri="{BB962C8B-B14F-4D97-AF65-F5344CB8AC3E}">
        <p14:creationId xmlns:p14="http://schemas.microsoft.com/office/powerpoint/2010/main" val="1254572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Images 12">
    <p:spTree>
      <p:nvGrpSpPr>
        <p:cNvPr id="1" name=""/>
        <p:cNvGrpSpPr/>
        <p:nvPr/>
      </p:nvGrpSpPr>
      <p:grpSpPr>
        <a:xfrm>
          <a:off x="0" y="0"/>
          <a:ext cx="0" cy="0"/>
          <a:chOff x="0" y="0"/>
          <a:chExt cx="0" cy="0"/>
        </a:xfrm>
      </p:grpSpPr>
      <p:sp>
        <p:nvSpPr>
          <p:cNvPr id="35" name="Picture Placeholder 8">
            <a:extLst>
              <a:ext uri="{FF2B5EF4-FFF2-40B4-BE49-F238E27FC236}">
                <a16:creationId xmlns:a16="http://schemas.microsoft.com/office/drawing/2014/main" id="{A07FE811-3899-4933-8BDA-247CEB65A534}"/>
              </a:ext>
            </a:extLst>
          </p:cNvPr>
          <p:cNvSpPr>
            <a:spLocks noGrp="1"/>
          </p:cNvSpPr>
          <p:nvPr>
            <p:ph type="pic" sz="quarter" idx="10" hasCustomPrompt="1"/>
          </p:nvPr>
        </p:nvSpPr>
        <p:spPr>
          <a:xfrm>
            <a:off x="92597" y="105913"/>
            <a:ext cx="2295144" cy="2139696"/>
          </a:xfrm>
          <a:prstGeom prst="rect">
            <a:avLst/>
          </a:prstGeom>
          <a:pattFill prst="wdDnDiag">
            <a:fgClr>
              <a:schemeClr val="tx1">
                <a:lumMod val="25000"/>
                <a:lumOff val="75000"/>
              </a:schemeClr>
            </a:fgClr>
            <a:bgClr>
              <a:schemeClr val="bg1"/>
            </a:bgClr>
          </a:pattFill>
          <a:ln>
            <a:noFill/>
          </a:ln>
        </p:spPr>
        <p:txBody>
          <a:bodyPr anchor="ctr"/>
          <a:lstStyle>
            <a:lvl1pPr algn="ctr">
              <a:buNone/>
              <a:defRPr/>
            </a:lvl1pPr>
          </a:lstStyle>
          <a:p>
            <a:r>
              <a:rPr lang="en-US" dirty="0"/>
              <a:t>Insert your image here</a:t>
            </a:r>
          </a:p>
        </p:txBody>
      </p:sp>
      <p:sp>
        <p:nvSpPr>
          <p:cNvPr id="37" name="Picture Placeholder 8">
            <a:extLst>
              <a:ext uri="{FF2B5EF4-FFF2-40B4-BE49-F238E27FC236}">
                <a16:creationId xmlns:a16="http://schemas.microsoft.com/office/drawing/2014/main" id="{82D90691-24DF-4E32-9FDC-47A7AEF3AAD0}"/>
              </a:ext>
            </a:extLst>
          </p:cNvPr>
          <p:cNvSpPr>
            <a:spLocks noGrp="1"/>
          </p:cNvSpPr>
          <p:nvPr>
            <p:ph type="pic" sz="quarter" idx="12" hasCustomPrompt="1"/>
          </p:nvPr>
        </p:nvSpPr>
        <p:spPr>
          <a:xfrm>
            <a:off x="4928751" y="105913"/>
            <a:ext cx="2295144" cy="2139696"/>
          </a:xfrm>
          <a:prstGeom prst="rect">
            <a:avLst/>
          </a:prstGeom>
          <a:pattFill prst="wdDnDiag">
            <a:fgClr>
              <a:schemeClr val="tx1">
                <a:lumMod val="25000"/>
                <a:lumOff val="75000"/>
              </a:schemeClr>
            </a:fgClr>
            <a:bgClr>
              <a:schemeClr val="bg1"/>
            </a:bgClr>
          </a:pattFill>
          <a:ln>
            <a:noFill/>
          </a:ln>
        </p:spPr>
        <p:txBody>
          <a:bodyPr anchor="ctr"/>
          <a:lstStyle>
            <a:lvl1pPr algn="ctr">
              <a:buNone/>
              <a:defRPr/>
            </a:lvl1pPr>
          </a:lstStyle>
          <a:p>
            <a:r>
              <a:rPr lang="en-US" dirty="0"/>
              <a:t>Insert your image here</a:t>
            </a:r>
          </a:p>
        </p:txBody>
      </p:sp>
      <p:sp>
        <p:nvSpPr>
          <p:cNvPr id="38" name="Picture Placeholder 8">
            <a:extLst>
              <a:ext uri="{FF2B5EF4-FFF2-40B4-BE49-F238E27FC236}">
                <a16:creationId xmlns:a16="http://schemas.microsoft.com/office/drawing/2014/main" id="{A75AF2CC-BD8C-4192-B345-D290DFBC1431}"/>
              </a:ext>
            </a:extLst>
          </p:cNvPr>
          <p:cNvSpPr>
            <a:spLocks noGrp="1"/>
          </p:cNvSpPr>
          <p:nvPr>
            <p:ph type="pic" sz="quarter" idx="13" hasCustomPrompt="1"/>
          </p:nvPr>
        </p:nvSpPr>
        <p:spPr>
          <a:xfrm>
            <a:off x="7346828" y="105913"/>
            <a:ext cx="2295144" cy="2139696"/>
          </a:xfrm>
          <a:prstGeom prst="rect">
            <a:avLst/>
          </a:prstGeom>
          <a:pattFill prst="wdDnDiag">
            <a:fgClr>
              <a:schemeClr val="tx1">
                <a:lumMod val="25000"/>
                <a:lumOff val="75000"/>
              </a:schemeClr>
            </a:fgClr>
            <a:bgClr>
              <a:schemeClr val="bg1"/>
            </a:bgClr>
          </a:pattFill>
          <a:ln>
            <a:noFill/>
          </a:ln>
        </p:spPr>
        <p:txBody>
          <a:bodyPr anchor="ctr"/>
          <a:lstStyle>
            <a:lvl1pPr algn="ctr">
              <a:buNone/>
              <a:defRPr/>
            </a:lvl1pPr>
          </a:lstStyle>
          <a:p>
            <a:r>
              <a:rPr lang="en-US" dirty="0"/>
              <a:t>Insert your image here</a:t>
            </a:r>
          </a:p>
        </p:txBody>
      </p:sp>
      <p:sp>
        <p:nvSpPr>
          <p:cNvPr id="39" name="Picture Placeholder 8">
            <a:extLst>
              <a:ext uri="{FF2B5EF4-FFF2-40B4-BE49-F238E27FC236}">
                <a16:creationId xmlns:a16="http://schemas.microsoft.com/office/drawing/2014/main" id="{77847559-78FC-40D0-8B35-1D5B2FF75B18}"/>
              </a:ext>
            </a:extLst>
          </p:cNvPr>
          <p:cNvSpPr>
            <a:spLocks noGrp="1"/>
          </p:cNvSpPr>
          <p:nvPr>
            <p:ph type="pic" sz="quarter" idx="14" hasCustomPrompt="1"/>
          </p:nvPr>
        </p:nvSpPr>
        <p:spPr>
          <a:xfrm>
            <a:off x="9764905" y="105913"/>
            <a:ext cx="2295144" cy="2139696"/>
          </a:xfrm>
          <a:prstGeom prst="rect">
            <a:avLst/>
          </a:prstGeom>
          <a:pattFill prst="wdDnDiag">
            <a:fgClr>
              <a:schemeClr val="tx1">
                <a:lumMod val="25000"/>
                <a:lumOff val="75000"/>
              </a:schemeClr>
            </a:fgClr>
            <a:bgClr>
              <a:schemeClr val="bg1"/>
            </a:bgClr>
          </a:pattFill>
          <a:ln>
            <a:noFill/>
          </a:ln>
        </p:spPr>
        <p:txBody>
          <a:bodyPr anchor="ctr"/>
          <a:lstStyle>
            <a:lvl1pPr algn="ctr">
              <a:buNone/>
              <a:defRPr/>
            </a:lvl1pPr>
          </a:lstStyle>
          <a:p>
            <a:r>
              <a:rPr lang="en-US" dirty="0"/>
              <a:t>Insert your image here</a:t>
            </a:r>
          </a:p>
        </p:txBody>
      </p:sp>
      <p:sp>
        <p:nvSpPr>
          <p:cNvPr id="40" name="Picture Placeholder 8">
            <a:extLst>
              <a:ext uri="{FF2B5EF4-FFF2-40B4-BE49-F238E27FC236}">
                <a16:creationId xmlns:a16="http://schemas.microsoft.com/office/drawing/2014/main" id="{E22E7396-7BA7-4BB0-B445-4F1DFCA150D5}"/>
              </a:ext>
            </a:extLst>
          </p:cNvPr>
          <p:cNvSpPr>
            <a:spLocks noGrp="1"/>
          </p:cNvSpPr>
          <p:nvPr>
            <p:ph type="pic" sz="quarter" idx="15" hasCustomPrompt="1"/>
          </p:nvPr>
        </p:nvSpPr>
        <p:spPr>
          <a:xfrm>
            <a:off x="92597" y="2359152"/>
            <a:ext cx="2295144" cy="2139696"/>
          </a:xfrm>
          <a:prstGeom prst="rect">
            <a:avLst/>
          </a:prstGeom>
          <a:pattFill prst="wdDnDiag">
            <a:fgClr>
              <a:schemeClr val="tx1">
                <a:lumMod val="25000"/>
                <a:lumOff val="75000"/>
              </a:schemeClr>
            </a:fgClr>
            <a:bgClr>
              <a:schemeClr val="bg1"/>
            </a:bgClr>
          </a:pattFill>
          <a:ln>
            <a:noFill/>
          </a:ln>
        </p:spPr>
        <p:txBody>
          <a:bodyPr anchor="ctr"/>
          <a:lstStyle>
            <a:lvl1pPr algn="ctr">
              <a:buNone/>
              <a:defRPr/>
            </a:lvl1pPr>
          </a:lstStyle>
          <a:p>
            <a:r>
              <a:rPr lang="en-US" dirty="0"/>
              <a:t>Insert your image here</a:t>
            </a:r>
          </a:p>
        </p:txBody>
      </p:sp>
      <p:sp>
        <p:nvSpPr>
          <p:cNvPr id="41" name="Picture Placeholder 8">
            <a:extLst>
              <a:ext uri="{FF2B5EF4-FFF2-40B4-BE49-F238E27FC236}">
                <a16:creationId xmlns:a16="http://schemas.microsoft.com/office/drawing/2014/main" id="{1D0C9FFC-2493-4D2B-8980-624D63B91B83}"/>
              </a:ext>
            </a:extLst>
          </p:cNvPr>
          <p:cNvSpPr>
            <a:spLocks noGrp="1"/>
          </p:cNvSpPr>
          <p:nvPr>
            <p:ph type="pic" sz="quarter" idx="16" hasCustomPrompt="1"/>
          </p:nvPr>
        </p:nvSpPr>
        <p:spPr>
          <a:xfrm>
            <a:off x="2510674" y="2359152"/>
            <a:ext cx="2295144" cy="2139696"/>
          </a:xfrm>
          <a:prstGeom prst="rect">
            <a:avLst/>
          </a:prstGeom>
          <a:pattFill prst="wdDnDiag">
            <a:fgClr>
              <a:schemeClr val="tx1">
                <a:lumMod val="25000"/>
                <a:lumOff val="75000"/>
              </a:schemeClr>
            </a:fgClr>
            <a:bgClr>
              <a:schemeClr val="bg1"/>
            </a:bgClr>
          </a:pattFill>
          <a:ln>
            <a:noFill/>
          </a:ln>
        </p:spPr>
        <p:txBody>
          <a:bodyPr anchor="ctr"/>
          <a:lstStyle>
            <a:lvl1pPr algn="ctr">
              <a:buNone/>
              <a:defRPr/>
            </a:lvl1pPr>
          </a:lstStyle>
          <a:p>
            <a:r>
              <a:rPr lang="en-US" dirty="0"/>
              <a:t>Insert your image here</a:t>
            </a:r>
          </a:p>
        </p:txBody>
      </p:sp>
      <p:sp>
        <p:nvSpPr>
          <p:cNvPr id="43" name="Picture Placeholder 8">
            <a:extLst>
              <a:ext uri="{FF2B5EF4-FFF2-40B4-BE49-F238E27FC236}">
                <a16:creationId xmlns:a16="http://schemas.microsoft.com/office/drawing/2014/main" id="{BB272A9B-F15E-4387-A5C7-3165E3F18B28}"/>
              </a:ext>
            </a:extLst>
          </p:cNvPr>
          <p:cNvSpPr>
            <a:spLocks noGrp="1"/>
          </p:cNvSpPr>
          <p:nvPr>
            <p:ph type="pic" sz="quarter" idx="18" hasCustomPrompt="1"/>
          </p:nvPr>
        </p:nvSpPr>
        <p:spPr>
          <a:xfrm>
            <a:off x="7346828" y="2359152"/>
            <a:ext cx="2295144" cy="2139696"/>
          </a:xfrm>
          <a:prstGeom prst="rect">
            <a:avLst/>
          </a:prstGeom>
          <a:pattFill prst="wdDnDiag">
            <a:fgClr>
              <a:schemeClr val="tx1">
                <a:lumMod val="25000"/>
                <a:lumOff val="75000"/>
              </a:schemeClr>
            </a:fgClr>
            <a:bgClr>
              <a:schemeClr val="bg1"/>
            </a:bgClr>
          </a:pattFill>
          <a:ln>
            <a:noFill/>
          </a:ln>
        </p:spPr>
        <p:txBody>
          <a:bodyPr anchor="ctr"/>
          <a:lstStyle>
            <a:lvl1pPr algn="ctr">
              <a:buNone/>
              <a:defRPr/>
            </a:lvl1pPr>
          </a:lstStyle>
          <a:p>
            <a:r>
              <a:rPr lang="en-US" dirty="0"/>
              <a:t>Insert your image here</a:t>
            </a:r>
          </a:p>
        </p:txBody>
      </p:sp>
      <p:sp>
        <p:nvSpPr>
          <p:cNvPr id="44" name="Picture Placeholder 8">
            <a:extLst>
              <a:ext uri="{FF2B5EF4-FFF2-40B4-BE49-F238E27FC236}">
                <a16:creationId xmlns:a16="http://schemas.microsoft.com/office/drawing/2014/main" id="{20F8B96F-AA47-4A79-BE24-11BAB9B30436}"/>
              </a:ext>
            </a:extLst>
          </p:cNvPr>
          <p:cNvSpPr>
            <a:spLocks noGrp="1"/>
          </p:cNvSpPr>
          <p:nvPr>
            <p:ph type="pic" sz="quarter" idx="19" hasCustomPrompt="1"/>
          </p:nvPr>
        </p:nvSpPr>
        <p:spPr>
          <a:xfrm>
            <a:off x="9764905" y="2359152"/>
            <a:ext cx="2295144" cy="2139696"/>
          </a:xfrm>
          <a:prstGeom prst="rect">
            <a:avLst/>
          </a:prstGeom>
          <a:pattFill prst="wdDnDiag">
            <a:fgClr>
              <a:schemeClr val="tx1">
                <a:lumMod val="25000"/>
                <a:lumOff val="75000"/>
              </a:schemeClr>
            </a:fgClr>
            <a:bgClr>
              <a:schemeClr val="bg1"/>
            </a:bgClr>
          </a:pattFill>
          <a:ln>
            <a:noFill/>
          </a:ln>
        </p:spPr>
        <p:txBody>
          <a:bodyPr anchor="ctr"/>
          <a:lstStyle>
            <a:lvl1pPr algn="ctr">
              <a:buNone/>
              <a:defRPr/>
            </a:lvl1pPr>
          </a:lstStyle>
          <a:p>
            <a:r>
              <a:rPr lang="en-US" dirty="0"/>
              <a:t>Insert your image here</a:t>
            </a:r>
          </a:p>
        </p:txBody>
      </p:sp>
      <p:sp>
        <p:nvSpPr>
          <p:cNvPr id="45" name="Picture Placeholder 8">
            <a:extLst>
              <a:ext uri="{FF2B5EF4-FFF2-40B4-BE49-F238E27FC236}">
                <a16:creationId xmlns:a16="http://schemas.microsoft.com/office/drawing/2014/main" id="{221C2B63-0D84-4402-8E47-CDBB431CF83F}"/>
              </a:ext>
            </a:extLst>
          </p:cNvPr>
          <p:cNvSpPr>
            <a:spLocks noGrp="1"/>
          </p:cNvSpPr>
          <p:nvPr>
            <p:ph type="pic" sz="quarter" idx="20" hasCustomPrompt="1"/>
          </p:nvPr>
        </p:nvSpPr>
        <p:spPr>
          <a:xfrm>
            <a:off x="92597" y="4612391"/>
            <a:ext cx="2295144" cy="2139696"/>
          </a:xfrm>
          <a:prstGeom prst="rect">
            <a:avLst/>
          </a:prstGeom>
          <a:pattFill prst="wdDnDiag">
            <a:fgClr>
              <a:schemeClr val="tx1">
                <a:lumMod val="25000"/>
                <a:lumOff val="75000"/>
              </a:schemeClr>
            </a:fgClr>
            <a:bgClr>
              <a:schemeClr val="bg1"/>
            </a:bgClr>
          </a:pattFill>
          <a:ln>
            <a:noFill/>
          </a:ln>
        </p:spPr>
        <p:txBody>
          <a:bodyPr anchor="ctr"/>
          <a:lstStyle>
            <a:lvl1pPr algn="ctr">
              <a:buNone/>
              <a:defRPr/>
            </a:lvl1pPr>
          </a:lstStyle>
          <a:p>
            <a:r>
              <a:rPr lang="en-US" dirty="0"/>
              <a:t>Insert your image here</a:t>
            </a:r>
          </a:p>
        </p:txBody>
      </p:sp>
      <p:sp>
        <p:nvSpPr>
          <p:cNvPr id="46" name="Picture Placeholder 8">
            <a:extLst>
              <a:ext uri="{FF2B5EF4-FFF2-40B4-BE49-F238E27FC236}">
                <a16:creationId xmlns:a16="http://schemas.microsoft.com/office/drawing/2014/main" id="{0904C7AF-1D52-43D4-AA91-6517173892BF}"/>
              </a:ext>
            </a:extLst>
          </p:cNvPr>
          <p:cNvSpPr>
            <a:spLocks noGrp="1"/>
          </p:cNvSpPr>
          <p:nvPr>
            <p:ph type="pic" sz="quarter" idx="21" hasCustomPrompt="1"/>
          </p:nvPr>
        </p:nvSpPr>
        <p:spPr>
          <a:xfrm>
            <a:off x="2510674" y="4612391"/>
            <a:ext cx="2295144" cy="2139696"/>
          </a:xfrm>
          <a:prstGeom prst="rect">
            <a:avLst/>
          </a:prstGeom>
          <a:pattFill prst="wdDnDiag">
            <a:fgClr>
              <a:schemeClr val="tx1">
                <a:lumMod val="25000"/>
                <a:lumOff val="75000"/>
              </a:schemeClr>
            </a:fgClr>
            <a:bgClr>
              <a:schemeClr val="bg1"/>
            </a:bgClr>
          </a:pattFill>
          <a:ln>
            <a:noFill/>
          </a:ln>
        </p:spPr>
        <p:txBody>
          <a:bodyPr anchor="ctr"/>
          <a:lstStyle>
            <a:lvl1pPr algn="ctr">
              <a:buNone/>
              <a:defRPr/>
            </a:lvl1pPr>
          </a:lstStyle>
          <a:p>
            <a:r>
              <a:rPr lang="en-US" dirty="0"/>
              <a:t>Insert your image here</a:t>
            </a:r>
          </a:p>
        </p:txBody>
      </p:sp>
      <p:sp>
        <p:nvSpPr>
          <p:cNvPr id="47" name="Picture Placeholder 8">
            <a:extLst>
              <a:ext uri="{FF2B5EF4-FFF2-40B4-BE49-F238E27FC236}">
                <a16:creationId xmlns:a16="http://schemas.microsoft.com/office/drawing/2014/main" id="{17C69FF0-197B-4869-85CD-B16E044D58BC}"/>
              </a:ext>
            </a:extLst>
          </p:cNvPr>
          <p:cNvSpPr>
            <a:spLocks noGrp="1"/>
          </p:cNvSpPr>
          <p:nvPr>
            <p:ph type="pic" sz="quarter" idx="22" hasCustomPrompt="1"/>
          </p:nvPr>
        </p:nvSpPr>
        <p:spPr>
          <a:xfrm>
            <a:off x="4928751" y="4612391"/>
            <a:ext cx="2295144" cy="2139696"/>
          </a:xfrm>
          <a:prstGeom prst="rect">
            <a:avLst/>
          </a:prstGeom>
          <a:pattFill prst="wdDnDiag">
            <a:fgClr>
              <a:schemeClr val="tx1">
                <a:lumMod val="25000"/>
                <a:lumOff val="75000"/>
              </a:schemeClr>
            </a:fgClr>
            <a:bgClr>
              <a:schemeClr val="bg1"/>
            </a:bgClr>
          </a:pattFill>
          <a:ln>
            <a:noFill/>
          </a:ln>
        </p:spPr>
        <p:txBody>
          <a:bodyPr anchor="ctr"/>
          <a:lstStyle>
            <a:lvl1pPr algn="ctr">
              <a:buNone/>
              <a:defRPr/>
            </a:lvl1pPr>
          </a:lstStyle>
          <a:p>
            <a:r>
              <a:rPr lang="en-US" dirty="0"/>
              <a:t>Insert your image here</a:t>
            </a:r>
          </a:p>
        </p:txBody>
      </p:sp>
      <p:sp>
        <p:nvSpPr>
          <p:cNvPr id="49" name="Picture Placeholder 8">
            <a:extLst>
              <a:ext uri="{FF2B5EF4-FFF2-40B4-BE49-F238E27FC236}">
                <a16:creationId xmlns:a16="http://schemas.microsoft.com/office/drawing/2014/main" id="{A9A2E652-BE71-48F6-ACE3-B6F152A0C265}"/>
              </a:ext>
            </a:extLst>
          </p:cNvPr>
          <p:cNvSpPr>
            <a:spLocks noGrp="1"/>
          </p:cNvSpPr>
          <p:nvPr>
            <p:ph type="pic" sz="quarter" idx="24" hasCustomPrompt="1"/>
          </p:nvPr>
        </p:nvSpPr>
        <p:spPr>
          <a:xfrm>
            <a:off x="9764905" y="4612391"/>
            <a:ext cx="2295144" cy="2139696"/>
          </a:xfrm>
          <a:prstGeom prst="rect">
            <a:avLst/>
          </a:prstGeom>
          <a:pattFill prst="wdDnDiag">
            <a:fgClr>
              <a:schemeClr val="tx1">
                <a:lumMod val="25000"/>
                <a:lumOff val="75000"/>
              </a:schemeClr>
            </a:fgClr>
            <a:bgClr>
              <a:schemeClr val="bg1"/>
            </a:bgClr>
          </a:pattFill>
          <a:ln>
            <a:noFill/>
          </a:ln>
        </p:spPr>
        <p:txBody>
          <a:bodyPr anchor="ctr"/>
          <a:lstStyle>
            <a:lvl1pPr algn="ctr">
              <a:buNone/>
              <a:defRPr/>
            </a:lvl1pPr>
          </a:lstStyle>
          <a:p>
            <a:r>
              <a:rPr lang="en-US" dirty="0"/>
              <a:t>Insert your image here</a:t>
            </a:r>
          </a:p>
        </p:txBody>
      </p:sp>
    </p:spTree>
    <p:extLst>
      <p:ext uri="{BB962C8B-B14F-4D97-AF65-F5344CB8AC3E}">
        <p14:creationId xmlns:p14="http://schemas.microsoft.com/office/powerpoint/2010/main" val="21369445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ubtitle Page with Image 4">
    <p:spTree>
      <p:nvGrpSpPr>
        <p:cNvPr id="1" name=""/>
        <p:cNvGrpSpPr/>
        <p:nvPr/>
      </p:nvGrpSpPr>
      <p:grpSpPr>
        <a:xfrm>
          <a:off x="0" y="0"/>
          <a:ext cx="0" cy="0"/>
          <a:chOff x="0" y="0"/>
          <a:chExt cx="0" cy="0"/>
        </a:xfrm>
      </p:grpSpPr>
      <p:sp>
        <p:nvSpPr>
          <p:cNvPr id="3" name="Picture Placeholder 7">
            <a:extLst>
              <a:ext uri="{FF2B5EF4-FFF2-40B4-BE49-F238E27FC236}">
                <a16:creationId xmlns:a16="http://schemas.microsoft.com/office/drawing/2014/main" id="{B4F4CA74-FF97-442F-BAA1-F965D0122B0D}"/>
              </a:ext>
            </a:extLst>
          </p:cNvPr>
          <p:cNvSpPr>
            <a:spLocks noGrp="1"/>
          </p:cNvSpPr>
          <p:nvPr>
            <p:ph type="pic" sz="quarter" idx="11" hasCustomPrompt="1"/>
          </p:nvPr>
        </p:nvSpPr>
        <p:spPr>
          <a:xfrm>
            <a:off x="1066800" y="1280160"/>
            <a:ext cx="10080000" cy="4339140"/>
          </a:xfrm>
          <a:prstGeom prst="roundRect">
            <a:avLst>
              <a:gd name="adj" fmla="val 4256"/>
            </a:avLst>
          </a:prstGeom>
          <a:pattFill prst="wdDnDiag">
            <a:fgClr>
              <a:schemeClr val="tx1">
                <a:lumMod val="25000"/>
                <a:lumOff val="75000"/>
              </a:schemeClr>
            </a:fgClr>
            <a:bgClr>
              <a:schemeClr val="bg1"/>
            </a:bgClr>
          </a:pattFill>
        </p:spPr>
        <p:txBody>
          <a:bodyPr anchor="ctr"/>
          <a:lstStyle>
            <a:lvl1pPr marL="0" indent="0" algn="ctr">
              <a:buNone/>
              <a:defRPr/>
            </a:lvl1pPr>
          </a:lstStyle>
          <a:p>
            <a:r>
              <a:rPr lang="en-MY" dirty="0"/>
              <a:t>Insert your image here</a:t>
            </a:r>
          </a:p>
        </p:txBody>
      </p:sp>
    </p:spTree>
    <p:extLst>
      <p:ext uri="{BB962C8B-B14F-4D97-AF65-F5344CB8AC3E}">
        <p14:creationId xmlns:p14="http://schemas.microsoft.com/office/powerpoint/2010/main" val="276292256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Image Slideshow 1">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C12B9569-A117-474D-B0B5-E54FA4A8A5E2}"/>
              </a:ext>
            </a:extLst>
          </p:cNvPr>
          <p:cNvSpPr>
            <a:spLocks noGrp="1"/>
          </p:cNvSpPr>
          <p:nvPr>
            <p:ph type="pic" sz="quarter" idx="10" hasCustomPrompt="1"/>
          </p:nvPr>
        </p:nvSpPr>
        <p:spPr>
          <a:xfrm>
            <a:off x="1041721" y="1557689"/>
            <a:ext cx="10104120" cy="4069080"/>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Image 1</a:t>
            </a:r>
          </a:p>
        </p:txBody>
      </p:sp>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14" name="Picture Placeholder 4">
            <a:extLst>
              <a:ext uri="{FF2B5EF4-FFF2-40B4-BE49-F238E27FC236}">
                <a16:creationId xmlns:a16="http://schemas.microsoft.com/office/drawing/2014/main" id="{A2067C6C-2076-4AD2-A525-049E26929611}"/>
              </a:ext>
            </a:extLst>
          </p:cNvPr>
          <p:cNvSpPr>
            <a:spLocks noGrp="1"/>
          </p:cNvSpPr>
          <p:nvPr>
            <p:ph type="pic" sz="quarter" idx="11" hasCustomPrompt="1"/>
          </p:nvPr>
        </p:nvSpPr>
        <p:spPr>
          <a:xfrm>
            <a:off x="12222480" y="1557689"/>
            <a:ext cx="10104120" cy="4069080"/>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Image 2</a:t>
            </a:r>
          </a:p>
        </p:txBody>
      </p:sp>
      <p:sp>
        <p:nvSpPr>
          <p:cNvPr id="16" name="Picture Placeholder 4">
            <a:extLst>
              <a:ext uri="{FF2B5EF4-FFF2-40B4-BE49-F238E27FC236}">
                <a16:creationId xmlns:a16="http://schemas.microsoft.com/office/drawing/2014/main" id="{2B707FA2-AD19-454E-8ACA-EF536892BC8C}"/>
              </a:ext>
            </a:extLst>
          </p:cNvPr>
          <p:cNvSpPr>
            <a:spLocks noGrp="1"/>
          </p:cNvSpPr>
          <p:nvPr>
            <p:ph type="pic" sz="quarter" idx="12" hasCustomPrompt="1"/>
          </p:nvPr>
        </p:nvSpPr>
        <p:spPr>
          <a:xfrm>
            <a:off x="23342279" y="1557689"/>
            <a:ext cx="10104120" cy="4069080"/>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Image 3</a:t>
            </a:r>
          </a:p>
        </p:txBody>
      </p:sp>
      <p:sp>
        <p:nvSpPr>
          <p:cNvPr id="18" name="Picture Placeholder 4">
            <a:extLst>
              <a:ext uri="{FF2B5EF4-FFF2-40B4-BE49-F238E27FC236}">
                <a16:creationId xmlns:a16="http://schemas.microsoft.com/office/drawing/2014/main" id="{EB5E6BAD-358A-4A58-8757-291459B2B6B0}"/>
              </a:ext>
            </a:extLst>
          </p:cNvPr>
          <p:cNvSpPr>
            <a:spLocks noGrp="1"/>
          </p:cNvSpPr>
          <p:nvPr>
            <p:ph type="pic" sz="quarter" idx="13" hasCustomPrompt="1"/>
          </p:nvPr>
        </p:nvSpPr>
        <p:spPr>
          <a:xfrm>
            <a:off x="34492558" y="1557689"/>
            <a:ext cx="10104120" cy="4069080"/>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Image 4</a:t>
            </a:r>
          </a:p>
        </p:txBody>
      </p:sp>
    </p:spTree>
    <p:extLst>
      <p:ext uri="{BB962C8B-B14F-4D97-AF65-F5344CB8AC3E}">
        <p14:creationId xmlns:p14="http://schemas.microsoft.com/office/powerpoint/2010/main" val="301978304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Image Slideshow 2">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C12B9569-A117-474D-B0B5-E54FA4A8A5E2}"/>
              </a:ext>
            </a:extLst>
          </p:cNvPr>
          <p:cNvSpPr>
            <a:spLocks noGrp="1"/>
          </p:cNvSpPr>
          <p:nvPr>
            <p:ph type="pic" sz="quarter" idx="10" hasCustomPrompt="1"/>
          </p:nvPr>
        </p:nvSpPr>
        <p:spPr>
          <a:xfrm>
            <a:off x="-10104120" y="1557689"/>
            <a:ext cx="10104120" cy="4069080"/>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Image 1</a:t>
            </a:r>
          </a:p>
        </p:txBody>
      </p:sp>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14" name="Picture Placeholder 4">
            <a:extLst>
              <a:ext uri="{FF2B5EF4-FFF2-40B4-BE49-F238E27FC236}">
                <a16:creationId xmlns:a16="http://schemas.microsoft.com/office/drawing/2014/main" id="{A2067C6C-2076-4AD2-A525-049E26929611}"/>
              </a:ext>
            </a:extLst>
          </p:cNvPr>
          <p:cNvSpPr>
            <a:spLocks noGrp="1"/>
          </p:cNvSpPr>
          <p:nvPr>
            <p:ph type="pic" sz="quarter" idx="11" hasCustomPrompt="1"/>
          </p:nvPr>
        </p:nvSpPr>
        <p:spPr>
          <a:xfrm>
            <a:off x="1046159" y="1557689"/>
            <a:ext cx="10104120" cy="4069080"/>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Image 2</a:t>
            </a:r>
          </a:p>
        </p:txBody>
      </p:sp>
      <p:sp>
        <p:nvSpPr>
          <p:cNvPr id="16" name="Picture Placeholder 4">
            <a:extLst>
              <a:ext uri="{FF2B5EF4-FFF2-40B4-BE49-F238E27FC236}">
                <a16:creationId xmlns:a16="http://schemas.microsoft.com/office/drawing/2014/main" id="{2B707FA2-AD19-454E-8ACA-EF536892BC8C}"/>
              </a:ext>
            </a:extLst>
          </p:cNvPr>
          <p:cNvSpPr>
            <a:spLocks noGrp="1"/>
          </p:cNvSpPr>
          <p:nvPr>
            <p:ph type="pic" sz="quarter" idx="12" hasCustomPrompt="1"/>
          </p:nvPr>
        </p:nvSpPr>
        <p:spPr>
          <a:xfrm>
            <a:off x="12237078" y="1557689"/>
            <a:ext cx="10104120" cy="4069080"/>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Image 3</a:t>
            </a:r>
          </a:p>
        </p:txBody>
      </p:sp>
      <p:sp>
        <p:nvSpPr>
          <p:cNvPr id="18" name="Picture Placeholder 4">
            <a:extLst>
              <a:ext uri="{FF2B5EF4-FFF2-40B4-BE49-F238E27FC236}">
                <a16:creationId xmlns:a16="http://schemas.microsoft.com/office/drawing/2014/main" id="{EB5E6BAD-358A-4A58-8757-291459B2B6B0}"/>
              </a:ext>
            </a:extLst>
          </p:cNvPr>
          <p:cNvSpPr>
            <a:spLocks noGrp="1"/>
          </p:cNvSpPr>
          <p:nvPr>
            <p:ph type="pic" sz="quarter" idx="13" hasCustomPrompt="1"/>
          </p:nvPr>
        </p:nvSpPr>
        <p:spPr>
          <a:xfrm>
            <a:off x="23346717" y="1557689"/>
            <a:ext cx="10104120" cy="4069080"/>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Image 4</a:t>
            </a:r>
          </a:p>
        </p:txBody>
      </p:sp>
    </p:spTree>
    <p:extLst>
      <p:ext uri="{BB962C8B-B14F-4D97-AF65-F5344CB8AC3E}">
        <p14:creationId xmlns:p14="http://schemas.microsoft.com/office/powerpoint/2010/main" val="131792628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Image Slideshow 3">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C12B9569-A117-474D-B0B5-E54FA4A8A5E2}"/>
              </a:ext>
            </a:extLst>
          </p:cNvPr>
          <p:cNvSpPr>
            <a:spLocks noGrp="1"/>
          </p:cNvSpPr>
          <p:nvPr>
            <p:ph type="pic" sz="quarter" idx="10" hasCustomPrompt="1"/>
          </p:nvPr>
        </p:nvSpPr>
        <p:spPr>
          <a:xfrm>
            <a:off x="-21277845" y="1557689"/>
            <a:ext cx="10104120" cy="4069080"/>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Image 1</a:t>
            </a:r>
          </a:p>
        </p:txBody>
      </p:sp>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14" name="Picture Placeholder 4">
            <a:extLst>
              <a:ext uri="{FF2B5EF4-FFF2-40B4-BE49-F238E27FC236}">
                <a16:creationId xmlns:a16="http://schemas.microsoft.com/office/drawing/2014/main" id="{A2067C6C-2076-4AD2-A525-049E26929611}"/>
              </a:ext>
            </a:extLst>
          </p:cNvPr>
          <p:cNvSpPr>
            <a:spLocks noGrp="1"/>
          </p:cNvSpPr>
          <p:nvPr>
            <p:ph type="pic" sz="quarter" idx="11" hasCustomPrompt="1"/>
          </p:nvPr>
        </p:nvSpPr>
        <p:spPr>
          <a:xfrm>
            <a:off x="-10127566" y="1557689"/>
            <a:ext cx="10104120" cy="4069080"/>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Image 2</a:t>
            </a:r>
          </a:p>
        </p:txBody>
      </p:sp>
      <p:sp>
        <p:nvSpPr>
          <p:cNvPr id="16" name="Picture Placeholder 4">
            <a:extLst>
              <a:ext uri="{FF2B5EF4-FFF2-40B4-BE49-F238E27FC236}">
                <a16:creationId xmlns:a16="http://schemas.microsoft.com/office/drawing/2014/main" id="{2B707FA2-AD19-454E-8ACA-EF536892BC8C}"/>
              </a:ext>
            </a:extLst>
          </p:cNvPr>
          <p:cNvSpPr>
            <a:spLocks noGrp="1"/>
          </p:cNvSpPr>
          <p:nvPr>
            <p:ph type="pic" sz="quarter" idx="12" hasCustomPrompt="1"/>
          </p:nvPr>
        </p:nvSpPr>
        <p:spPr>
          <a:xfrm>
            <a:off x="1022713" y="1557689"/>
            <a:ext cx="10104120" cy="4069080"/>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Image 3</a:t>
            </a:r>
          </a:p>
        </p:txBody>
      </p:sp>
      <p:sp>
        <p:nvSpPr>
          <p:cNvPr id="18" name="Picture Placeholder 4">
            <a:extLst>
              <a:ext uri="{FF2B5EF4-FFF2-40B4-BE49-F238E27FC236}">
                <a16:creationId xmlns:a16="http://schemas.microsoft.com/office/drawing/2014/main" id="{EB5E6BAD-358A-4A58-8757-291459B2B6B0}"/>
              </a:ext>
            </a:extLst>
          </p:cNvPr>
          <p:cNvSpPr>
            <a:spLocks noGrp="1"/>
          </p:cNvSpPr>
          <p:nvPr>
            <p:ph type="pic" sz="quarter" idx="13" hasCustomPrompt="1"/>
          </p:nvPr>
        </p:nvSpPr>
        <p:spPr>
          <a:xfrm>
            <a:off x="12254272" y="1557689"/>
            <a:ext cx="10104120" cy="4069080"/>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Image 4</a:t>
            </a:r>
          </a:p>
        </p:txBody>
      </p:sp>
    </p:spTree>
    <p:extLst>
      <p:ext uri="{BB962C8B-B14F-4D97-AF65-F5344CB8AC3E}">
        <p14:creationId xmlns:p14="http://schemas.microsoft.com/office/powerpoint/2010/main" val="417553397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Image Slideshow 4">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C12B9569-A117-474D-B0B5-E54FA4A8A5E2}"/>
              </a:ext>
            </a:extLst>
          </p:cNvPr>
          <p:cNvSpPr>
            <a:spLocks noGrp="1"/>
          </p:cNvSpPr>
          <p:nvPr>
            <p:ph type="pic" sz="quarter" idx="10" hasCustomPrompt="1"/>
          </p:nvPr>
        </p:nvSpPr>
        <p:spPr>
          <a:xfrm>
            <a:off x="-32425069" y="1557689"/>
            <a:ext cx="10104120" cy="4069080"/>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Image 1</a:t>
            </a:r>
          </a:p>
        </p:txBody>
      </p:sp>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14" name="Picture Placeholder 4">
            <a:extLst>
              <a:ext uri="{FF2B5EF4-FFF2-40B4-BE49-F238E27FC236}">
                <a16:creationId xmlns:a16="http://schemas.microsoft.com/office/drawing/2014/main" id="{A2067C6C-2076-4AD2-A525-049E26929611}"/>
              </a:ext>
            </a:extLst>
          </p:cNvPr>
          <p:cNvSpPr>
            <a:spLocks noGrp="1"/>
          </p:cNvSpPr>
          <p:nvPr>
            <p:ph type="pic" sz="quarter" idx="11" hasCustomPrompt="1"/>
          </p:nvPr>
        </p:nvSpPr>
        <p:spPr>
          <a:xfrm>
            <a:off x="-21274790" y="1557689"/>
            <a:ext cx="10104120" cy="4069080"/>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Image 2</a:t>
            </a:r>
          </a:p>
        </p:txBody>
      </p:sp>
      <p:sp>
        <p:nvSpPr>
          <p:cNvPr id="16" name="Picture Placeholder 4">
            <a:extLst>
              <a:ext uri="{FF2B5EF4-FFF2-40B4-BE49-F238E27FC236}">
                <a16:creationId xmlns:a16="http://schemas.microsoft.com/office/drawing/2014/main" id="{2B707FA2-AD19-454E-8ACA-EF536892BC8C}"/>
              </a:ext>
            </a:extLst>
          </p:cNvPr>
          <p:cNvSpPr>
            <a:spLocks noGrp="1"/>
          </p:cNvSpPr>
          <p:nvPr>
            <p:ph type="pic" sz="quarter" idx="12" hasCustomPrompt="1"/>
          </p:nvPr>
        </p:nvSpPr>
        <p:spPr>
          <a:xfrm>
            <a:off x="-10124511" y="1557689"/>
            <a:ext cx="10104120" cy="4069080"/>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Image 3</a:t>
            </a:r>
          </a:p>
        </p:txBody>
      </p:sp>
      <p:sp>
        <p:nvSpPr>
          <p:cNvPr id="18" name="Picture Placeholder 4">
            <a:extLst>
              <a:ext uri="{FF2B5EF4-FFF2-40B4-BE49-F238E27FC236}">
                <a16:creationId xmlns:a16="http://schemas.microsoft.com/office/drawing/2014/main" id="{EB5E6BAD-358A-4A58-8757-291459B2B6B0}"/>
              </a:ext>
            </a:extLst>
          </p:cNvPr>
          <p:cNvSpPr>
            <a:spLocks noGrp="1"/>
          </p:cNvSpPr>
          <p:nvPr>
            <p:ph type="pic" sz="quarter" idx="13" hasCustomPrompt="1"/>
          </p:nvPr>
        </p:nvSpPr>
        <p:spPr>
          <a:xfrm>
            <a:off x="1025768" y="1557689"/>
            <a:ext cx="10104120" cy="4069080"/>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Image 4</a:t>
            </a:r>
          </a:p>
        </p:txBody>
      </p:sp>
    </p:spTree>
    <p:extLst>
      <p:ext uri="{BB962C8B-B14F-4D97-AF65-F5344CB8AC3E}">
        <p14:creationId xmlns:p14="http://schemas.microsoft.com/office/powerpoint/2010/main" val="405337577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Image Slideshow with Text">
    <p:spTree>
      <p:nvGrpSpPr>
        <p:cNvPr id="1" name=""/>
        <p:cNvGrpSpPr/>
        <p:nvPr/>
      </p:nvGrpSpPr>
      <p:grpSpPr>
        <a:xfrm>
          <a:off x="0" y="0"/>
          <a:ext cx="0" cy="0"/>
          <a:chOff x="0" y="0"/>
          <a:chExt cx="0" cy="0"/>
        </a:xfrm>
      </p:grpSpPr>
      <p:sp>
        <p:nvSpPr>
          <p:cNvPr id="18" name="Picture Placeholder 4">
            <a:extLst>
              <a:ext uri="{FF2B5EF4-FFF2-40B4-BE49-F238E27FC236}">
                <a16:creationId xmlns:a16="http://schemas.microsoft.com/office/drawing/2014/main" id="{EB5E6BAD-358A-4A58-8757-291459B2B6B0}"/>
              </a:ext>
            </a:extLst>
          </p:cNvPr>
          <p:cNvSpPr>
            <a:spLocks noGrp="1"/>
          </p:cNvSpPr>
          <p:nvPr>
            <p:ph type="pic" sz="quarter" idx="13" hasCustomPrompt="1"/>
          </p:nvPr>
        </p:nvSpPr>
        <p:spPr>
          <a:xfrm>
            <a:off x="598486" y="667092"/>
            <a:ext cx="10995025" cy="4209708"/>
          </a:xfrm>
          <a:prstGeom prst="roundRect">
            <a:avLst>
              <a:gd name="adj" fmla="val 2205"/>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algn="ctr">
              <a:buNone/>
              <a:defRPr/>
            </a:lvl1pPr>
          </a:lstStyle>
          <a:p>
            <a:r>
              <a:rPr lang="en-US" dirty="0"/>
              <a:t>Insert your image here</a:t>
            </a:r>
          </a:p>
        </p:txBody>
      </p:sp>
    </p:spTree>
    <p:extLst>
      <p:ext uri="{BB962C8B-B14F-4D97-AF65-F5344CB8AC3E}">
        <p14:creationId xmlns:p14="http://schemas.microsoft.com/office/powerpoint/2010/main" val="61129153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Image Slideshow with Text 2-01">
    <p:spTree>
      <p:nvGrpSpPr>
        <p:cNvPr id="1" name=""/>
        <p:cNvGrpSpPr/>
        <p:nvPr/>
      </p:nvGrpSpPr>
      <p:grpSpPr>
        <a:xfrm>
          <a:off x="0" y="0"/>
          <a:ext cx="0" cy="0"/>
          <a:chOff x="0" y="0"/>
          <a:chExt cx="0" cy="0"/>
        </a:xfrm>
      </p:grpSpPr>
      <p:sp>
        <p:nvSpPr>
          <p:cNvPr id="18" name="Picture Placeholder 4">
            <a:extLst>
              <a:ext uri="{FF2B5EF4-FFF2-40B4-BE49-F238E27FC236}">
                <a16:creationId xmlns:a16="http://schemas.microsoft.com/office/drawing/2014/main" id="{EB5E6BAD-358A-4A58-8757-291459B2B6B0}"/>
              </a:ext>
            </a:extLst>
          </p:cNvPr>
          <p:cNvSpPr>
            <a:spLocks noGrp="1"/>
          </p:cNvSpPr>
          <p:nvPr>
            <p:ph type="pic" sz="quarter" idx="13" hasCustomPrompt="1"/>
          </p:nvPr>
        </p:nvSpPr>
        <p:spPr>
          <a:xfrm>
            <a:off x="598486" y="667092"/>
            <a:ext cx="10995025" cy="4209708"/>
          </a:xfrm>
          <a:prstGeom prst="roundRect">
            <a:avLst>
              <a:gd name="adj" fmla="val 2205"/>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algn="ctr">
              <a:buNone/>
              <a:defRPr/>
            </a:lvl1pPr>
          </a:lstStyle>
          <a:p>
            <a:r>
              <a:rPr lang="en-US" dirty="0"/>
              <a:t>Image 01</a:t>
            </a:r>
          </a:p>
        </p:txBody>
      </p:sp>
      <p:sp>
        <p:nvSpPr>
          <p:cNvPr id="3" name="Picture Placeholder 4">
            <a:extLst>
              <a:ext uri="{FF2B5EF4-FFF2-40B4-BE49-F238E27FC236}">
                <a16:creationId xmlns:a16="http://schemas.microsoft.com/office/drawing/2014/main" id="{3558AEBE-D212-48E4-8CE4-DAB66A297D56}"/>
              </a:ext>
            </a:extLst>
          </p:cNvPr>
          <p:cNvSpPr>
            <a:spLocks noGrp="1"/>
          </p:cNvSpPr>
          <p:nvPr>
            <p:ph type="pic" sz="quarter" idx="14" hasCustomPrompt="1"/>
          </p:nvPr>
        </p:nvSpPr>
        <p:spPr>
          <a:xfrm>
            <a:off x="12390436" y="667092"/>
            <a:ext cx="10995025" cy="4209708"/>
          </a:xfrm>
          <a:prstGeom prst="roundRect">
            <a:avLst>
              <a:gd name="adj" fmla="val 2205"/>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algn="ctr">
              <a:buNone/>
              <a:defRPr/>
            </a:lvl1pPr>
          </a:lstStyle>
          <a:p>
            <a:r>
              <a:rPr lang="en-US" dirty="0"/>
              <a:t>Image 02</a:t>
            </a:r>
          </a:p>
        </p:txBody>
      </p:sp>
      <p:sp>
        <p:nvSpPr>
          <p:cNvPr id="4" name="Picture Placeholder 4">
            <a:extLst>
              <a:ext uri="{FF2B5EF4-FFF2-40B4-BE49-F238E27FC236}">
                <a16:creationId xmlns:a16="http://schemas.microsoft.com/office/drawing/2014/main" id="{81DCADFE-6503-42DF-9F50-4150B0B83417}"/>
              </a:ext>
            </a:extLst>
          </p:cNvPr>
          <p:cNvSpPr>
            <a:spLocks noGrp="1"/>
          </p:cNvSpPr>
          <p:nvPr>
            <p:ph type="pic" sz="quarter" idx="15" hasCustomPrompt="1"/>
          </p:nvPr>
        </p:nvSpPr>
        <p:spPr>
          <a:xfrm>
            <a:off x="24182386" y="667092"/>
            <a:ext cx="10995025" cy="4209708"/>
          </a:xfrm>
          <a:prstGeom prst="roundRect">
            <a:avLst>
              <a:gd name="adj" fmla="val 2205"/>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algn="ctr">
              <a:buNone/>
              <a:defRPr/>
            </a:lvl1pPr>
          </a:lstStyle>
          <a:p>
            <a:r>
              <a:rPr lang="en-US" dirty="0"/>
              <a:t>Image 03</a:t>
            </a:r>
          </a:p>
        </p:txBody>
      </p:sp>
      <p:sp>
        <p:nvSpPr>
          <p:cNvPr id="5" name="Picture Placeholder 4">
            <a:extLst>
              <a:ext uri="{FF2B5EF4-FFF2-40B4-BE49-F238E27FC236}">
                <a16:creationId xmlns:a16="http://schemas.microsoft.com/office/drawing/2014/main" id="{C4AD1A6E-2613-4813-BD66-196F8E1C871E}"/>
              </a:ext>
            </a:extLst>
          </p:cNvPr>
          <p:cNvSpPr>
            <a:spLocks noGrp="1"/>
          </p:cNvSpPr>
          <p:nvPr>
            <p:ph type="pic" sz="quarter" idx="16" hasCustomPrompt="1"/>
          </p:nvPr>
        </p:nvSpPr>
        <p:spPr>
          <a:xfrm>
            <a:off x="35974336" y="667092"/>
            <a:ext cx="10995025" cy="4209708"/>
          </a:xfrm>
          <a:prstGeom prst="roundRect">
            <a:avLst>
              <a:gd name="adj" fmla="val 2205"/>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algn="ctr">
              <a:buNone/>
              <a:defRPr/>
            </a:lvl1pPr>
          </a:lstStyle>
          <a:p>
            <a:r>
              <a:rPr lang="en-US" dirty="0"/>
              <a:t>Image 04</a:t>
            </a:r>
          </a:p>
        </p:txBody>
      </p:sp>
    </p:spTree>
    <p:extLst>
      <p:ext uri="{BB962C8B-B14F-4D97-AF65-F5344CB8AC3E}">
        <p14:creationId xmlns:p14="http://schemas.microsoft.com/office/powerpoint/2010/main" val="351433773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Image Slideshow with Text 2-02">
    <p:spTree>
      <p:nvGrpSpPr>
        <p:cNvPr id="1" name=""/>
        <p:cNvGrpSpPr/>
        <p:nvPr/>
      </p:nvGrpSpPr>
      <p:grpSpPr>
        <a:xfrm>
          <a:off x="0" y="0"/>
          <a:ext cx="0" cy="0"/>
          <a:chOff x="0" y="0"/>
          <a:chExt cx="0" cy="0"/>
        </a:xfrm>
      </p:grpSpPr>
      <p:sp>
        <p:nvSpPr>
          <p:cNvPr id="18" name="Picture Placeholder 4">
            <a:extLst>
              <a:ext uri="{FF2B5EF4-FFF2-40B4-BE49-F238E27FC236}">
                <a16:creationId xmlns:a16="http://schemas.microsoft.com/office/drawing/2014/main" id="{EB5E6BAD-358A-4A58-8757-291459B2B6B0}"/>
              </a:ext>
            </a:extLst>
          </p:cNvPr>
          <p:cNvSpPr>
            <a:spLocks noGrp="1"/>
          </p:cNvSpPr>
          <p:nvPr>
            <p:ph type="pic" sz="quarter" idx="13" hasCustomPrompt="1"/>
          </p:nvPr>
        </p:nvSpPr>
        <p:spPr>
          <a:xfrm>
            <a:off x="-11178949" y="667092"/>
            <a:ext cx="10995025" cy="4209708"/>
          </a:xfrm>
          <a:prstGeom prst="roundRect">
            <a:avLst>
              <a:gd name="adj" fmla="val 2205"/>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algn="ctr">
              <a:buNone/>
              <a:defRPr/>
            </a:lvl1pPr>
          </a:lstStyle>
          <a:p>
            <a:r>
              <a:rPr lang="en-US" dirty="0"/>
              <a:t>Image 01</a:t>
            </a:r>
          </a:p>
        </p:txBody>
      </p:sp>
      <p:sp>
        <p:nvSpPr>
          <p:cNvPr id="3" name="Picture Placeholder 4">
            <a:extLst>
              <a:ext uri="{FF2B5EF4-FFF2-40B4-BE49-F238E27FC236}">
                <a16:creationId xmlns:a16="http://schemas.microsoft.com/office/drawing/2014/main" id="{3558AEBE-D212-48E4-8CE4-DAB66A297D56}"/>
              </a:ext>
            </a:extLst>
          </p:cNvPr>
          <p:cNvSpPr>
            <a:spLocks noGrp="1"/>
          </p:cNvSpPr>
          <p:nvPr>
            <p:ph type="pic" sz="quarter" idx="14" hasCustomPrompt="1"/>
          </p:nvPr>
        </p:nvSpPr>
        <p:spPr>
          <a:xfrm>
            <a:off x="613001" y="667092"/>
            <a:ext cx="10995025" cy="4209708"/>
          </a:xfrm>
          <a:prstGeom prst="roundRect">
            <a:avLst>
              <a:gd name="adj" fmla="val 2205"/>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algn="ctr">
              <a:buNone/>
              <a:defRPr/>
            </a:lvl1pPr>
          </a:lstStyle>
          <a:p>
            <a:r>
              <a:rPr lang="en-US" dirty="0"/>
              <a:t>Image 02</a:t>
            </a:r>
          </a:p>
        </p:txBody>
      </p:sp>
      <p:sp>
        <p:nvSpPr>
          <p:cNvPr id="4" name="Picture Placeholder 4">
            <a:extLst>
              <a:ext uri="{FF2B5EF4-FFF2-40B4-BE49-F238E27FC236}">
                <a16:creationId xmlns:a16="http://schemas.microsoft.com/office/drawing/2014/main" id="{81DCADFE-6503-42DF-9F50-4150B0B83417}"/>
              </a:ext>
            </a:extLst>
          </p:cNvPr>
          <p:cNvSpPr>
            <a:spLocks noGrp="1"/>
          </p:cNvSpPr>
          <p:nvPr>
            <p:ph type="pic" sz="quarter" idx="15" hasCustomPrompt="1"/>
          </p:nvPr>
        </p:nvSpPr>
        <p:spPr>
          <a:xfrm>
            <a:off x="12404951" y="667092"/>
            <a:ext cx="10995025" cy="4209708"/>
          </a:xfrm>
          <a:prstGeom prst="roundRect">
            <a:avLst>
              <a:gd name="adj" fmla="val 2205"/>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algn="ctr">
              <a:buNone/>
              <a:defRPr/>
            </a:lvl1pPr>
          </a:lstStyle>
          <a:p>
            <a:r>
              <a:rPr lang="en-US" dirty="0"/>
              <a:t>Image 03</a:t>
            </a:r>
          </a:p>
        </p:txBody>
      </p:sp>
      <p:sp>
        <p:nvSpPr>
          <p:cNvPr id="5" name="Picture Placeholder 4">
            <a:extLst>
              <a:ext uri="{FF2B5EF4-FFF2-40B4-BE49-F238E27FC236}">
                <a16:creationId xmlns:a16="http://schemas.microsoft.com/office/drawing/2014/main" id="{C4AD1A6E-2613-4813-BD66-196F8E1C871E}"/>
              </a:ext>
            </a:extLst>
          </p:cNvPr>
          <p:cNvSpPr>
            <a:spLocks noGrp="1"/>
          </p:cNvSpPr>
          <p:nvPr>
            <p:ph type="pic" sz="quarter" idx="16" hasCustomPrompt="1"/>
          </p:nvPr>
        </p:nvSpPr>
        <p:spPr>
          <a:xfrm>
            <a:off x="24196901" y="667092"/>
            <a:ext cx="10995025" cy="4209708"/>
          </a:xfrm>
          <a:prstGeom prst="roundRect">
            <a:avLst>
              <a:gd name="adj" fmla="val 2205"/>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algn="ctr">
              <a:buNone/>
              <a:defRPr/>
            </a:lvl1pPr>
          </a:lstStyle>
          <a:p>
            <a:r>
              <a:rPr lang="en-US" dirty="0"/>
              <a:t>Image 04</a:t>
            </a:r>
          </a:p>
        </p:txBody>
      </p:sp>
    </p:spTree>
    <p:extLst>
      <p:ext uri="{BB962C8B-B14F-4D97-AF65-F5344CB8AC3E}">
        <p14:creationId xmlns:p14="http://schemas.microsoft.com/office/powerpoint/2010/main" val="188708332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Image Slideshow with Text 2-03">
    <p:spTree>
      <p:nvGrpSpPr>
        <p:cNvPr id="1" name=""/>
        <p:cNvGrpSpPr/>
        <p:nvPr/>
      </p:nvGrpSpPr>
      <p:grpSpPr>
        <a:xfrm>
          <a:off x="0" y="0"/>
          <a:ext cx="0" cy="0"/>
          <a:chOff x="0" y="0"/>
          <a:chExt cx="0" cy="0"/>
        </a:xfrm>
      </p:grpSpPr>
      <p:sp>
        <p:nvSpPr>
          <p:cNvPr id="18" name="Picture Placeholder 4">
            <a:extLst>
              <a:ext uri="{FF2B5EF4-FFF2-40B4-BE49-F238E27FC236}">
                <a16:creationId xmlns:a16="http://schemas.microsoft.com/office/drawing/2014/main" id="{EB5E6BAD-358A-4A58-8757-291459B2B6B0}"/>
              </a:ext>
            </a:extLst>
          </p:cNvPr>
          <p:cNvSpPr>
            <a:spLocks noGrp="1"/>
          </p:cNvSpPr>
          <p:nvPr>
            <p:ph type="pic" sz="quarter" idx="13" hasCustomPrompt="1"/>
          </p:nvPr>
        </p:nvSpPr>
        <p:spPr>
          <a:xfrm>
            <a:off x="-22985413" y="667092"/>
            <a:ext cx="10995025" cy="4209708"/>
          </a:xfrm>
          <a:prstGeom prst="roundRect">
            <a:avLst>
              <a:gd name="adj" fmla="val 2205"/>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algn="ctr">
              <a:buNone/>
              <a:defRPr/>
            </a:lvl1pPr>
          </a:lstStyle>
          <a:p>
            <a:r>
              <a:rPr lang="en-US" dirty="0"/>
              <a:t>Image 01</a:t>
            </a:r>
          </a:p>
        </p:txBody>
      </p:sp>
      <p:sp>
        <p:nvSpPr>
          <p:cNvPr id="3" name="Picture Placeholder 4">
            <a:extLst>
              <a:ext uri="{FF2B5EF4-FFF2-40B4-BE49-F238E27FC236}">
                <a16:creationId xmlns:a16="http://schemas.microsoft.com/office/drawing/2014/main" id="{3558AEBE-D212-48E4-8CE4-DAB66A297D56}"/>
              </a:ext>
            </a:extLst>
          </p:cNvPr>
          <p:cNvSpPr>
            <a:spLocks noGrp="1"/>
          </p:cNvSpPr>
          <p:nvPr>
            <p:ph type="pic" sz="quarter" idx="14" hasCustomPrompt="1"/>
          </p:nvPr>
        </p:nvSpPr>
        <p:spPr>
          <a:xfrm>
            <a:off x="-11193463" y="667092"/>
            <a:ext cx="10995025" cy="4209708"/>
          </a:xfrm>
          <a:prstGeom prst="roundRect">
            <a:avLst>
              <a:gd name="adj" fmla="val 2205"/>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algn="ctr">
              <a:buNone/>
              <a:defRPr/>
            </a:lvl1pPr>
          </a:lstStyle>
          <a:p>
            <a:r>
              <a:rPr lang="en-US" dirty="0"/>
              <a:t>Image 02</a:t>
            </a:r>
          </a:p>
        </p:txBody>
      </p:sp>
      <p:sp>
        <p:nvSpPr>
          <p:cNvPr id="4" name="Picture Placeholder 4">
            <a:extLst>
              <a:ext uri="{FF2B5EF4-FFF2-40B4-BE49-F238E27FC236}">
                <a16:creationId xmlns:a16="http://schemas.microsoft.com/office/drawing/2014/main" id="{81DCADFE-6503-42DF-9F50-4150B0B83417}"/>
              </a:ext>
            </a:extLst>
          </p:cNvPr>
          <p:cNvSpPr>
            <a:spLocks noGrp="1"/>
          </p:cNvSpPr>
          <p:nvPr>
            <p:ph type="pic" sz="quarter" idx="15" hasCustomPrompt="1"/>
          </p:nvPr>
        </p:nvSpPr>
        <p:spPr>
          <a:xfrm>
            <a:off x="598487" y="667092"/>
            <a:ext cx="10995025" cy="4209708"/>
          </a:xfrm>
          <a:prstGeom prst="roundRect">
            <a:avLst>
              <a:gd name="adj" fmla="val 2205"/>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algn="ctr">
              <a:buNone/>
              <a:defRPr/>
            </a:lvl1pPr>
          </a:lstStyle>
          <a:p>
            <a:r>
              <a:rPr lang="en-US" dirty="0"/>
              <a:t>Image 03</a:t>
            </a:r>
          </a:p>
        </p:txBody>
      </p:sp>
      <p:sp>
        <p:nvSpPr>
          <p:cNvPr id="5" name="Picture Placeholder 4">
            <a:extLst>
              <a:ext uri="{FF2B5EF4-FFF2-40B4-BE49-F238E27FC236}">
                <a16:creationId xmlns:a16="http://schemas.microsoft.com/office/drawing/2014/main" id="{C4AD1A6E-2613-4813-BD66-196F8E1C871E}"/>
              </a:ext>
            </a:extLst>
          </p:cNvPr>
          <p:cNvSpPr>
            <a:spLocks noGrp="1"/>
          </p:cNvSpPr>
          <p:nvPr>
            <p:ph type="pic" sz="quarter" idx="16" hasCustomPrompt="1"/>
          </p:nvPr>
        </p:nvSpPr>
        <p:spPr>
          <a:xfrm>
            <a:off x="12390437" y="667092"/>
            <a:ext cx="10995025" cy="4209708"/>
          </a:xfrm>
          <a:prstGeom prst="roundRect">
            <a:avLst>
              <a:gd name="adj" fmla="val 2205"/>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algn="ctr">
              <a:buNone/>
              <a:defRPr/>
            </a:lvl1pPr>
          </a:lstStyle>
          <a:p>
            <a:r>
              <a:rPr lang="en-US" dirty="0"/>
              <a:t>Image 04</a:t>
            </a:r>
          </a:p>
        </p:txBody>
      </p:sp>
    </p:spTree>
    <p:extLst>
      <p:ext uri="{BB962C8B-B14F-4D97-AF65-F5344CB8AC3E}">
        <p14:creationId xmlns:p14="http://schemas.microsoft.com/office/powerpoint/2010/main" val="364835388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Image Slideshow with Text 2-04">
    <p:spTree>
      <p:nvGrpSpPr>
        <p:cNvPr id="1" name=""/>
        <p:cNvGrpSpPr/>
        <p:nvPr/>
      </p:nvGrpSpPr>
      <p:grpSpPr>
        <a:xfrm>
          <a:off x="0" y="0"/>
          <a:ext cx="0" cy="0"/>
          <a:chOff x="0" y="0"/>
          <a:chExt cx="0" cy="0"/>
        </a:xfrm>
      </p:grpSpPr>
      <p:sp>
        <p:nvSpPr>
          <p:cNvPr id="18" name="Picture Placeholder 4">
            <a:extLst>
              <a:ext uri="{FF2B5EF4-FFF2-40B4-BE49-F238E27FC236}">
                <a16:creationId xmlns:a16="http://schemas.microsoft.com/office/drawing/2014/main" id="{EB5E6BAD-358A-4A58-8757-291459B2B6B0}"/>
              </a:ext>
            </a:extLst>
          </p:cNvPr>
          <p:cNvSpPr>
            <a:spLocks noGrp="1"/>
          </p:cNvSpPr>
          <p:nvPr>
            <p:ph type="pic" sz="quarter" idx="13" hasCustomPrompt="1"/>
          </p:nvPr>
        </p:nvSpPr>
        <p:spPr>
          <a:xfrm>
            <a:off x="-34758313" y="667092"/>
            <a:ext cx="10995025" cy="4209708"/>
          </a:xfrm>
          <a:prstGeom prst="roundRect">
            <a:avLst>
              <a:gd name="adj" fmla="val 2205"/>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algn="ctr">
              <a:buNone/>
              <a:defRPr/>
            </a:lvl1pPr>
          </a:lstStyle>
          <a:p>
            <a:r>
              <a:rPr lang="en-US" dirty="0"/>
              <a:t>Image 01</a:t>
            </a:r>
          </a:p>
        </p:txBody>
      </p:sp>
      <p:sp>
        <p:nvSpPr>
          <p:cNvPr id="3" name="Picture Placeholder 4">
            <a:extLst>
              <a:ext uri="{FF2B5EF4-FFF2-40B4-BE49-F238E27FC236}">
                <a16:creationId xmlns:a16="http://schemas.microsoft.com/office/drawing/2014/main" id="{3558AEBE-D212-48E4-8CE4-DAB66A297D56}"/>
              </a:ext>
            </a:extLst>
          </p:cNvPr>
          <p:cNvSpPr>
            <a:spLocks noGrp="1"/>
          </p:cNvSpPr>
          <p:nvPr>
            <p:ph type="pic" sz="quarter" idx="14" hasCustomPrompt="1"/>
          </p:nvPr>
        </p:nvSpPr>
        <p:spPr>
          <a:xfrm>
            <a:off x="-22966363" y="667092"/>
            <a:ext cx="10995025" cy="4209708"/>
          </a:xfrm>
          <a:prstGeom prst="roundRect">
            <a:avLst>
              <a:gd name="adj" fmla="val 2205"/>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algn="ctr">
              <a:buNone/>
              <a:defRPr/>
            </a:lvl1pPr>
          </a:lstStyle>
          <a:p>
            <a:r>
              <a:rPr lang="en-US" dirty="0"/>
              <a:t>Image 02</a:t>
            </a:r>
          </a:p>
        </p:txBody>
      </p:sp>
      <p:sp>
        <p:nvSpPr>
          <p:cNvPr id="4" name="Picture Placeholder 4">
            <a:extLst>
              <a:ext uri="{FF2B5EF4-FFF2-40B4-BE49-F238E27FC236}">
                <a16:creationId xmlns:a16="http://schemas.microsoft.com/office/drawing/2014/main" id="{81DCADFE-6503-42DF-9F50-4150B0B83417}"/>
              </a:ext>
            </a:extLst>
          </p:cNvPr>
          <p:cNvSpPr>
            <a:spLocks noGrp="1"/>
          </p:cNvSpPr>
          <p:nvPr>
            <p:ph type="pic" sz="quarter" idx="15" hasCustomPrompt="1"/>
          </p:nvPr>
        </p:nvSpPr>
        <p:spPr>
          <a:xfrm>
            <a:off x="-11174413" y="667092"/>
            <a:ext cx="10995025" cy="4209708"/>
          </a:xfrm>
          <a:prstGeom prst="roundRect">
            <a:avLst>
              <a:gd name="adj" fmla="val 2205"/>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algn="ctr">
              <a:buNone/>
              <a:defRPr/>
            </a:lvl1pPr>
          </a:lstStyle>
          <a:p>
            <a:r>
              <a:rPr lang="en-US" dirty="0"/>
              <a:t>Image 03</a:t>
            </a:r>
          </a:p>
        </p:txBody>
      </p:sp>
      <p:sp>
        <p:nvSpPr>
          <p:cNvPr id="5" name="Picture Placeholder 4">
            <a:extLst>
              <a:ext uri="{FF2B5EF4-FFF2-40B4-BE49-F238E27FC236}">
                <a16:creationId xmlns:a16="http://schemas.microsoft.com/office/drawing/2014/main" id="{C4AD1A6E-2613-4813-BD66-196F8E1C871E}"/>
              </a:ext>
            </a:extLst>
          </p:cNvPr>
          <p:cNvSpPr>
            <a:spLocks noGrp="1"/>
          </p:cNvSpPr>
          <p:nvPr>
            <p:ph type="pic" sz="quarter" idx="16" hasCustomPrompt="1"/>
          </p:nvPr>
        </p:nvSpPr>
        <p:spPr>
          <a:xfrm>
            <a:off x="617537" y="667092"/>
            <a:ext cx="10995025" cy="4209708"/>
          </a:xfrm>
          <a:prstGeom prst="roundRect">
            <a:avLst>
              <a:gd name="adj" fmla="val 2205"/>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algn="ctr">
              <a:buNone/>
              <a:defRPr/>
            </a:lvl1pPr>
          </a:lstStyle>
          <a:p>
            <a:r>
              <a:rPr lang="en-US" dirty="0"/>
              <a:t>Image 04</a:t>
            </a:r>
          </a:p>
        </p:txBody>
      </p:sp>
    </p:spTree>
    <p:extLst>
      <p:ext uri="{BB962C8B-B14F-4D97-AF65-F5344CB8AC3E}">
        <p14:creationId xmlns:p14="http://schemas.microsoft.com/office/powerpoint/2010/main" val="161122466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Image Slideshow with Text 3">
    <p:spTree>
      <p:nvGrpSpPr>
        <p:cNvPr id="1" name=""/>
        <p:cNvGrpSpPr/>
        <p:nvPr/>
      </p:nvGrpSpPr>
      <p:grpSpPr>
        <a:xfrm>
          <a:off x="0" y="0"/>
          <a:ext cx="0" cy="0"/>
          <a:chOff x="0" y="0"/>
          <a:chExt cx="0" cy="0"/>
        </a:xfrm>
      </p:grpSpPr>
      <p:sp>
        <p:nvSpPr>
          <p:cNvPr id="7" name="Picture Placeholder 4">
            <a:extLst>
              <a:ext uri="{FF2B5EF4-FFF2-40B4-BE49-F238E27FC236}">
                <a16:creationId xmlns:a16="http://schemas.microsoft.com/office/drawing/2014/main" id="{A88AF14F-B91A-4525-9FC3-906CA55DF46B}"/>
              </a:ext>
            </a:extLst>
          </p:cNvPr>
          <p:cNvSpPr>
            <a:spLocks noGrp="1"/>
          </p:cNvSpPr>
          <p:nvPr>
            <p:ph type="pic" sz="quarter" idx="13" hasCustomPrompt="1"/>
          </p:nvPr>
        </p:nvSpPr>
        <p:spPr>
          <a:xfrm>
            <a:off x="0" y="0"/>
            <a:ext cx="12192000" cy="6858000"/>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Tree>
    <p:extLst>
      <p:ext uri="{BB962C8B-B14F-4D97-AF65-F5344CB8AC3E}">
        <p14:creationId xmlns:p14="http://schemas.microsoft.com/office/powerpoint/2010/main" val="42853633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Page with Images">
    <p:spTree>
      <p:nvGrpSpPr>
        <p:cNvPr id="1" name=""/>
        <p:cNvGrpSpPr/>
        <p:nvPr/>
      </p:nvGrpSpPr>
      <p:grpSpPr>
        <a:xfrm>
          <a:off x="0" y="0"/>
          <a:ext cx="0" cy="0"/>
          <a:chOff x="0" y="0"/>
          <a:chExt cx="0" cy="0"/>
        </a:xfrm>
      </p:grpSpPr>
      <p:sp>
        <p:nvSpPr>
          <p:cNvPr id="16" name="Picture Placeholder 14">
            <a:extLst>
              <a:ext uri="{FF2B5EF4-FFF2-40B4-BE49-F238E27FC236}">
                <a16:creationId xmlns:a16="http://schemas.microsoft.com/office/drawing/2014/main" id="{09E1089C-DA26-4567-80E3-FC02DE8DC887}"/>
              </a:ext>
            </a:extLst>
          </p:cNvPr>
          <p:cNvSpPr>
            <a:spLocks noGrp="1"/>
          </p:cNvSpPr>
          <p:nvPr>
            <p:ph type="pic" sz="quarter" idx="11" hasCustomPrompt="1"/>
          </p:nvPr>
        </p:nvSpPr>
        <p:spPr>
          <a:xfrm>
            <a:off x="8199164" y="1038253"/>
            <a:ext cx="1581444" cy="1650542"/>
          </a:xfrm>
          <a:prstGeom prst="ellipse">
            <a:avLst/>
          </a:prstGeom>
          <a:pattFill prst="wdDnDiag">
            <a:fgClr>
              <a:schemeClr val="tx1">
                <a:lumMod val="25000"/>
                <a:lumOff val="75000"/>
              </a:schemeClr>
            </a:fgClr>
            <a:bgClr>
              <a:schemeClr val="bg1"/>
            </a:bgClr>
          </a:pattFill>
        </p:spPr>
        <p:txBody>
          <a:bodyPr anchor="ctr"/>
          <a:lstStyle>
            <a:lvl1pPr algn="ctr">
              <a:buNone/>
              <a:defRPr lang="en-US" sz="1000" dirty="0"/>
            </a:lvl1pPr>
          </a:lstStyle>
          <a:p>
            <a:r>
              <a:rPr lang="en-US" dirty="0"/>
              <a:t>Insert your image here</a:t>
            </a:r>
          </a:p>
        </p:txBody>
      </p:sp>
      <p:sp>
        <p:nvSpPr>
          <p:cNvPr id="18" name="Picture Placeholder 14">
            <a:extLst>
              <a:ext uri="{FF2B5EF4-FFF2-40B4-BE49-F238E27FC236}">
                <a16:creationId xmlns:a16="http://schemas.microsoft.com/office/drawing/2014/main" id="{D308920F-1571-4BFA-8936-87C3E7108F3A}"/>
              </a:ext>
            </a:extLst>
          </p:cNvPr>
          <p:cNvSpPr>
            <a:spLocks noGrp="1"/>
          </p:cNvSpPr>
          <p:nvPr>
            <p:ph type="pic" sz="quarter" idx="13" hasCustomPrompt="1"/>
          </p:nvPr>
        </p:nvSpPr>
        <p:spPr>
          <a:xfrm>
            <a:off x="8750438" y="3084471"/>
            <a:ext cx="4127410" cy="4127002"/>
          </a:xfrm>
          <a:prstGeom prst="ellipse">
            <a:avLst/>
          </a:prstGeom>
          <a:pattFill prst="wdDnDiag">
            <a:fgClr>
              <a:schemeClr val="tx1">
                <a:lumMod val="25000"/>
                <a:lumOff val="75000"/>
              </a:schemeClr>
            </a:fgClr>
            <a:bgClr>
              <a:schemeClr val="bg1"/>
            </a:bgClr>
          </a:pattFill>
          <a:effectLst>
            <a:softEdge rad="127000"/>
          </a:effectLst>
        </p:spPr>
        <p:txBody>
          <a:bodyPr anchor="ctr"/>
          <a:lstStyle>
            <a:lvl1pPr algn="ctr">
              <a:buNone/>
              <a:defRPr lang="en-US" sz="1400" dirty="0"/>
            </a:lvl1pPr>
          </a:lstStyle>
          <a:p>
            <a:r>
              <a:rPr lang="en-US" dirty="0"/>
              <a:t>Insert your image here</a:t>
            </a:r>
          </a:p>
        </p:txBody>
      </p:sp>
      <p:sp>
        <p:nvSpPr>
          <p:cNvPr id="20" name="Picture Placeholder 14">
            <a:extLst>
              <a:ext uri="{FF2B5EF4-FFF2-40B4-BE49-F238E27FC236}">
                <a16:creationId xmlns:a16="http://schemas.microsoft.com/office/drawing/2014/main" id="{34212EE7-C5F0-498F-BF8A-EB115A480E7E}"/>
              </a:ext>
            </a:extLst>
          </p:cNvPr>
          <p:cNvSpPr>
            <a:spLocks noGrp="1"/>
          </p:cNvSpPr>
          <p:nvPr>
            <p:ph type="pic" sz="quarter" idx="15"/>
          </p:nvPr>
        </p:nvSpPr>
        <p:spPr>
          <a:xfrm>
            <a:off x="4587240" y="5266481"/>
            <a:ext cx="3017520" cy="3017520"/>
          </a:xfrm>
          <a:prstGeom prst="ellipse">
            <a:avLst/>
          </a:prstGeom>
          <a:pattFill prst="wdDnDiag">
            <a:fgClr>
              <a:schemeClr val="tx1">
                <a:lumMod val="25000"/>
                <a:lumOff val="75000"/>
              </a:schemeClr>
            </a:fgClr>
            <a:bgClr>
              <a:schemeClr val="bg1"/>
            </a:bgClr>
          </a:pattFill>
          <a:effectLst>
            <a:softEdge rad="31750"/>
          </a:effectLst>
        </p:spPr>
        <p:txBody>
          <a:bodyPr anchor="ctr"/>
          <a:lstStyle>
            <a:lvl1pPr algn="ctr">
              <a:buNone/>
              <a:defRPr lang="en-US" sz="900" dirty="0"/>
            </a:lvl1pPr>
          </a:lstStyle>
          <a:p>
            <a:endParaRPr lang="en-US" dirty="0"/>
          </a:p>
        </p:txBody>
      </p:sp>
      <p:sp>
        <p:nvSpPr>
          <p:cNvPr id="19" name="Picture Placeholder 14">
            <a:extLst>
              <a:ext uri="{FF2B5EF4-FFF2-40B4-BE49-F238E27FC236}">
                <a16:creationId xmlns:a16="http://schemas.microsoft.com/office/drawing/2014/main" id="{2576C70C-F0B4-4643-9156-5D60A30A9FF5}"/>
              </a:ext>
            </a:extLst>
          </p:cNvPr>
          <p:cNvSpPr>
            <a:spLocks noGrp="1"/>
          </p:cNvSpPr>
          <p:nvPr>
            <p:ph type="pic" sz="quarter" idx="14" hasCustomPrompt="1"/>
          </p:nvPr>
        </p:nvSpPr>
        <p:spPr>
          <a:xfrm>
            <a:off x="3698587" y="4572001"/>
            <a:ext cx="798488" cy="833376"/>
          </a:xfrm>
          <a:prstGeom prst="ellipse">
            <a:avLst/>
          </a:prstGeom>
          <a:pattFill prst="wdDnDiag">
            <a:fgClr>
              <a:schemeClr val="tx1">
                <a:lumMod val="25000"/>
                <a:lumOff val="75000"/>
              </a:schemeClr>
            </a:fgClr>
            <a:bgClr>
              <a:schemeClr val="bg1"/>
            </a:bgClr>
          </a:pattFill>
          <a:effectLst>
            <a:softEdge rad="12700"/>
          </a:effectLst>
        </p:spPr>
        <p:txBody>
          <a:bodyPr anchor="ctr"/>
          <a:lstStyle>
            <a:lvl1pPr algn="ctr">
              <a:buNone/>
              <a:defRPr lang="en-US" sz="800" dirty="0"/>
            </a:lvl1pPr>
          </a:lstStyle>
          <a:p>
            <a:r>
              <a:rPr lang="en-US" dirty="0"/>
              <a:t>image</a:t>
            </a:r>
          </a:p>
        </p:txBody>
      </p:sp>
      <p:sp>
        <p:nvSpPr>
          <p:cNvPr id="15" name="Picture Placeholder 14">
            <a:extLst>
              <a:ext uri="{FF2B5EF4-FFF2-40B4-BE49-F238E27FC236}">
                <a16:creationId xmlns:a16="http://schemas.microsoft.com/office/drawing/2014/main" id="{FDF1C4E8-111B-43EC-9F80-56359575A31D}"/>
              </a:ext>
            </a:extLst>
          </p:cNvPr>
          <p:cNvSpPr>
            <a:spLocks noGrp="1"/>
          </p:cNvSpPr>
          <p:nvPr>
            <p:ph type="pic" sz="quarter" idx="10" hasCustomPrompt="1"/>
          </p:nvPr>
        </p:nvSpPr>
        <p:spPr>
          <a:xfrm>
            <a:off x="2307503" y="132178"/>
            <a:ext cx="2468446" cy="2468880"/>
          </a:xfrm>
          <a:prstGeom prst="ellipse">
            <a:avLst/>
          </a:prstGeom>
          <a:pattFill prst="wdDnDiag">
            <a:fgClr>
              <a:schemeClr val="tx1">
                <a:lumMod val="25000"/>
                <a:lumOff val="75000"/>
              </a:schemeClr>
            </a:fgClr>
            <a:bgClr>
              <a:schemeClr val="bg1"/>
            </a:bgClr>
          </a:pattFill>
          <a:effectLst>
            <a:softEdge rad="31750"/>
          </a:effectLst>
        </p:spPr>
        <p:txBody>
          <a:bodyPr anchor="ctr"/>
          <a:lstStyle>
            <a:lvl1pPr algn="ctr">
              <a:buNone/>
              <a:defRPr lang="en-US" sz="900" dirty="0"/>
            </a:lvl1pPr>
          </a:lstStyle>
          <a:p>
            <a:r>
              <a:rPr lang="en-US" dirty="0"/>
              <a:t>Insert your image here</a:t>
            </a:r>
          </a:p>
        </p:txBody>
      </p:sp>
      <p:sp>
        <p:nvSpPr>
          <p:cNvPr id="17" name="Picture Placeholder 14">
            <a:extLst>
              <a:ext uri="{FF2B5EF4-FFF2-40B4-BE49-F238E27FC236}">
                <a16:creationId xmlns:a16="http://schemas.microsoft.com/office/drawing/2014/main" id="{5AACFAFF-6652-4B72-9E5F-407C35BA97D8}"/>
              </a:ext>
            </a:extLst>
          </p:cNvPr>
          <p:cNvSpPr>
            <a:spLocks noGrp="1"/>
          </p:cNvSpPr>
          <p:nvPr>
            <p:ph type="pic" sz="quarter" idx="12" hasCustomPrompt="1"/>
          </p:nvPr>
        </p:nvSpPr>
        <p:spPr>
          <a:xfrm>
            <a:off x="571352" y="3136292"/>
            <a:ext cx="2011680" cy="2011680"/>
          </a:xfrm>
          <a:prstGeom prst="ellipse">
            <a:avLst/>
          </a:prstGeom>
          <a:pattFill prst="wdDnDiag">
            <a:fgClr>
              <a:schemeClr val="tx1">
                <a:lumMod val="25000"/>
                <a:lumOff val="75000"/>
              </a:schemeClr>
            </a:fgClr>
            <a:bgClr>
              <a:schemeClr val="bg1"/>
            </a:bgClr>
          </a:pattFill>
        </p:spPr>
        <p:txBody>
          <a:bodyPr anchor="ctr"/>
          <a:lstStyle>
            <a:lvl1pPr algn="ctr">
              <a:buNone/>
              <a:defRPr lang="en-US" sz="1400" dirty="0"/>
            </a:lvl1pPr>
          </a:lstStyle>
          <a:p>
            <a:r>
              <a:rPr lang="en-US" dirty="0"/>
              <a:t>Insert your image here</a:t>
            </a:r>
          </a:p>
        </p:txBody>
      </p:sp>
      <p:sp>
        <p:nvSpPr>
          <p:cNvPr id="21" name="Picture Placeholder 14">
            <a:extLst>
              <a:ext uri="{FF2B5EF4-FFF2-40B4-BE49-F238E27FC236}">
                <a16:creationId xmlns:a16="http://schemas.microsoft.com/office/drawing/2014/main" id="{9D6ED562-01CE-46BE-834B-7F5B1A54B282}"/>
              </a:ext>
            </a:extLst>
          </p:cNvPr>
          <p:cNvSpPr>
            <a:spLocks noGrp="1"/>
          </p:cNvSpPr>
          <p:nvPr>
            <p:ph type="pic" sz="quarter" idx="16" hasCustomPrompt="1"/>
          </p:nvPr>
        </p:nvSpPr>
        <p:spPr>
          <a:xfrm>
            <a:off x="6096000" y="1637001"/>
            <a:ext cx="641684" cy="669720"/>
          </a:xfrm>
          <a:prstGeom prst="ellipse">
            <a:avLst/>
          </a:prstGeom>
          <a:pattFill prst="wdDnDiag">
            <a:fgClr>
              <a:schemeClr val="tx1">
                <a:lumMod val="25000"/>
                <a:lumOff val="75000"/>
              </a:schemeClr>
            </a:fgClr>
            <a:bgClr>
              <a:schemeClr val="bg1"/>
            </a:bgClr>
          </a:pattFill>
          <a:effectLst>
            <a:softEdge rad="31750"/>
          </a:effectLst>
        </p:spPr>
        <p:txBody>
          <a:bodyPr anchor="ctr"/>
          <a:lstStyle>
            <a:lvl1pPr algn="ctr">
              <a:buNone/>
              <a:defRPr lang="en-US" sz="700" dirty="0"/>
            </a:lvl1pPr>
          </a:lstStyle>
          <a:p>
            <a:r>
              <a:rPr lang="en-US" dirty="0"/>
              <a:t>image</a:t>
            </a:r>
          </a:p>
        </p:txBody>
      </p:sp>
      <p:sp>
        <p:nvSpPr>
          <p:cNvPr id="22" name="Picture Placeholder 14">
            <a:extLst>
              <a:ext uri="{FF2B5EF4-FFF2-40B4-BE49-F238E27FC236}">
                <a16:creationId xmlns:a16="http://schemas.microsoft.com/office/drawing/2014/main" id="{BB382753-1A75-400D-BAD8-40ED8917F6C0}"/>
              </a:ext>
            </a:extLst>
          </p:cNvPr>
          <p:cNvSpPr>
            <a:spLocks noGrp="1"/>
          </p:cNvSpPr>
          <p:nvPr>
            <p:ph type="pic" sz="quarter" idx="17" hasCustomPrompt="1"/>
          </p:nvPr>
        </p:nvSpPr>
        <p:spPr>
          <a:xfrm>
            <a:off x="204339" y="1302141"/>
            <a:ext cx="641684" cy="669720"/>
          </a:xfrm>
          <a:prstGeom prst="ellipse">
            <a:avLst/>
          </a:prstGeom>
          <a:pattFill prst="wdDnDiag">
            <a:fgClr>
              <a:schemeClr val="tx1">
                <a:lumMod val="25000"/>
                <a:lumOff val="75000"/>
              </a:schemeClr>
            </a:fgClr>
            <a:bgClr>
              <a:schemeClr val="bg1"/>
            </a:bgClr>
          </a:pattFill>
          <a:effectLst>
            <a:softEdge rad="63500"/>
          </a:effectLst>
        </p:spPr>
        <p:txBody>
          <a:bodyPr anchor="ctr"/>
          <a:lstStyle>
            <a:lvl1pPr algn="ctr">
              <a:buNone/>
              <a:defRPr lang="en-US" sz="500" dirty="0"/>
            </a:lvl1pPr>
          </a:lstStyle>
          <a:p>
            <a:r>
              <a:rPr lang="en-US" dirty="0"/>
              <a:t>image</a:t>
            </a:r>
          </a:p>
        </p:txBody>
      </p:sp>
    </p:spTree>
    <p:extLst>
      <p:ext uri="{BB962C8B-B14F-4D97-AF65-F5344CB8AC3E}">
        <p14:creationId xmlns:p14="http://schemas.microsoft.com/office/powerpoint/2010/main" val="134862334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Image Slideshow with Text 4">
    <p:spTree>
      <p:nvGrpSpPr>
        <p:cNvPr id="1" name=""/>
        <p:cNvGrpSpPr/>
        <p:nvPr/>
      </p:nvGrpSpPr>
      <p:grpSpPr>
        <a:xfrm>
          <a:off x="0" y="0"/>
          <a:ext cx="0" cy="0"/>
          <a:chOff x="0" y="0"/>
          <a:chExt cx="0" cy="0"/>
        </a:xfrm>
      </p:grpSpPr>
      <p:sp>
        <p:nvSpPr>
          <p:cNvPr id="12" name="Picture Placeholder 4">
            <a:extLst>
              <a:ext uri="{FF2B5EF4-FFF2-40B4-BE49-F238E27FC236}">
                <a16:creationId xmlns:a16="http://schemas.microsoft.com/office/drawing/2014/main" id="{4EDE97FA-24EF-4505-A75D-F8E3A9B318CF}"/>
              </a:ext>
            </a:extLst>
          </p:cNvPr>
          <p:cNvSpPr>
            <a:spLocks noGrp="1"/>
          </p:cNvSpPr>
          <p:nvPr>
            <p:ph type="pic" sz="quarter" idx="13" hasCustomPrompt="1"/>
          </p:nvPr>
        </p:nvSpPr>
        <p:spPr>
          <a:xfrm>
            <a:off x="6096000" y="2228741"/>
            <a:ext cx="5778500" cy="2400518"/>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13" name="Picture Placeholder 4">
            <a:extLst>
              <a:ext uri="{FF2B5EF4-FFF2-40B4-BE49-F238E27FC236}">
                <a16:creationId xmlns:a16="http://schemas.microsoft.com/office/drawing/2014/main" id="{18330A84-2390-4B88-B6C7-FCD557ADE34B}"/>
              </a:ext>
            </a:extLst>
          </p:cNvPr>
          <p:cNvSpPr>
            <a:spLocks noGrp="1"/>
          </p:cNvSpPr>
          <p:nvPr>
            <p:ph type="pic" sz="quarter" idx="14" hasCustomPrompt="1"/>
          </p:nvPr>
        </p:nvSpPr>
        <p:spPr>
          <a:xfrm>
            <a:off x="6096000" y="-355600"/>
            <a:ext cx="5778500" cy="2400518"/>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14" name="Picture Placeholder 4">
            <a:extLst>
              <a:ext uri="{FF2B5EF4-FFF2-40B4-BE49-F238E27FC236}">
                <a16:creationId xmlns:a16="http://schemas.microsoft.com/office/drawing/2014/main" id="{98F88289-A19C-4F82-B174-9AE85DD98F56}"/>
              </a:ext>
            </a:extLst>
          </p:cNvPr>
          <p:cNvSpPr>
            <a:spLocks noGrp="1"/>
          </p:cNvSpPr>
          <p:nvPr>
            <p:ph type="pic" sz="quarter" idx="15" hasCustomPrompt="1"/>
          </p:nvPr>
        </p:nvSpPr>
        <p:spPr>
          <a:xfrm>
            <a:off x="6096000" y="4813082"/>
            <a:ext cx="5778500" cy="2400518"/>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Tree>
    <p:extLst>
      <p:ext uri="{BB962C8B-B14F-4D97-AF65-F5344CB8AC3E}">
        <p14:creationId xmlns:p14="http://schemas.microsoft.com/office/powerpoint/2010/main" val="198727868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Image Slideshow with Text 5">
    <p:spTree>
      <p:nvGrpSpPr>
        <p:cNvPr id="1" name=""/>
        <p:cNvGrpSpPr/>
        <p:nvPr/>
      </p:nvGrpSpPr>
      <p:grpSpPr>
        <a:xfrm>
          <a:off x="0" y="0"/>
          <a:ext cx="0" cy="0"/>
          <a:chOff x="0" y="0"/>
          <a:chExt cx="0" cy="0"/>
        </a:xfrm>
      </p:grpSpPr>
      <p:sp>
        <p:nvSpPr>
          <p:cNvPr id="12" name="Picture Placeholder 4">
            <a:extLst>
              <a:ext uri="{FF2B5EF4-FFF2-40B4-BE49-F238E27FC236}">
                <a16:creationId xmlns:a16="http://schemas.microsoft.com/office/drawing/2014/main" id="{4EDE97FA-24EF-4505-A75D-F8E3A9B318CF}"/>
              </a:ext>
            </a:extLst>
          </p:cNvPr>
          <p:cNvSpPr>
            <a:spLocks noGrp="1"/>
          </p:cNvSpPr>
          <p:nvPr>
            <p:ph type="pic" sz="quarter" idx="13" hasCustomPrompt="1"/>
          </p:nvPr>
        </p:nvSpPr>
        <p:spPr>
          <a:xfrm>
            <a:off x="317500" y="2228741"/>
            <a:ext cx="5778500" cy="2400518"/>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13" name="Picture Placeholder 4">
            <a:extLst>
              <a:ext uri="{FF2B5EF4-FFF2-40B4-BE49-F238E27FC236}">
                <a16:creationId xmlns:a16="http://schemas.microsoft.com/office/drawing/2014/main" id="{18330A84-2390-4B88-B6C7-FCD557ADE34B}"/>
              </a:ext>
            </a:extLst>
          </p:cNvPr>
          <p:cNvSpPr>
            <a:spLocks noGrp="1"/>
          </p:cNvSpPr>
          <p:nvPr>
            <p:ph type="pic" sz="quarter" idx="14" hasCustomPrompt="1"/>
          </p:nvPr>
        </p:nvSpPr>
        <p:spPr>
          <a:xfrm>
            <a:off x="317500" y="-355600"/>
            <a:ext cx="5778500" cy="2400518"/>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14" name="Picture Placeholder 4">
            <a:extLst>
              <a:ext uri="{FF2B5EF4-FFF2-40B4-BE49-F238E27FC236}">
                <a16:creationId xmlns:a16="http://schemas.microsoft.com/office/drawing/2014/main" id="{98F88289-A19C-4F82-B174-9AE85DD98F56}"/>
              </a:ext>
            </a:extLst>
          </p:cNvPr>
          <p:cNvSpPr>
            <a:spLocks noGrp="1"/>
          </p:cNvSpPr>
          <p:nvPr>
            <p:ph type="pic" sz="quarter" idx="15" hasCustomPrompt="1"/>
          </p:nvPr>
        </p:nvSpPr>
        <p:spPr>
          <a:xfrm>
            <a:off x="317500" y="4813082"/>
            <a:ext cx="5778500" cy="2400518"/>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Tree>
    <p:extLst>
      <p:ext uri="{BB962C8B-B14F-4D97-AF65-F5344CB8AC3E}">
        <p14:creationId xmlns:p14="http://schemas.microsoft.com/office/powerpoint/2010/main" val="32142549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Image Slideshow with Text 6">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905EB9E2-5CF6-4158-B487-46CB14AA02E2}"/>
              </a:ext>
            </a:extLst>
          </p:cNvPr>
          <p:cNvSpPr>
            <a:spLocks noGrp="1"/>
          </p:cNvSpPr>
          <p:nvPr>
            <p:ph type="pic" sz="quarter" idx="13" hasCustomPrompt="1"/>
          </p:nvPr>
        </p:nvSpPr>
        <p:spPr>
          <a:xfrm>
            <a:off x="6096000" y="2228741"/>
            <a:ext cx="5778500" cy="2400518"/>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6" name="Picture Placeholder 4">
            <a:extLst>
              <a:ext uri="{FF2B5EF4-FFF2-40B4-BE49-F238E27FC236}">
                <a16:creationId xmlns:a16="http://schemas.microsoft.com/office/drawing/2014/main" id="{8F6E7D3E-059B-4787-9FBA-586D48F30264}"/>
              </a:ext>
            </a:extLst>
          </p:cNvPr>
          <p:cNvSpPr>
            <a:spLocks noGrp="1"/>
          </p:cNvSpPr>
          <p:nvPr>
            <p:ph type="pic" sz="quarter" idx="14" hasCustomPrompt="1"/>
          </p:nvPr>
        </p:nvSpPr>
        <p:spPr>
          <a:xfrm>
            <a:off x="6096000" y="-355600"/>
            <a:ext cx="5778500" cy="2400518"/>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7" name="Picture Placeholder 4">
            <a:extLst>
              <a:ext uri="{FF2B5EF4-FFF2-40B4-BE49-F238E27FC236}">
                <a16:creationId xmlns:a16="http://schemas.microsoft.com/office/drawing/2014/main" id="{BD26D223-3850-4A37-AEC3-117112E8727E}"/>
              </a:ext>
            </a:extLst>
          </p:cNvPr>
          <p:cNvSpPr>
            <a:spLocks noGrp="1"/>
          </p:cNvSpPr>
          <p:nvPr>
            <p:ph type="pic" sz="quarter" idx="15" hasCustomPrompt="1"/>
          </p:nvPr>
        </p:nvSpPr>
        <p:spPr>
          <a:xfrm>
            <a:off x="6096000" y="4813082"/>
            <a:ext cx="5778500" cy="2400518"/>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Tree>
    <p:extLst>
      <p:ext uri="{BB962C8B-B14F-4D97-AF65-F5344CB8AC3E}">
        <p14:creationId xmlns:p14="http://schemas.microsoft.com/office/powerpoint/2010/main" val="314652000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Image Slideshow with Text 6-1">
    <p:spTree>
      <p:nvGrpSpPr>
        <p:cNvPr id="1" name=""/>
        <p:cNvGrpSpPr/>
        <p:nvPr/>
      </p:nvGrpSpPr>
      <p:grpSpPr>
        <a:xfrm>
          <a:off x="0" y="0"/>
          <a:ext cx="0" cy="0"/>
          <a:chOff x="0" y="0"/>
          <a:chExt cx="0" cy="0"/>
        </a:xfrm>
      </p:grpSpPr>
      <p:sp>
        <p:nvSpPr>
          <p:cNvPr id="13" name="Picture Placeholder 4">
            <a:extLst>
              <a:ext uri="{FF2B5EF4-FFF2-40B4-BE49-F238E27FC236}">
                <a16:creationId xmlns:a16="http://schemas.microsoft.com/office/drawing/2014/main" id="{18330A84-2390-4B88-B6C7-FCD557ADE34B}"/>
              </a:ext>
            </a:extLst>
          </p:cNvPr>
          <p:cNvSpPr>
            <a:spLocks noGrp="1"/>
          </p:cNvSpPr>
          <p:nvPr>
            <p:ph type="pic" sz="quarter" idx="14" hasCustomPrompt="1"/>
          </p:nvPr>
        </p:nvSpPr>
        <p:spPr>
          <a:xfrm>
            <a:off x="0" y="0"/>
            <a:ext cx="6096000" cy="6858000"/>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Tree>
    <p:extLst>
      <p:ext uri="{BB962C8B-B14F-4D97-AF65-F5344CB8AC3E}">
        <p14:creationId xmlns:p14="http://schemas.microsoft.com/office/powerpoint/2010/main" val="385480098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Image Slideshow with Text 7">
    <p:spTree>
      <p:nvGrpSpPr>
        <p:cNvPr id="1" name=""/>
        <p:cNvGrpSpPr/>
        <p:nvPr/>
      </p:nvGrpSpPr>
      <p:grpSpPr>
        <a:xfrm>
          <a:off x="0" y="0"/>
          <a:ext cx="0" cy="0"/>
          <a:chOff x="0" y="0"/>
          <a:chExt cx="0" cy="0"/>
        </a:xfrm>
      </p:grpSpPr>
      <p:sp>
        <p:nvSpPr>
          <p:cNvPr id="13" name="Picture Placeholder 4">
            <a:extLst>
              <a:ext uri="{FF2B5EF4-FFF2-40B4-BE49-F238E27FC236}">
                <a16:creationId xmlns:a16="http://schemas.microsoft.com/office/drawing/2014/main" id="{18330A84-2390-4B88-B6C7-FCD557ADE34B}"/>
              </a:ext>
            </a:extLst>
          </p:cNvPr>
          <p:cNvSpPr>
            <a:spLocks noGrp="1"/>
          </p:cNvSpPr>
          <p:nvPr>
            <p:ph type="pic" sz="quarter" idx="14" hasCustomPrompt="1"/>
          </p:nvPr>
        </p:nvSpPr>
        <p:spPr>
          <a:xfrm>
            <a:off x="333375" y="409575"/>
            <a:ext cx="5648325" cy="6038850"/>
          </a:xfrm>
          <a:prstGeom prst="roundRect">
            <a:avLst>
              <a:gd name="adj" fmla="val 748"/>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6" name="Picture Placeholder 4">
            <a:extLst>
              <a:ext uri="{FF2B5EF4-FFF2-40B4-BE49-F238E27FC236}">
                <a16:creationId xmlns:a16="http://schemas.microsoft.com/office/drawing/2014/main" id="{D77CDDAA-212F-480B-8DE4-B0982A29C059}"/>
              </a:ext>
            </a:extLst>
          </p:cNvPr>
          <p:cNvSpPr>
            <a:spLocks noGrp="1"/>
          </p:cNvSpPr>
          <p:nvPr>
            <p:ph type="pic" sz="quarter" idx="15" hasCustomPrompt="1"/>
          </p:nvPr>
        </p:nvSpPr>
        <p:spPr>
          <a:xfrm>
            <a:off x="6210302" y="3532425"/>
            <a:ext cx="5648325" cy="2916000"/>
          </a:xfrm>
          <a:prstGeom prst="roundRect">
            <a:avLst>
              <a:gd name="adj" fmla="val 1968"/>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7" name="Picture Placeholder 4">
            <a:extLst>
              <a:ext uri="{FF2B5EF4-FFF2-40B4-BE49-F238E27FC236}">
                <a16:creationId xmlns:a16="http://schemas.microsoft.com/office/drawing/2014/main" id="{55CEAB55-315E-41F4-A3C0-2B251E41474F}"/>
              </a:ext>
            </a:extLst>
          </p:cNvPr>
          <p:cNvSpPr>
            <a:spLocks noGrp="1"/>
          </p:cNvSpPr>
          <p:nvPr>
            <p:ph type="pic" sz="quarter" idx="16" hasCustomPrompt="1"/>
          </p:nvPr>
        </p:nvSpPr>
        <p:spPr>
          <a:xfrm>
            <a:off x="6210302" y="409575"/>
            <a:ext cx="5648325" cy="2916000"/>
          </a:xfrm>
          <a:prstGeom prst="roundRect">
            <a:avLst>
              <a:gd name="adj" fmla="val 2621"/>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Tree>
    <p:extLst>
      <p:ext uri="{BB962C8B-B14F-4D97-AF65-F5344CB8AC3E}">
        <p14:creationId xmlns:p14="http://schemas.microsoft.com/office/powerpoint/2010/main" val="385944978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Image Slideshow with Text 8">
    <p:spTree>
      <p:nvGrpSpPr>
        <p:cNvPr id="1" name=""/>
        <p:cNvGrpSpPr/>
        <p:nvPr/>
      </p:nvGrpSpPr>
      <p:grpSpPr>
        <a:xfrm>
          <a:off x="0" y="0"/>
          <a:ext cx="0" cy="0"/>
          <a:chOff x="0" y="0"/>
          <a:chExt cx="0" cy="0"/>
        </a:xfrm>
      </p:grpSpPr>
      <p:sp>
        <p:nvSpPr>
          <p:cNvPr id="13" name="Picture Placeholder 4">
            <a:extLst>
              <a:ext uri="{FF2B5EF4-FFF2-40B4-BE49-F238E27FC236}">
                <a16:creationId xmlns:a16="http://schemas.microsoft.com/office/drawing/2014/main" id="{18330A84-2390-4B88-B6C7-FCD557ADE34B}"/>
              </a:ext>
            </a:extLst>
          </p:cNvPr>
          <p:cNvSpPr>
            <a:spLocks noGrp="1"/>
          </p:cNvSpPr>
          <p:nvPr>
            <p:ph type="pic" sz="quarter" idx="14" hasCustomPrompt="1"/>
          </p:nvPr>
        </p:nvSpPr>
        <p:spPr>
          <a:xfrm>
            <a:off x="6210302" y="409575"/>
            <a:ext cx="5648325" cy="6038850"/>
          </a:xfrm>
          <a:prstGeom prst="roundRect">
            <a:avLst>
              <a:gd name="adj" fmla="val 748"/>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6" name="Picture Placeholder 4">
            <a:extLst>
              <a:ext uri="{FF2B5EF4-FFF2-40B4-BE49-F238E27FC236}">
                <a16:creationId xmlns:a16="http://schemas.microsoft.com/office/drawing/2014/main" id="{D77CDDAA-212F-480B-8DE4-B0982A29C059}"/>
              </a:ext>
            </a:extLst>
          </p:cNvPr>
          <p:cNvSpPr>
            <a:spLocks noGrp="1"/>
          </p:cNvSpPr>
          <p:nvPr>
            <p:ph type="pic" sz="quarter" idx="15" hasCustomPrompt="1"/>
          </p:nvPr>
        </p:nvSpPr>
        <p:spPr>
          <a:xfrm>
            <a:off x="333373" y="3532425"/>
            <a:ext cx="5648325" cy="2916000"/>
          </a:xfrm>
          <a:prstGeom prst="roundRect">
            <a:avLst>
              <a:gd name="adj" fmla="val 1968"/>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7" name="Picture Placeholder 4">
            <a:extLst>
              <a:ext uri="{FF2B5EF4-FFF2-40B4-BE49-F238E27FC236}">
                <a16:creationId xmlns:a16="http://schemas.microsoft.com/office/drawing/2014/main" id="{55CEAB55-315E-41F4-A3C0-2B251E41474F}"/>
              </a:ext>
            </a:extLst>
          </p:cNvPr>
          <p:cNvSpPr>
            <a:spLocks noGrp="1"/>
          </p:cNvSpPr>
          <p:nvPr>
            <p:ph type="pic" sz="quarter" idx="16" hasCustomPrompt="1"/>
          </p:nvPr>
        </p:nvSpPr>
        <p:spPr>
          <a:xfrm>
            <a:off x="333373" y="409575"/>
            <a:ext cx="5648325" cy="2916000"/>
          </a:xfrm>
          <a:prstGeom prst="roundRect">
            <a:avLst>
              <a:gd name="adj" fmla="val 2621"/>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Tree>
    <p:extLst>
      <p:ext uri="{BB962C8B-B14F-4D97-AF65-F5344CB8AC3E}">
        <p14:creationId xmlns:p14="http://schemas.microsoft.com/office/powerpoint/2010/main" val="216300661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Image Slideshow with Text 9">
    <p:spTree>
      <p:nvGrpSpPr>
        <p:cNvPr id="1" name=""/>
        <p:cNvGrpSpPr/>
        <p:nvPr/>
      </p:nvGrpSpPr>
      <p:grpSpPr>
        <a:xfrm>
          <a:off x="0" y="0"/>
          <a:ext cx="0" cy="0"/>
          <a:chOff x="0" y="0"/>
          <a:chExt cx="0" cy="0"/>
        </a:xfrm>
      </p:grpSpPr>
      <p:sp>
        <p:nvSpPr>
          <p:cNvPr id="18" name="Picture Placeholder 4">
            <a:extLst>
              <a:ext uri="{FF2B5EF4-FFF2-40B4-BE49-F238E27FC236}">
                <a16:creationId xmlns:a16="http://schemas.microsoft.com/office/drawing/2014/main" id="{ADA129B6-58F7-4F90-B91C-3A29E154E6F3}"/>
              </a:ext>
            </a:extLst>
          </p:cNvPr>
          <p:cNvSpPr>
            <a:spLocks noGrp="1"/>
          </p:cNvSpPr>
          <p:nvPr>
            <p:ph type="pic" sz="quarter" idx="14" hasCustomPrompt="1"/>
          </p:nvPr>
        </p:nvSpPr>
        <p:spPr>
          <a:xfrm>
            <a:off x="7908375" y="378099"/>
            <a:ext cx="3950252" cy="2915999"/>
          </a:xfrm>
          <a:prstGeom prst="roundRect">
            <a:avLst>
              <a:gd name="adj" fmla="val 748"/>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19" name="Picture Placeholder 4">
            <a:extLst>
              <a:ext uri="{FF2B5EF4-FFF2-40B4-BE49-F238E27FC236}">
                <a16:creationId xmlns:a16="http://schemas.microsoft.com/office/drawing/2014/main" id="{B92C128F-9754-4544-8217-D1872671FC88}"/>
              </a:ext>
            </a:extLst>
          </p:cNvPr>
          <p:cNvSpPr>
            <a:spLocks noGrp="1"/>
          </p:cNvSpPr>
          <p:nvPr>
            <p:ph type="pic" sz="quarter" idx="16" hasCustomPrompt="1"/>
          </p:nvPr>
        </p:nvSpPr>
        <p:spPr>
          <a:xfrm>
            <a:off x="333373" y="378098"/>
            <a:ext cx="1863727" cy="2916000"/>
          </a:xfrm>
          <a:prstGeom prst="roundRect">
            <a:avLst>
              <a:gd name="adj" fmla="val 2621"/>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21" name="Picture Placeholder 4">
            <a:extLst>
              <a:ext uri="{FF2B5EF4-FFF2-40B4-BE49-F238E27FC236}">
                <a16:creationId xmlns:a16="http://schemas.microsoft.com/office/drawing/2014/main" id="{3483627F-CBB7-4C69-AFF5-8FCD06E6CB72}"/>
              </a:ext>
            </a:extLst>
          </p:cNvPr>
          <p:cNvSpPr>
            <a:spLocks noGrp="1"/>
          </p:cNvSpPr>
          <p:nvPr>
            <p:ph type="pic" sz="quarter" idx="18" hasCustomPrompt="1"/>
          </p:nvPr>
        </p:nvSpPr>
        <p:spPr>
          <a:xfrm>
            <a:off x="9994900" y="3563903"/>
            <a:ext cx="1863727" cy="2916000"/>
          </a:xfrm>
          <a:prstGeom prst="roundRect">
            <a:avLst>
              <a:gd name="adj" fmla="val 2621"/>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22" name="Picture Placeholder 4">
            <a:extLst>
              <a:ext uri="{FF2B5EF4-FFF2-40B4-BE49-F238E27FC236}">
                <a16:creationId xmlns:a16="http://schemas.microsoft.com/office/drawing/2014/main" id="{CA04A8EC-C497-4587-B6E0-B88DE6C6B94C}"/>
              </a:ext>
            </a:extLst>
          </p:cNvPr>
          <p:cNvSpPr>
            <a:spLocks noGrp="1"/>
          </p:cNvSpPr>
          <p:nvPr>
            <p:ph type="pic" sz="quarter" idx="19" hasCustomPrompt="1"/>
          </p:nvPr>
        </p:nvSpPr>
        <p:spPr>
          <a:xfrm>
            <a:off x="4546738" y="3563903"/>
            <a:ext cx="5215805" cy="2916000"/>
          </a:xfrm>
          <a:prstGeom prst="roundRect">
            <a:avLst>
              <a:gd name="adj" fmla="val 2621"/>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23" name="Picture Placeholder 4">
            <a:extLst>
              <a:ext uri="{FF2B5EF4-FFF2-40B4-BE49-F238E27FC236}">
                <a16:creationId xmlns:a16="http://schemas.microsoft.com/office/drawing/2014/main" id="{16F513AA-67BB-46F1-A3CA-E75CB95EB7E4}"/>
              </a:ext>
            </a:extLst>
          </p:cNvPr>
          <p:cNvSpPr>
            <a:spLocks noGrp="1"/>
          </p:cNvSpPr>
          <p:nvPr>
            <p:ph type="pic" sz="quarter" idx="20" hasCustomPrompt="1"/>
          </p:nvPr>
        </p:nvSpPr>
        <p:spPr>
          <a:xfrm>
            <a:off x="364130" y="3563904"/>
            <a:ext cx="3950252" cy="2915999"/>
          </a:xfrm>
          <a:prstGeom prst="roundRect">
            <a:avLst>
              <a:gd name="adj" fmla="val 748"/>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24" name="Picture Placeholder 4">
            <a:extLst>
              <a:ext uri="{FF2B5EF4-FFF2-40B4-BE49-F238E27FC236}">
                <a16:creationId xmlns:a16="http://schemas.microsoft.com/office/drawing/2014/main" id="{37E0A86C-F249-4079-BA4A-6A16C65C66EB}"/>
              </a:ext>
            </a:extLst>
          </p:cNvPr>
          <p:cNvSpPr>
            <a:spLocks noGrp="1"/>
          </p:cNvSpPr>
          <p:nvPr>
            <p:ph type="pic" sz="quarter" idx="21" hasCustomPrompt="1"/>
          </p:nvPr>
        </p:nvSpPr>
        <p:spPr>
          <a:xfrm>
            <a:off x="2444835" y="378098"/>
            <a:ext cx="5215805" cy="2916000"/>
          </a:xfrm>
          <a:prstGeom prst="roundRect">
            <a:avLst>
              <a:gd name="adj" fmla="val 2621"/>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Tree>
    <p:extLst>
      <p:ext uri="{BB962C8B-B14F-4D97-AF65-F5344CB8AC3E}">
        <p14:creationId xmlns:p14="http://schemas.microsoft.com/office/powerpoint/2010/main" val="389031946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Image Slideshow with Text 10">
    <p:spTree>
      <p:nvGrpSpPr>
        <p:cNvPr id="1" name=""/>
        <p:cNvGrpSpPr/>
        <p:nvPr/>
      </p:nvGrpSpPr>
      <p:grpSpPr>
        <a:xfrm>
          <a:off x="0" y="0"/>
          <a:ext cx="0" cy="0"/>
          <a:chOff x="0" y="0"/>
          <a:chExt cx="0" cy="0"/>
        </a:xfrm>
      </p:grpSpPr>
      <p:sp>
        <p:nvSpPr>
          <p:cNvPr id="18" name="Picture Placeholder 4">
            <a:extLst>
              <a:ext uri="{FF2B5EF4-FFF2-40B4-BE49-F238E27FC236}">
                <a16:creationId xmlns:a16="http://schemas.microsoft.com/office/drawing/2014/main" id="{ADA129B6-58F7-4F90-B91C-3A29E154E6F3}"/>
              </a:ext>
            </a:extLst>
          </p:cNvPr>
          <p:cNvSpPr>
            <a:spLocks noGrp="1"/>
          </p:cNvSpPr>
          <p:nvPr>
            <p:ph type="pic" sz="quarter" idx="14" hasCustomPrompt="1"/>
          </p:nvPr>
        </p:nvSpPr>
        <p:spPr>
          <a:xfrm>
            <a:off x="7908375" y="378099"/>
            <a:ext cx="3950252" cy="2915999"/>
          </a:xfrm>
          <a:prstGeom prst="roundRect">
            <a:avLst>
              <a:gd name="adj" fmla="val 748"/>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19" name="Picture Placeholder 4">
            <a:extLst>
              <a:ext uri="{FF2B5EF4-FFF2-40B4-BE49-F238E27FC236}">
                <a16:creationId xmlns:a16="http://schemas.microsoft.com/office/drawing/2014/main" id="{B92C128F-9754-4544-8217-D1872671FC88}"/>
              </a:ext>
            </a:extLst>
          </p:cNvPr>
          <p:cNvSpPr>
            <a:spLocks noGrp="1"/>
          </p:cNvSpPr>
          <p:nvPr>
            <p:ph type="pic" sz="quarter" idx="16" hasCustomPrompt="1"/>
          </p:nvPr>
        </p:nvSpPr>
        <p:spPr>
          <a:xfrm>
            <a:off x="333373" y="378098"/>
            <a:ext cx="1863727" cy="2916000"/>
          </a:xfrm>
          <a:prstGeom prst="roundRect">
            <a:avLst>
              <a:gd name="adj" fmla="val 2621"/>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21" name="Picture Placeholder 4">
            <a:extLst>
              <a:ext uri="{FF2B5EF4-FFF2-40B4-BE49-F238E27FC236}">
                <a16:creationId xmlns:a16="http://schemas.microsoft.com/office/drawing/2014/main" id="{3483627F-CBB7-4C69-AFF5-8FCD06E6CB72}"/>
              </a:ext>
            </a:extLst>
          </p:cNvPr>
          <p:cNvSpPr>
            <a:spLocks noGrp="1"/>
          </p:cNvSpPr>
          <p:nvPr>
            <p:ph type="pic" sz="quarter" idx="18" hasCustomPrompt="1"/>
          </p:nvPr>
        </p:nvSpPr>
        <p:spPr>
          <a:xfrm>
            <a:off x="9994900" y="3563903"/>
            <a:ext cx="1863727" cy="2916000"/>
          </a:xfrm>
          <a:prstGeom prst="roundRect">
            <a:avLst>
              <a:gd name="adj" fmla="val 2621"/>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22" name="Picture Placeholder 4">
            <a:extLst>
              <a:ext uri="{FF2B5EF4-FFF2-40B4-BE49-F238E27FC236}">
                <a16:creationId xmlns:a16="http://schemas.microsoft.com/office/drawing/2014/main" id="{CA04A8EC-C497-4587-B6E0-B88DE6C6B94C}"/>
              </a:ext>
            </a:extLst>
          </p:cNvPr>
          <p:cNvSpPr>
            <a:spLocks noGrp="1"/>
          </p:cNvSpPr>
          <p:nvPr>
            <p:ph type="pic" sz="quarter" idx="19" hasCustomPrompt="1"/>
          </p:nvPr>
        </p:nvSpPr>
        <p:spPr>
          <a:xfrm>
            <a:off x="2444835" y="378096"/>
            <a:ext cx="5215805" cy="2916000"/>
          </a:xfrm>
          <a:prstGeom prst="roundRect">
            <a:avLst>
              <a:gd name="adj" fmla="val 2621"/>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23" name="Picture Placeholder 4">
            <a:extLst>
              <a:ext uri="{FF2B5EF4-FFF2-40B4-BE49-F238E27FC236}">
                <a16:creationId xmlns:a16="http://schemas.microsoft.com/office/drawing/2014/main" id="{16F513AA-67BB-46F1-A3CA-E75CB95EB7E4}"/>
              </a:ext>
            </a:extLst>
          </p:cNvPr>
          <p:cNvSpPr>
            <a:spLocks noGrp="1"/>
          </p:cNvSpPr>
          <p:nvPr>
            <p:ph type="pic" sz="quarter" idx="20" hasCustomPrompt="1"/>
          </p:nvPr>
        </p:nvSpPr>
        <p:spPr>
          <a:xfrm>
            <a:off x="364130" y="3563904"/>
            <a:ext cx="3950252" cy="2915999"/>
          </a:xfrm>
          <a:prstGeom prst="roundRect">
            <a:avLst>
              <a:gd name="adj" fmla="val 748"/>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7" name="Picture Placeholder 4">
            <a:extLst>
              <a:ext uri="{FF2B5EF4-FFF2-40B4-BE49-F238E27FC236}">
                <a16:creationId xmlns:a16="http://schemas.microsoft.com/office/drawing/2014/main" id="{936F30A5-5A84-4E00-8FE3-7050D9A09530}"/>
              </a:ext>
            </a:extLst>
          </p:cNvPr>
          <p:cNvSpPr>
            <a:spLocks noGrp="1"/>
          </p:cNvSpPr>
          <p:nvPr>
            <p:ph type="pic" sz="quarter" idx="21" hasCustomPrompt="1"/>
          </p:nvPr>
        </p:nvSpPr>
        <p:spPr>
          <a:xfrm>
            <a:off x="4546738" y="3563903"/>
            <a:ext cx="5215805" cy="2916000"/>
          </a:xfrm>
          <a:prstGeom prst="roundRect">
            <a:avLst>
              <a:gd name="adj" fmla="val 2621"/>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Tree>
    <p:extLst>
      <p:ext uri="{BB962C8B-B14F-4D97-AF65-F5344CB8AC3E}">
        <p14:creationId xmlns:p14="http://schemas.microsoft.com/office/powerpoint/2010/main" val="124474567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Image Slideshow with Text 11">
    <p:spTree>
      <p:nvGrpSpPr>
        <p:cNvPr id="1" name=""/>
        <p:cNvGrpSpPr/>
        <p:nvPr/>
      </p:nvGrpSpPr>
      <p:grpSpPr>
        <a:xfrm>
          <a:off x="0" y="0"/>
          <a:ext cx="0" cy="0"/>
          <a:chOff x="0" y="0"/>
          <a:chExt cx="0" cy="0"/>
        </a:xfrm>
      </p:grpSpPr>
      <p:sp>
        <p:nvSpPr>
          <p:cNvPr id="19" name="Picture Placeholder 4">
            <a:extLst>
              <a:ext uri="{FF2B5EF4-FFF2-40B4-BE49-F238E27FC236}">
                <a16:creationId xmlns:a16="http://schemas.microsoft.com/office/drawing/2014/main" id="{B92C128F-9754-4544-8217-D1872671FC88}"/>
              </a:ext>
            </a:extLst>
          </p:cNvPr>
          <p:cNvSpPr>
            <a:spLocks noGrp="1"/>
          </p:cNvSpPr>
          <p:nvPr>
            <p:ph type="pic" sz="quarter" idx="16" hasCustomPrompt="1"/>
          </p:nvPr>
        </p:nvSpPr>
        <p:spPr>
          <a:xfrm>
            <a:off x="333372" y="304803"/>
            <a:ext cx="2162177" cy="6248394"/>
          </a:xfrm>
          <a:prstGeom prst="roundRect">
            <a:avLst>
              <a:gd name="adj" fmla="val 2621"/>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12" name="Picture Placeholder 4">
            <a:extLst>
              <a:ext uri="{FF2B5EF4-FFF2-40B4-BE49-F238E27FC236}">
                <a16:creationId xmlns:a16="http://schemas.microsoft.com/office/drawing/2014/main" id="{6683D6DE-1CC4-4BCE-A91B-FA3E6CDC8603}"/>
              </a:ext>
            </a:extLst>
          </p:cNvPr>
          <p:cNvSpPr>
            <a:spLocks noGrp="1"/>
          </p:cNvSpPr>
          <p:nvPr>
            <p:ph type="pic" sz="quarter" idx="17" hasCustomPrompt="1"/>
          </p:nvPr>
        </p:nvSpPr>
        <p:spPr>
          <a:xfrm>
            <a:off x="2674142" y="304802"/>
            <a:ext cx="2162177" cy="6248394"/>
          </a:xfrm>
          <a:prstGeom prst="roundRect">
            <a:avLst>
              <a:gd name="adj" fmla="val 2621"/>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13" name="Picture Placeholder 4">
            <a:extLst>
              <a:ext uri="{FF2B5EF4-FFF2-40B4-BE49-F238E27FC236}">
                <a16:creationId xmlns:a16="http://schemas.microsoft.com/office/drawing/2014/main" id="{B9C93911-5945-424A-A236-499D0A7F8769}"/>
              </a:ext>
            </a:extLst>
          </p:cNvPr>
          <p:cNvSpPr>
            <a:spLocks noGrp="1"/>
          </p:cNvSpPr>
          <p:nvPr>
            <p:ph type="pic" sz="quarter" idx="18" hasCustomPrompt="1"/>
          </p:nvPr>
        </p:nvSpPr>
        <p:spPr>
          <a:xfrm>
            <a:off x="5014912" y="304801"/>
            <a:ext cx="2162177" cy="6248394"/>
          </a:xfrm>
          <a:prstGeom prst="roundRect">
            <a:avLst>
              <a:gd name="adj" fmla="val 2621"/>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14" name="Picture Placeholder 4">
            <a:extLst>
              <a:ext uri="{FF2B5EF4-FFF2-40B4-BE49-F238E27FC236}">
                <a16:creationId xmlns:a16="http://schemas.microsoft.com/office/drawing/2014/main" id="{007ED3E2-B617-4B93-AFCA-615DD62481BC}"/>
              </a:ext>
            </a:extLst>
          </p:cNvPr>
          <p:cNvSpPr>
            <a:spLocks noGrp="1"/>
          </p:cNvSpPr>
          <p:nvPr>
            <p:ph type="pic" sz="quarter" idx="19" hasCustomPrompt="1"/>
          </p:nvPr>
        </p:nvSpPr>
        <p:spPr>
          <a:xfrm>
            <a:off x="7355682" y="304800"/>
            <a:ext cx="2162177" cy="6248394"/>
          </a:xfrm>
          <a:prstGeom prst="roundRect">
            <a:avLst>
              <a:gd name="adj" fmla="val 2621"/>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15" name="Picture Placeholder 4">
            <a:extLst>
              <a:ext uri="{FF2B5EF4-FFF2-40B4-BE49-F238E27FC236}">
                <a16:creationId xmlns:a16="http://schemas.microsoft.com/office/drawing/2014/main" id="{286C5337-2AD2-4126-92B4-2029550A6826}"/>
              </a:ext>
            </a:extLst>
          </p:cNvPr>
          <p:cNvSpPr>
            <a:spLocks noGrp="1"/>
          </p:cNvSpPr>
          <p:nvPr>
            <p:ph type="pic" sz="quarter" idx="20" hasCustomPrompt="1"/>
          </p:nvPr>
        </p:nvSpPr>
        <p:spPr>
          <a:xfrm>
            <a:off x="9696451" y="304799"/>
            <a:ext cx="2162177" cy="6248394"/>
          </a:xfrm>
          <a:prstGeom prst="roundRect">
            <a:avLst>
              <a:gd name="adj" fmla="val 2621"/>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Tree>
    <p:extLst>
      <p:ext uri="{BB962C8B-B14F-4D97-AF65-F5344CB8AC3E}">
        <p14:creationId xmlns:p14="http://schemas.microsoft.com/office/powerpoint/2010/main" val="62257885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Image with text">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24" name="Picture Placeholder 4">
            <a:extLst>
              <a:ext uri="{FF2B5EF4-FFF2-40B4-BE49-F238E27FC236}">
                <a16:creationId xmlns:a16="http://schemas.microsoft.com/office/drawing/2014/main" id="{4B61E97F-62AB-4E43-BD2B-8F6382162768}"/>
              </a:ext>
            </a:extLst>
          </p:cNvPr>
          <p:cNvSpPr>
            <a:spLocks noGrp="1"/>
          </p:cNvSpPr>
          <p:nvPr>
            <p:ph type="pic" sz="quarter" idx="14" hasCustomPrompt="1"/>
          </p:nvPr>
        </p:nvSpPr>
        <p:spPr>
          <a:xfrm>
            <a:off x="538799" y="1706943"/>
            <a:ext cx="2522535" cy="2159994"/>
          </a:xfrm>
          <a:prstGeom prst="roundRect">
            <a:avLst>
              <a:gd name="adj" fmla="val 3628"/>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25" name="Picture Placeholder 4">
            <a:extLst>
              <a:ext uri="{FF2B5EF4-FFF2-40B4-BE49-F238E27FC236}">
                <a16:creationId xmlns:a16="http://schemas.microsoft.com/office/drawing/2014/main" id="{145A55DB-EAA4-447D-8CE0-01125CDB109A}"/>
              </a:ext>
            </a:extLst>
          </p:cNvPr>
          <p:cNvSpPr>
            <a:spLocks noGrp="1"/>
          </p:cNvSpPr>
          <p:nvPr>
            <p:ph type="pic" sz="quarter" idx="15" hasCustomPrompt="1"/>
          </p:nvPr>
        </p:nvSpPr>
        <p:spPr>
          <a:xfrm>
            <a:off x="538799" y="4141945"/>
            <a:ext cx="2522535" cy="2159994"/>
          </a:xfrm>
          <a:prstGeom prst="roundRect">
            <a:avLst>
              <a:gd name="adj" fmla="val 3628"/>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26" name="Picture Placeholder 4">
            <a:extLst>
              <a:ext uri="{FF2B5EF4-FFF2-40B4-BE49-F238E27FC236}">
                <a16:creationId xmlns:a16="http://schemas.microsoft.com/office/drawing/2014/main" id="{ABA1A6D5-D022-43E9-9E88-7ABB4751C674}"/>
              </a:ext>
            </a:extLst>
          </p:cNvPr>
          <p:cNvSpPr>
            <a:spLocks noGrp="1"/>
          </p:cNvSpPr>
          <p:nvPr>
            <p:ph type="pic" sz="quarter" idx="16" hasCustomPrompt="1"/>
          </p:nvPr>
        </p:nvSpPr>
        <p:spPr>
          <a:xfrm>
            <a:off x="6096000" y="1706943"/>
            <a:ext cx="2522535" cy="2159994"/>
          </a:xfrm>
          <a:prstGeom prst="roundRect">
            <a:avLst>
              <a:gd name="adj" fmla="val 3628"/>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27" name="Picture Placeholder 4">
            <a:extLst>
              <a:ext uri="{FF2B5EF4-FFF2-40B4-BE49-F238E27FC236}">
                <a16:creationId xmlns:a16="http://schemas.microsoft.com/office/drawing/2014/main" id="{C6886552-59AC-49A7-AD60-6518E1139843}"/>
              </a:ext>
            </a:extLst>
          </p:cNvPr>
          <p:cNvSpPr>
            <a:spLocks noGrp="1"/>
          </p:cNvSpPr>
          <p:nvPr>
            <p:ph type="pic" sz="quarter" idx="17" hasCustomPrompt="1"/>
          </p:nvPr>
        </p:nvSpPr>
        <p:spPr>
          <a:xfrm>
            <a:off x="6096000" y="4141945"/>
            <a:ext cx="2522535" cy="2159994"/>
          </a:xfrm>
          <a:prstGeom prst="roundRect">
            <a:avLst>
              <a:gd name="adj" fmla="val 3628"/>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Tree>
    <p:extLst>
      <p:ext uri="{BB962C8B-B14F-4D97-AF65-F5344CB8AC3E}">
        <p14:creationId xmlns:p14="http://schemas.microsoft.com/office/powerpoint/2010/main" val="39332386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mage Pag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26CC7A50-9125-422E-BB9C-AB1644207021}"/>
              </a:ext>
            </a:extLst>
          </p:cNvPr>
          <p:cNvSpPr>
            <a:spLocks noGrp="1"/>
          </p:cNvSpPr>
          <p:nvPr>
            <p:ph type="pic" sz="quarter" idx="10" hasCustomPrompt="1"/>
          </p:nvPr>
        </p:nvSpPr>
        <p:spPr>
          <a:xfrm>
            <a:off x="0" y="0"/>
            <a:ext cx="12192000" cy="6858000"/>
          </a:xfrm>
          <a:prstGeom prst="rect">
            <a:avLst/>
          </a:prstGeom>
          <a:pattFill prst="wdDnDiag">
            <a:fgClr>
              <a:schemeClr val="tx1">
                <a:lumMod val="25000"/>
                <a:lumOff val="75000"/>
              </a:schemeClr>
            </a:fgClr>
            <a:bgClr>
              <a:schemeClr val="bg1"/>
            </a:bgClr>
          </a:pattFill>
        </p:spPr>
        <p:txBody>
          <a:bodyPr anchor="ctr"/>
          <a:lstStyle>
            <a:lvl1pPr marL="0" indent="0" algn="ctr">
              <a:buNone/>
              <a:defRPr/>
            </a:lvl1pPr>
          </a:lstStyle>
          <a:p>
            <a:r>
              <a:rPr lang="en-MY" dirty="0"/>
              <a:t>Insert your image here</a:t>
            </a:r>
          </a:p>
        </p:txBody>
      </p:sp>
    </p:spTree>
    <p:extLst>
      <p:ext uri="{BB962C8B-B14F-4D97-AF65-F5344CB8AC3E}">
        <p14:creationId xmlns:p14="http://schemas.microsoft.com/office/powerpoint/2010/main" val="28610239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Image with text 2">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24" name="Picture Placeholder 4">
            <a:extLst>
              <a:ext uri="{FF2B5EF4-FFF2-40B4-BE49-F238E27FC236}">
                <a16:creationId xmlns:a16="http://schemas.microsoft.com/office/drawing/2014/main" id="{4B61E97F-62AB-4E43-BD2B-8F6382162768}"/>
              </a:ext>
            </a:extLst>
          </p:cNvPr>
          <p:cNvSpPr>
            <a:spLocks noGrp="1"/>
          </p:cNvSpPr>
          <p:nvPr>
            <p:ph type="pic" sz="quarter" idx="14" hasCustomPrompt="1"/>
          </p:nvPr>
        </p:nvSpPr>
        <p:spPr>
          <a:xfrm>
            <a:off x="566056" y="1706943"/>
            <a:ext cx="2604336" cy="2261050"/>
          </a:xfrm>
          <a:prstGeom prst="roundRect">
            <a:avLst>
              <a:gd name="adj" fmla="val 3628"/>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14" name="Picture Placeholder 4">
            <a:extLst>
              <a:ext uri="{FF2B5EF4-FFF2-40B4-BE49-F238E27FC236}">
                <a16:creationId xmlns:a16="http://schemas.microsoft.com/office/drawing/2014/main" id="{8A93B2D8-9D17-4C2C-A9E9-C393828534B4}"/>
              </a:ext>
            </a:extLst>
          </p:cNvPr>
          <p:cNvSpPr>
            <a:spLocks noGrp="1"/>
          </p:cNvSpPr>
          <p:nvPr>
            <p:ph type="pic" sz="quarter" idx="15" hasCustomPrompt="1"/>
          </p:nvPr>
        </p:nvSpPr>
        <p:spPr>
          <a:xfrm>
            <a:off x="3384575" y="1706943"/>
            <a:ext cx="2604336" cy="2261050"/>
          </a:xfrm>
          <a:prstGeom prst="roundRect">
            <a:avLst>
              <a:gd name="adj" fmla="val 3628"/>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15" name="Picture Placeholder 4">
            <a:extLst>
              <a:ext uri="{FF2B5EF4-FFF2-40B4-BE49-F238E27FC236}">
                <a16:creationId xmlns:a16="http://schemas.microsoft.com/office/drawing/2014/main" id="{89C6514A-243B-4849-87AC-D238495CDE6D}"/>
              </a:ext>
            </a:extLst>
          </p:cNvPr>
          <p:cNvSpPr>
            <a:spLocks noGrp="1"/>
          </p:cNvSpPr>
          <p:nvPr>
            <p:ph type="pic" sz="quarter" idx="16" hasCustomPrompt="1"/>
          </p:nvPr>
        </p:nvSpPr>
        <p:spPr>
          <a:xfrm>
            <a:off x="6203094" y="1706943"/>
            <a:ext cx="2604336" cy="2261050"/>
          </a:xfrm>
          <a:prstGeom prst="roundRect">
            <a:avLst>
              <a:gd name="adj" fmla="val 3628"/>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16" name="Picture Placeholder 4">
            <a:extLst>
              <a:ext uri="{FF2B5EF4-FFF2-40B4-BE49-F238E27FC236}">
                <a16:creationId xmlns:a16="http://schemas.microsoft.com/office/drawing/2014/main" id="{B812BE68-A0A8-4796-9AEC-7DBD4FBDF35D}"/>
              </a:ext>
            </a:extLst>
          </p:cNvPr>
          <p:cNvSpPr>
            <a:spLocks noGrp="1"/>
          </p:cNvSpPr>
          <p:nvPr>
            <p:ph type="pic" sz="quarter" idx="17" hasCustomPrompt="1"/>
          </p:nvPr>
        </p:nvSpPr>
        <p:spPr>
          <a:xfrm>
            <a:off x="9021613" y="1706943"/>
            <a:ext cx="2604336" cy="2261050"/>
          </a:xfrm>
          <a:prstGeom prst="roundRect">
            <a:avLst>
              <a:gd name="adj" fmla="val 3628"/>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Tree>
    <p:extLst>
      <p:ext uri="{BB962C8B-B14F-4D97-AF65-F5344CB8AC3E}">
        <p14:creationId xmlns:p14="http://schemas.microsoft.com/office/powerpoint/2010/main" val="172319556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Image with text 3">
    <p:spTree>
      <p:nvGrpSpPr>
        <p:cNvPr id="1" name=""/>
        <p:cNvGrpSpPr/>
        <p:nvPr/>
      </p:nvGrpSpPr>
      <p:grpSpPr>
        <a:xfrm>
          <a:off x="0" y="0"/>
          <a:ext cx="0" cy="0"/>
          <a:chOff x="0" y="0"/>
          <a:chExt cx="0" cy="0"/>
        </a:xfrm>
      </p:grpSpPr>
      <p:sp>
        <p:nvSpPr>
          <p:cNvPr id="29" name="Picture Placeholder 4">
            <a:extLst>
              <a:ext uri="{FF2B5EF4-FFF2-40B4-BE49-F238E27FC236}">
                <a16:creationId xmlns:a16="http://schemas.microsoft.com/office/drawing/2014/main" id="{5C8B8EBC-E6F0-44CA-AC5F-44123E3947AB}"/>
              </a:ext>
            </a:extLst>
          </p:cNvPr>
          <p:cNvSpPr>
            <a:spLocks noGrp="1"/>
          </p:cNvSpPr>
          <p:nvPr userDrawn="1">
            <p:ph type="pic" sz="quarter" idx="14" hasCustomPrompt="1"/>
          </p:nvPr>
        </p:nvSpPr>
        <p:spPr>
          <a:xfrm>
            <a:off x="349250" y="371728"/>
            <a:ext cx="2727190" cy="2333372"/>
          </a:xfrm>
          <a:prstGeom prst="roundRect">
            <a:avLst>
              <a:gd name="adj" fmla="val 3628"/>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30" name="Picture Placeholder 4">
            <a:extLst>
              <a:ext uri="{FF2B5EF4-FFF2-40B4-BE49-F238E27FC236}">
                <a16:creationId xmlns:a16="http://schemas.microsoft.com/office/drawing/2014/main" id="{229D9F50-9F7A-4C48-A939-5C33CD598A56}"/>
              </a:ext>
            </a:extLst>
          </p:cNvPr>
          <p:cNvSpPr>
            <a:spLocks noGrp="1"/>
          </p:cNvSpPr>
          <p:nvPr userDrawn="1">
            <p:ph type="pic" sz="quarter" idx="15" hasCustomPrompt="1"/>
          </p:nvPr>
        </p:nvSpPr>
        <p:spPr>
          <a:xfrm>
            <a:off x="3271354" y="371728"/>
            <a:ext cx="2727190" cy="2333372"/>
          </a:xfrm>
          <a:prstGeom prst="roundRect">
            <a:avLst>
              <a:gd name="adj" fmla="val 3628"/>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31" name="Picture Placeholder 4">
            <a:extLst>
              <a:ext uri="{FF2B5EF4-FFF2-40B4-BE49-F238E27FC236}">
                <a16:creationId xmlns:a16="http://schemas.microsoft.com/office/drawing/2014/main" id="{498891EE-8C05-462F-A1DD-6236527EAE50}"/>
              </a:ext>
            </a:extLst>
          </p:cNvPr>
          <p:cNvSpPr>
            <a:spLocks noGrp="1"/>
          </p:cNvSpPr>
          <p:nvPr userDrawn="1">
            <p:ph type="pic" sz="quarter" idx="16" hasCustomPrompt="1"/>
          </p:nvPr>
        </p:nvSpPr>
        <p:spPr>
          <a:xfrm>
            <a:off x="6193458" y="371728"/>
            <a:ext cx="2727190" cy="2333372"/>
          </a:xfrm>
          <a:prstGeom prst="roundRect">
            <a:avLst>
              <a:gd name="adj" fmla="val 3628"/>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32" name="Picture Placeholder 4">
            <a:extLst>
              <a:ext uri="{FF2B5EF4-FFF2-40B4-BE49-F238E27FC236}">
                <a16:creationId xmlns:a16="http://schemas.microsoft.com/office/drawing/2014/main" id="{25D2DD94-5585-4F83-A2A6-3EE6128A1096}"/>
              </a:ext>
            </a:extLst>
          </p:cNvPr>
          <p:cNvSpPr>
            <a:spLocks noGrp="1"/>
          </p:cNvSpPr>
          <p:nvPr userDrawn="1">
            <p:ph type="pic" sz="quarter" idx="17" hasCustomPrompt="1"/>
          </p:nvPr>
        </p:nvSpPr>
        <p:spPr>
          <a:xfrm>
            <a:off x="9115562" y="371728"/>
            <a:ext cx="2727190" cy="2333372"/>
          </a:xfrm>
          <a:prstGeom prst="roundRect">
            <a:avLst>
              <a:gd name="adj" fmla="val 3628"/>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33" name="Picture Placeholder 4">
            <a:extLst>
              <a:ext uri="{FF2B5EF4-FFF2-40B4-BE49-F238E27FC236}">
                <a16:creationId xmlns:a16="http://schemas.microsoft.com/office/drawing/2014/main" id="{205EA35F-3CD6-456E-B2C0-DEE3A9718352}"/>
              </a:ext>
            </a:extLst>
          </p:cNvPr>
          <p:cNvSpPr>
            <a:spLocks noGrp="1"/>
          </p:cNvSpPr>
          <p:nvPr userDrawn="1">
            <p:ph type="pic" sz="quarter" idx="18" hasCustomPrompt="1"/>
          </p:nvPr>
        </p:nvSpPr>
        <p:spPr>
          <a:xfrm>
            <a:off x="349250" y="3543300"/>
            <a:ext cx="2727190" cy="2346072"/>
          </a:xfrm>
          <a:prstGeom prst="roundRect">
            <a:avLst>
              <a:gd name="adj" fmla="val 3628"/>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34" name="Picture Placeholder 4">
            <a:extLst>
              <a:ext uri="{FF2B5EF4-FFF2-40B4-BE49-F238E27FC236}">
                <a16:creationId xmlns:a16="http://schemas.microsoft.com/office/drawing/2014/main" id="{21AF2A07-F7DD-44A0-9BE4-39E1DEE1B594}"/>
              </a:ext>
            </a:extLst>
          </p:cNvPr>
          <p:cNvSpPr>
            <a:spLocks noGrp="1"/>
          </p:cNvSpPr>
          <p:nvPr userDrawn="1">
            <p:ph type="pic" sz="quarter" idx="19" hasCustomPrompt="1"/>
          </p:nvPr>
        </p:nvSpPr>
        <p:spPr>
          <a:xfrm>
            <a:off x="3271354" y="3543300"/>
            <a:ext cx="2727190" cy="2346072"/>
          </a:xfrm>
          <a:prstGeom prst="roundRect">
            <a:avLst>
              <a:gd name="adj" fmla="val 3628"/>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35" name="Picture Placeholder 4">
            <a:extLst>
              <a:ext uri="{FF2B5EF4-FFF2-40B4-BE49-F238E27FC236}">
                <a16:creationId xmlns:a16="http://schemas.microsoft.com/office/drawing/2014/main" id="{0E7A495A-9192-4E75-A741-3633EACEFE2E}"/>
              </a:ext>
            </a:extLst>
          </p:cNvPr>
          <p:cNvSpPr>
            <a:spLocks noGrp="1"/>
          </p:cNvSpPr>
          <p:nvPr userDrawn="1">
            <p:ph type="pic" sz="quarter" idx="20" hasCustomPrompt="1"/>
          </p:nvPr>
        </p:nvSpPr>
        <p:spPr>
          <a:xfrm>
            <a:off x="6193458" y="3543300"/>
            <a:ext cx="2727190" cy="2346072"/>
          </a:xfrm>
          <a:prstGeom prst="roundRect">
            <a:avLst>
              <a:gd name="adj" fmla="val 3628"/>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36" name="Picture Placeholder 4">
            <a:extLst>
              <a:ext uri="{FF2B5EF4-FFF2-40B4-BE49-F238E27FC236}">
                <a16:creationId xmlns:a16="http://schemas.microsoft.com/office/drawing/2014/main" id="{306B4AE4-0D40-4FAD-B275-E852C2E80DD0}"/>
              </a:ext>
            </a:extLst>
          </p:cNvPr>
          <p:cNvSpPr>
            <a:spLocks noGrp="1"/>
          </p:cNvSpPr>
          <p:nvPr userDrawn="1">
            <p:ph type="pic" sz="quarter" idx="21" hasCustomPrompt="1"/>
          </p:nvPr>
        </p:nvSpPr>
        <p:spPr>
          <a:xfrm>
            <a:off x="9115562" y="3543300"/>
            <a:ext cx="2727190" cy="2346072"/>
          </a:xfrm>
          <a:prstGeom prst="roundRect">
            <a:avLst>
              <a:gd name="adj" fmla="val 3628"/>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Tree>
    <p:extLst>
      <p:ext uri="{BB962C8B-B14F-4D97-AF65-F5344CB8AC3E}">
        <p14:creationId xmlns:p14="http://schemas.microsoft.com/office/powerpoint/2010/main" val="2978104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Image with text 4">
    <p:spTree>
      <p:nvGrpSpPr>
        <p:cNvPr id="1" name=""/>
        <p:cNvGrpSpPr/>
        <p:nvPr/>
      </p:nvGrpSpPr>
      <p:grpSpPr>
        <a:xfrm>
          <a:off x="0" y="0"/>
          <a:ext cx="0" cy="0"/>
          <a:chOff x="0" y="0"/>
          <a:chExt cx="0" cy="0"/>
        </a:xfrm>
      </p:grpSpPr>
      <p:sp>
        <p:nvSpPr>
          <p:cNvPr id="26" name="Picture Placeholder 4">
            <a:extLst>
              <a:ext uri="{FF2B5EF4-FFF2-40B4-BE49-F238E27FC236}">
                <a16:creationId xmlns:a16="http://schemas.microsoft.com/office/drawing/2014/main" id="{E4125580-BDE8-4CB7-BB69-A184BD1B6465}"/>
              </a:ext>
            </a:extLst>
          </p:cNvPr>
          <p:cNvSpPr>
            <a:spLocks noGrp="1"/>
          </p:cNvSpPr>
          <p:nvPr>
            <p:ph type="pic" sz="quarter" idx="17" hasCustomPrompt="1"/>
          </p:nvPr>
        </p:nvSpPr>
        <p:spPr>
          <a:xfrm>
            <a:off x="3509903" y="599421"/>
            <a:ext cx="3249442" cy="5733797"/>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27" name="Picture Placeholder 4">
            <a:extLst>
              <a:ext uri="{FF2B5EF4-FFF2-40B4-BE49-F238E27FC236}">
                <a16:creationId xmlns:a16="http://schemas.microsoft.com/office/drawing/2014/main" id="{A209487F-65B1-4C87-9A4D-DB8277308680}"/>
              </a:ext>
            </a:extLst>
          </p:cNvPr>
          <p:cNvSpPr>
            <a:spLocks noGrp="1"/>
          </p:cNvSpPr>
          <p:nvPr>
            <p:ph type="pic" sz="quarter" idx="21" hasCustomPrompt="1"/>
          </p:nvPr>
        </p:nvSpPr>
        <p:spPr>
          <a:xfrm>
            <a:off x="7038591" y="599421"/>
            <a:ext cx="3249442" cy="5733797"/>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28" name="Picture Placeholder 4">
            <a:extLst>
              <a:ext uri="{FF2B5EF4-FFF2-40B4-BE49-F238E27FC236}">
                <a16:creationId xmlns:a16="http://schemas.microsoft.com/office/drawing/2014/main" id="{ACF22224-C498-47A2-AE6A-14ABE5078769}"/>
              </a:ext>
            </a:extLst>
          </p:cNvPr>
          <p:cNvSpPr>
            <a:spLocks noGrp="1"/>
          </p:cNvSpPr>
          <p:nvPr>
            <p:ph type="pic" sz="quarter" idx="22" hasCustomPrompt="1"/>
          </p:nvPr>
        </p:nvSpPr>
        <p:spPr>
          <a:xfrm>
            <a:off x="10567279" y="599421"/>
            <a:ext cx="3249442" cy="5733797"/>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Tree>
    <p:extLst>
      <p:ext uri="{BB962C8B-B14F-4D97-AF65-F5344CB8AC3E}">
        <p14:creationId xmlns:p14="http://schemas.microsoft.com/office/powerpoint/2010/main" val="135937479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Image with text 5">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24" name="Picture Placeholder 4">
            <a:extLst>
              <a:ext uri="{FF2B5EF4-FFF2-40B4-BE49-F238E27FC236}">
                <a16:creationId xmlns:a16="http://schemas.microsoft.com/office/drawing/2014/main" id="{4B61E97F-62AB-4E43-BD2B-8F6382162768}"/>
              </a:ext>
            </a:extLst>
          </p:cNvPr>
          <p:cNvSpPr>
            <a:spLocks noGrp="1"/>
          </p:cNvSpPr>
          <p:nvPr>
            <p:ph type="pic" sz="quarter" idx="14" hasCustomPrompt="1"/>
          </p:nvPr>
        </p:nvSpPr>
        <p:spPr>
          <a:xfrm>
            <a:off x="1020100" y="1706942"/>
            <a:ext cx="4860000" cy="2458657"/>
          </a:xfrm>
          <a:prstGeom prst="roundRect">
            <a:avLst>
              <a:gd name="adj" fmla="val 3628"/>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26" name="Picture Placeholder 4">
            <a:extLst>
              <a:ext uri="{FF2B5EF4-FFF2-40B4-BE49-F238E27FC236}">
                <a16:creationId xmlns:a16="http://schemas.microsoft.com/office/drawing/2014/main" id="{ABA1A6D5-D022-43E9-9E88-7ABB4751C674}"/>
              </a:ext>
            </a:extLst>
          </p:cNvPr>
          <p:cNvSpPr>
            <a:spLocks noGrp="1"/>
          </p:cNvSpPr>
          <p:nvPr>
            <p:ph type="pic" sz="quarter" idx="16" hasCustomPrompt="1"/>
          </p:nvPr>
        </p:nvSpPr>
        <p:spPr>
          <a:xfrm>
            <a:off x="6311900" y="1706943"/>
            <a:ext cx="4860000" cy="2458656"/>
          </a:xfrm>
          <a:prstGeom prst="roundRect">
            <a:avLst>
              <a:gd name="adj" fmla="val 3628"/>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Tree>
    <p:extLst>
      <p:ext uri="{BB962C8B-B14F-4D97-AF65-F5344CB8AC3E}">
        <p14:creationId xmlns:p14="http://schemas.microsoft.com/office/powerpoint/2010/main" val="223701406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Image with text 6">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24" name="Picture Placeholder 4">
            <a:extLst>
              <a:ext uri="{FF2B5EF4-FFF2-40B4-BE49-F238E27FC236}">
                <a16:creationId xmlns:a16="http://schemas.microsoft.com/office/drawing/2014/main" id="{4B61E97F-62AB-4E43-BD2B-8F6382162768}"/>
              </a:ext>
            </a:extLst>
          </p:cNvPr>
          <p:cNvSpPr>
            <a:spLocks noGrp="1"/>
          </p:cNvSpPr>
          <p:nvPr>
            <p:ph type="pic" sz="quarter" idx="14" hasCustomPrompt="1"/>
          </p:nvPr>
        </p:nvSpPr>
        <p:spPr>
          <a:xfrm>
            <a:off x="1057274" y="2000251"/>
            <a:ext cx="5038725" cy="3600450"/>
          </a:xfrm>
          <a:prstGeom prst="roundRect">
            <a:avLst>
              <a:gd name="adj" fmla="val 0"/>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Tree>
    <p:extLst>
      <p:ext uri="{BB962C8B-B14F-4D97-AF65-F5344CB8AC3E}">
        <p14:creationId xmlns:p14="http://schemas.microsoft.com/office/powerpoint/2010/main" val="151909877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Quotes 1">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49BA652E-8DCB-411C-BDCC-2A28B7A37C8C}"/>
              </a:ext>
            </a:extLst>
          </p:cNvPr>
          <p:cNvSpPr>
            <a:spLocks noGrp="1"/>
          </p:cNvSpPr>
          <p:nvPr>
            <p:ph type="pic" sz="quarter" idx="10" hasCustomPrompt="1"/>
          </p:nvPr>
        </p:nvSpPr>
        <p:spPr>
          <a:xfrm>
            <a:off x="1900177" y="1076325"/>
            <a:ext cx="4572000" cy="4572000"/>
          </a:xfrm>
          <a:prstGeom prst="ellipse">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Tree>
    <p:extLst>
      <p:ext uri="{BB962C8B-B14F-4D97-AF65-F5344CB8AC3E}">
        <p14:creationId xmlns:p14="http://schemas.microsoft.com/office/powerpoint/2010/main" val="256942233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Quotes 2">
    <p:spTree>
      <p:nvGrpSpPr>
        <p:cNvPr id="1" name=""/>
        <p:cNvGrpSpPr/>
        <p:nvPr/>
      </p:nvGrpSpPr>
      <p:grpSpPr>
        <a:xfrm>
          <a:off x="0" y="0"/>
          <a:ext cx="0" cy="0"/>
          <a:chOff x="0" y="0"/>
          <a:chExt cx="0" cy="0"/>
        </a:xfrm>
      </p:grpSpPr>
      <p:sp>
        <p:nvSpPr>
          <p:cNvPr id="10" name="Picture Placeholder 13">
            <a:extLst>
              <a:ext uri="{FF2B5EF4-FFF2-40B4-BE49-F238E27FC236}">
                <a16:creationId xmlns:a16="http://schemas.microsoft.com/office/drawing/2014/main" id="{612E3448-F2EF-451E-8014-86C006CB70CD}"/>
              </a:ext>
            </a:extLst>
          </p:cNvPr>
          <p:cNvSpPr>
            <a:spLocks noGrp="1"/>
          </p:cNvSpPr>
          <p:nvPr>
            <p:ph type="pic" sz="quarter" idx="10" hasCustomPrompt="1"/>
          </p:nvPr>
        </p:nvSpPr>
        <p:spPr>
          <a:xfrm>
            <a:off x="5482137" y="4343866"/>
            <a:ext cx="1216152" cy="1216152"/>
          </a:xfrm>
          <a:prstGeom prst="ellipse">
            <a:avLst/>
          </a:prstGeom>
          <a:pattFill prst="wdDnDiag">
            <a:fgClr>
              <a:schemeClr val="tx1">
                <a:lumMod val="25000"/>
                <a:lumOff val="75000"/>
              </a:schemeClr>
            </a:fgClr>
            <a:bgClr>
              <a:schemeClr val="bg1"/>
            </a:bgClr>
          </a:pattFill>
          <a:ln w="63500">
            <a:solidFill>
              <a:schemeClr val="accent1"/>
            </a:solidFill>
          </a:ln>
        </p:spPr>
        <p:txBody>
          <a:bodyPr anchor="ctr"/>
          <a:lstStyle>
            <a:lvl1pPr algn="ctr">
              <a:buNone/>
              <a:defRPr sz="1600"/>
            </a:lvl1pPr>
          </a:lstStyle>
          <a:p>
            <a:r>
              <a:rPr lang="en-US" dirty="0"/>
              <a:t>image</a:t>
            </a:r>
          </a:p>
        </p:txBody>
      </p:sp>
    </p:spTree>
    <p:extLst>
      <p:ext uri="{BB962C8B-B14F-4D97-AF65-F5344CB8AC3E}">
        <p14:creationId xmlns:p14="http://schemas.microsoft.com/office/powerpoint/2010/main" val="412550625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Quotes 3">
    <p:spTree>
      <p:nvGrpSpPr>
        <p:cNvPr id="1" name=""/>
        <p:cNvGrpSpPr/>
        <p:nvPr/>
      </p:nvGrpSpPr>
      <p:grpSpPr>
        <a:xfrm>
          <a:off x="0" y="0"/>
          <a:ext cx="0" cy="0"/>
          <a:chOff x="0" y="0"/>
          <a:chExt cx="0" cy="0"/>
        </a:xfrm>
      </p:grpSpPr>
      <p:sp>
        <p:nvSpPr>
          <p:cNvPr id="3" name="Picture Placeholder 4">
            <a:extLst>
              <a:ext uri="{FF2B5EF4-FFF2-40B4-BE49-F238E27FC236}">
                <a16:creationId xmlns:a16="http://schemas.microsoft.com/office/drawing/2014/main" id="{B5671677-28D2-48BB-A020-FECB56CA25A5}"/>
              </a:ext>
            </a:extLst>
          </p:cNvPr>
          <p:cNvSpPr>
            <a:spLocks noGrp="1"/>
          </p:cNvSpPr>
          <p:nvPr>
            <p:ph type="pic" sz="quarter" idx="13" hasCustomPrompt="1"/>
          </p:nvPr>
        </p:nvSpPr>
        <p:spPr>
          <a:xfrm>
            <a:off x="0" y="0"/>
            <a:ext cx="12192000" cy="6858000"/>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Tree>
    <p:extLst>
      <p:ext uri="{BB962C8B-B14F-4D97-AF65-F5344CB8AC3E}">
        <p14:creationId xmlns:p14="http://schemas.microsoft.com/office/powerpoint/2010/main" val="63934649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Quotes 4">
    <p:spTree>
      <p:nvGrpSpPr>
        <p:cNvPr id="1" name=""/>
        <p:cNvGrpSpPr/>
        <p:nvPr/>
      </p:nvGrpSpPr>
      <p:grpSpPr>
        <a:xfrm>
          <a:off x="0" y="0"/>
          <a:ext cx="0" cy="0"/>
          <a:chOff x="0" y="0"/>
          <a:chExt cx="0" cy="0"/>
        </a:xfrm>
      </p:grpSpPr>
      <p:sp>
        <p:nvSpPr>
          <p:cNvPr id="5" name="Picture Placeholder 13">
            <a:extLst>
              <a:ext uri="{FF2B5EF4-FFF2-40B4-BE49-F238E27FC236}">
                <a16:creationId xmlns:a16="http://schemas.microsoft.com/office/drawing/2014/main" id="{95106253-7B8B-487B-A3B6-10B45F3CCF4D}"/>
              </a:ext>
            </a:extLst>
          </p:cNvPr>
          <p:cNvSpPr>
            <a:spLocks noGrp="1"/>
          </p:cNvSpPr>
          <p:nvPr>
            <p:ph type="pic" sz="quarter" idx="10" hasCustomPrompt="1"/>
          </p:nvPr>
        </p:nvSpPr>
        <p:spPr>
          <a:xfrm>
            <a:off x="1905000" y="1950334"/>
            <a:ext cx="2743200" cy="2743200"/>
          </a:xfrm>
          <a:prstGeom prst="ellipse">
            <a:avLst/>
          </a:prstGeom>
          <a:pattFill prst="wdDnDiag">
            <a:fgClr>
              <a:schemeClr val="tx1">
                <a:lumMod val="25000"/>
                <a:lumOff val="75000"/>
              </a:schemeClr>
            </a:fgClr>
            <a:bgClr>
              <a:schemeClr val="bg1"/>
            </a:bgClr>
          </a:pattFill>
          <a:ln w="127000">
            <a:solidFill>
              <a:schemeClr val="bg1"/>
            </a:solidFill>
          </a:ln>
        </p:spPr>
        <p:txBody>
          <a:bodyPr anchor="ctr"/>
          <a:lstStyle>
            <a:lvl1pPr algn="ctr">
              <a:buNone/>
              <a:defRPr sz="1600"/>
            </a:lvl1pPr>
          </a:lstStyle>
          <a:p>
            <a:r>
              <a:rPr lang="en-US" dirty="0"/>
              <a:t>image</a:t>
            </a:r>
          </a:p>
        </p:txBody>
      </p:sp>
    </p:spTree>
    <p:extLst>
      <p:ext uri="{BB962C8B-B14F-4D97-AF65-F5344CB8AC3E}">
        <p14:creationId xmlns:p14="http://schemas.microsoft.com/office/powerpoint/2010/main" val="296780427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Quotes 5">
    <p:spTree>
      <p:nvGrpSpPr>
        <p:cNvPr id="1" name=""/>
        <p:cNvGrpSpPr/>
        <p:nvPr/>
      </p:nvGrpSpPr>
      <p:grpSpPr>
        <a:xfrm>
          <a:off x="0" y="0"/>
          <a:ext cx="0" cy="0"/>
          <a:chOff x="0" y="0"/>
          <a:chExt cx="0" cy="0"/>
        </a:xfrm>
      </p:grpSpPr>
      <p:sp>
        <p:nvSpPr>
          <p:cNvPr id="6" name="Picture Placeholder 4">
            <a:extLst>
              <a:ext uri="{FF2B5EF4-FFF2-40B4-BE49-F238E27FC236}">
                <a16:creationId xmlns:a16="http://schemas.microsoft.com/office/drawing/2014/main" id="{C407F8FC-B8EA-4353-B23A-7B6DEE78F41A}"/>
              </a:ext>
            </a:extLst>
          </p:cNvPr>
          <p:cNvSpPr>
            <a:spLocks noGrp="1"/>
          </p:cNvSpPr>
          <p:nvPr>
            <p:ph type="pic" sz="quarter" idx="13" hasCustomPrompt="1"/>
          </p:nvPr>
        </p:nvSpPr>
        <p:spPr>
          <a:xfrm>
            <a:off x="0" y="0"/>
            <a:ext cx="3310358" cy="6858000"/>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Tree>
    <p:extLst>
      <p:ext uri="{BB962C8B-B14F-4D97-AF65-F5344CB8AC3E}">
        <p14:creationId xmlns:p14="http://schemas.microsoft.com/office/powerpoint/2010/main" val="862929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mage Page 2">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26CC7A50-9125-422E-BB9C-AB1644207021}"/>
              </a:ext>
            </a:extLst>
          </p:cNvPr>
          <p:cNvSpPr>
            <a:spLocks noGrp="1"/>
          </p:cNvSpPr>
          <p:nvPr>
            <p:ph type="pic" sz="quarter" idx="10" hasCustomPrompt="1"/>
          </p:nvPr>
        </p:nvSpPr>
        <p:spPr>
          <a:xfrm>
            <a:off x="676275" y="628650"/>
            <a:ext cx="10839450" cy="5600700"/>
          </a:xfrm>
          <a:prstGeom prst="rect">
            <a:avLst/>
          </a:prstGeom>
          <a:pattFill prst="wdDnDiag">
            <a:fgClr>
              <a:schemeClr val="tx1">
                <a:lumMod val="25000"/>
                <a:lumOff val="75000"/>
              </a:schemeClr>
            </a:fgClr>
            <a:bgClr>
              <a:schemeClr val="bg1"/>
            </a:bgClr>
          </a:pattFill>
        </p:spPr>
        <p:txBody>
          <a:bodyPr anchor="ctr"/>
          <a:lstStyle>
            <a:lvl1pPr marL="0" indent="0" algn="ctr">
              <a:buNone/>
              <a:defRPr/>
            </a:lvl1pPr>
          </a:lstStyle>
          <a:p>
            <a:r>
              <a:rPr lang="en-MY" dirty="0"/>
              <a:t>Insert your image here</a:t>
            </a:r>
          </a:p>
        </p:txBody>
      </p:sp>
    </p:spTree>
    <p:extLst>
      <p:ext uri="{BB962C8B-B14F-4D97-AF65-F5344CB8AC3E}">
        <p14:creationId xmlns:p14="http://schemas.microsoft.com/office/powerpoint/2010/main" val="69434510"/>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Quotes 6">
    <p:spTree>
      <p:nvGrpSpPr>
        <p:cNvPr id="1" name=""/>
        <p:cNvGrpSpPr/>
        <p:nvPr/>
      </p:nvGrpSpPr>
      <p:grpSpPr>
        <a:xfrm>
          <a:off x="0" y="0"/>
          <a:ext cx="0" cy="0"/>
          <a:chOff x="0" y="0"/>
          <a:chExt cx="0" cy="0"/>
        </a:xfrm>
      </p:grpSpPr>
      <p:sp>
        <p:nvSpPr>
          <p:cNvPr id="6" name="Picture Placeholder 4">
            <a:extLst>
              <a:ext uri="{FF2B5EF4-FFF2-40B4-BE49-F238E27FC236}">
                <a16:creationId xmlns:a16="http://schemas.microsoft.com/office/drawing/2014/main" id="{C407F8FC-B8EA-4353-B23A-7B6DEE78F41A}"/>
              </a:ext>
            </a:extLst>
          </p:cNvPr>
          <p:cNvSpPr>
            <a:spLocks noGrp="1"/>
          </p:cNvSpPr>
          <p:nvPr>
            <p:ph type="pic" sz="quarter" idx="13" hasCustomPrompt="1"/>
          </p:nvPr>
        </p:nvSpPr>
        <p:spPr>
          <a:xfrm>
            <a:off x="0" y="0"/>
            <a:ext cx="12192000" cy="6858000"/>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Tree>
    <p:extLst>
      <p:ext uri="{BB962C8B-B14F-4D97-AF65-F5344CB8AC3E}">
        <p14:creationId xmlns:p14="http://schemas.microsoft.com/office/powerpoint/2010/main" val="29794922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Quotes 7">
    <p:spTree>
      <p:nvGrpSpPr>
        <p:cNvPr id="1" name=""/>
        <p:cNvGrpSpPr/>
        <p:nvPr/>
      </p:nvGrpSpPr>
      <p:grpSpPr>
        <a:xfrm>
          <a:off x="0" y="0"/>
          <a:ext cx="0" cy="0"/>
          <a:chOff x="0" y="0"/>
          <a:chExt cx="0" cy="0"/>
        </a:xfrm>
      </p:grpSpPr>
      <p:sp>
        <p:nvSpPr>
          <p:cNvPr id="6" name="Picture Placeholder 3">
            <a:extLst>
              <a:ext uri="{FF2B5EF4-FFF2-40B4-BE49-F238E27FC236}">
                <a16:creationId xmlns:a16="http://schemas.microsoft.com/office/drawing/2014/main" id="{A54653BE-73D5-4246-97C4-7F874C34DD07}"/>
              </a:ext>
            </a:extLst>
          </p:cNvPr>
          <p:cNvSpPr>
            <a:spLocks noGrp="1"/>
          </p:cNvSpPr>
          <p:nvPr>
            <p:ph type="pic" sz="quarter" idx="11" hasCustomPrompt="1"/>
          </p:nvPr>
        </p:nvSpPr>
        <p:spPr>
          <a:xfrm>
            <a:off x="1049925" y="1269000"/>
            <a:ext cx="4320000" cy="4320000"/>
          </a:xfrm>
          <a:prstGeom prst="ellipse">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Tree>
    <p:extLst>
      <p:ext uri="{BB962C8B-B14F-4D97-AF65-F5344CB8AC3E}">
        <p14:creationId xmlns:p14="http://schemas.microsoft.com/office/powerpoint/2010/main" val="423317770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Quotes 8">
    <p:spTree>
      <p:nvGrpSpPr>
        <p:cNvPr id="1" name=""/>
        <p:cNvGrpSpPr/>
        <p:nvPr/>
      </p:nvGrpSpPr>
      <p:grpSpPr>
        <a:xfrm>
          <a:off x="0" y="0"/>
          <a:ext cx="0" cy="0"/>
          <a:chOff x="0" y="0"/>
          <a:chExt cx="0" cy="0"/>
        </a:xfrm>
      </p:grpSpPr>
      <p:sp>
        <p:nvSpPr>
          <p:cNvPr id="6" name="Picture Placeholder 3">
            <a:extLst>
              <a:ext uri="{FF2B5EF4-FFF2-40B4-BE49-F238E27FC236}">
                <a16:creationId xmlns:a16="http://schemas.microsoft.com/office/drawing/2014/main" id="{A54653BE-73D5-4246-97C4-7F874C34DD07}"/>
              </a:ext>
            </a:extLst>
          </p:cNvPr>
          <p:cNvSpPr>
            <a:spLocks noGrp="1"/>
          </p:cNvSpPr>
          <p:nvPr>
            <p:ph type="pic" sz="quarter" idx="11" hasCustomPrompt="1"/>
          </p:nvPr>
        </p:nvSpPr>
        <p:spPr>
          <a:xfrm>
            <a:off x="523875" y="723900"/>
            <a:ext cx="5400000" cy="5400000"/>
          </a:xfrm>
          <a:prstGeom prst="ellipse">
            <a:avLst/>
          </a:prstGeom>
          <a:pattFill prst="wdDnDiag">
            <a:fgClr>
              <a:schemeClr val="tx1">
                <a:lumMod val="25000"/>
                <a:lumOff val="75000"/>
              </a:schemeClr>
            </a:fgClr>
            <a:bgClr>
              <a:schemeClr val="bg1"/>
            </a:bgClr>
          </a:pattFill>
          <a:effectLst/>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Tree>
    <p:extLst>
      <p:ext uri="{BB962C8B-B14F-4D97-AF65-F5344CB8AC3E}">
        <p14:creationId xmlns:p14="http://schemas.microsoft.com/office/powerpoint/2010/main" val="172248907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Quotes 9">
    <p:spTree>
      <p:nvGrpSpPr>
        <p:cNvPr id="1" name=""/>
        <p:cNvGrpSpPr/>
        <p:nvPr/>
      </p:nvGrpSpPr>
      <p:grpSpPr>
        <a:xfrm>
          <a:off x="0" y="0"/>
          <a:ext cx="0" cy="0"/>
          <a:chOff x="0" y="0"/>
          <a:chExt cx="0" cy="0"/>
        </a:xfrm>
      </p:grpSpPr>
      <p:sp>
        <p:nvSpPr>
          <p:cNvPr id="6" name="Picture Placeholder 3">
            <a:extLst>
              <a:ext uri="{FF2B5EF4-FFF2-40B4-BE49-F238E27FC236}">
                <a16:creationId xmlns:a16="http://schemas.microsoft.com/office/drawing/2014/main" id="{A54653BE-73D5-4246-97C4-7F874C34DD07}"/>
              </a:ext>
            </a:extLst>
          </p:cNvPr>
          <p:cNvSpPr>
            <a:spLocks noGrp="1"/>
          </p:cNvSpPr>
          <p:nvPr>
            <p:ph type="pic" sz="quarter" idx="11" hasCustomPrompt="1"/>
          </p:nvPr>
        </p:nvSpPr>
        <p:spPr>
          <a:xfrm>
            <a:off x="0" y="0"/>
            <a:ext cx="12192000" cy="6858000"/>
          </a:xfrm>
          <a:prstGeom prst="rect">
            <a:avLst/>
          </a:prstGeom>
          <a:pattFill prst="wdDnDiag">
            <a:fgClr>
              <a:schemeClr val="tx1">
                <a:lumMod val="25000"/>
                <a:lumOff val="75000"/>
              </a:schemeClr>
            </a:fgClr>
            <a:bgClr>
              <a:schemeClr val="bg1"/>
            </a:bgClr>
          </a:pattFill>
          <a:effectLst/>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                                            Insert your image here</a:t>
            </a:r>
          </a:p>
        </p:txBody>
      </p:sp>
    </p:spTree>
    <p:extLst>
      <p:ext uri="{BB962C8B-B14F-4D97-AF65-F5344CB8AC3E}">
        <p14:creationId xmlns:p14="http://schemas.microsoft.com/office/powerpoint/2010/main" val="363909916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Quotes 10">
    <p:spTree>
      <p:nvGrpSpPr>
        <p:cNvPr id="1" name=""/>
        <p:cNvGrpSpPr/>
        <p:nvPr/>
      </p:nvGrpSpPr>
      <p:grpSpPr>
        <a:xfrm>
          <a:off x="0" y="0"/>
          <a:ext cx="0" cy="0"/>
          <a:chOff x="0" y="0"/>
          <a:chExt cx="0" cy="0"/>
        </a:xfrm>
      </p:grpSpPr>
      <p:sp>
        <p:nvSpPr>
          <p:cNvPr id="6" name="Picture Placeholder 3">
            <a:extLst>
              <a:ext uri="{FF2B5EF4-FFF2-40B4-BE49-F238E27FC236}">
                <a16:creationId xmlns:a16="http://schemas.microsoft.com/office/drawing/2014/main" id="{A54653BE-73D5-4246-97C4-7F874C34DD07}"/>
              </a:ext>
            </a:extLst>
          </p:cNvPr>
          <p:cNvSpPr>
            <a:spLocks noGrp="1"/>
          </p:cNvSpPr>
          <p:nvPr>
            <p:ph type="pic" sz="quarter" idx="11" hasCustomPrompt="1"/>
          </p:nvPr>
        </p:nvSpPr>
        <p:spPr>
          <a:xfrm>
            <a:off x="1770743" y="917800"/>
            <a:ext cx="1800000" cy="1800000"/>
          </a:xfrm>
          <a:prstGeom prst="roundRect">
            <a:avLst>
              <a:gd name="adj" fmla="val 7431"/>
            </a:avLst>
          </a:prstGeom>
          <a:pattFill prst="wdDnDiag">
            <a:fgClr>
              <a:schemeClr val="tx1">
                <a:lumMod val="25000"/>
                <a:lumOff val="75000"/>
              </a:schemeClr>
            </a:fgClr>
            <a:bgClr>
              <a:schemeClr val="bg1"/>
            </a:bgClr>
          </a:pattFill>
          <a:effectLst>
            <a:outerShdw blurRad="254000" algn="ctr" rotWithShape="0">
              <a:prstClr val="black">
                <a:alpha val="20000"/>
              </a:prstClr>
            </a:outerShdw>
          </a:effectLst>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                                  Insert your image here</a:t>
            </a:r>
          </a:p>
        </p:txBody>
      </p:sp>
    </p:spTree>
    <p:extLst>
      <p:ext uri="{BB962C8B-B14F-4D97-AF65-F5344CB8AC3E}">
        <p14:creationId xmlns:p14="http://schemas.microsoft.com/office/powerpoint/2010/main" val="338411929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Quotes 11">
    <p:spTree>
      <p:nvGrpSpPr>
        <p:cNvPr id="1" name=""/>
        <p:cNvGrpSpPr/>
        <p:nvPr/>
      </p:nvGrpSpPr>
      <p:grpSpPr>
        <a:xfrm>
          <a:off x="0" y="0"/>
          <a:ext cx="0" cy="0"/>
          <a:chOff x="0" y="0"/>
          <a:chExt cx="0" cy="0"/>
        </a:xfrm>
      </p:grpSpPr>
      <p:sp>
        <p:nvSpPr>
          <p:cNvPr id="6" name="Picture Placeholder 3">
            <a:extLst>
              <a:ext uri="{FF2B5EF4-FFF2-40B4-BE49-F238E27FC236}">
                <a16:creationId xmlns:a16="http://schemas.microsoft.com/office/drawing/2014/main" id="{A54653BE-73D5-4246-97C4-7F874C34DD07}"/>
              </a:ext>
            </a:extLst>
          </p:cNvPr>
          <p:cNvSpPr>
            <a:spLocks noGrp="1"/>
          </p:cNvSpPr>
          <p:nvPr>
            <p:ph type="pic" sz="quarter" idx="11" hasCustomPrompt="1"/>
          </p:nvPr>
        </p:nvSpPr>
        <p:spPr>
          <a:xfrm>
            <a:off x="5556000" y="1469342"/>
            <a:ext cx="1080000" cy="1080000"/>
          </a:xfrm>
          <a:prstGeom prst="ellipse">
            <a:avLst/>
          </a:prstGeom>
          <a:pattFill prst="wdDnDiag">
            <a:fgClr>
              <a:schemeClr val="tx1">
                <a:lumMod val="25000"/>
                <a:lumOff val="75000"/>
              </a:schemeClr>
            </a:fgClr>
            <a:bgClr>
              <a:schemeClr val="bg1"/>
            </a:bgClr>
          </a:pattFill>
          <a:effectLst>
            <a:outerShdw blurRad="254000" algn="ctr" rotWithShape="0">
              <a:prstClr val="black">
                <a:alpha val="20000"/>
              </a:prstClr>
            </a:outerShdw>
          </a:effectLst>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                                  Insert your image here</a:t>
            </a:r>
          </a:p>
        </p:txBody>
      </p:sp>
    </p:spTree>
    <p:extLst>
      <p:ext uri="{BB962C8B-B14F-4D97-AF65-F5344CB8AC3E}">
        <p14:creationId xmlns:p14="http://schemas.microsoft.com/office/powerpoint/2010/main" val="42229796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Quotes 12">
    <p:spTree>
      <p:nvGrpSpPr>
        <p:cNvPr id="1" name=""/>
        <p:cNvGrpSpPr/>
        <p:nvPr/>
      </p:nvGrpSpPr>
      <p:grpSpPr>
        <a:xfrm>
          <a:off x="0" y="0"/>
          <a:ext cx="0" cy="0"/>
          <a:chOff x="0" y="0"/>
          <a:chExt cx="0" cy="0"/>
        </a:xfrm>
      </p:grpSpPr>
      <p:sp>
        <p:nvSpPr>
          <p:cNvPr id="5" name="Picture Placeholder 5">
            <a:extLst>
              <a:ext uri="{FF2B5EF4-FFF2-40B4-BE49-F238E27FC236}">
                <a16:creationId xmlns:a16="http://schemas.microsoft.com/office/drawing/2014/main" id="{1F6B993A-427A-499E-9D74-1D94D3661DFF}"/>
              </a:ext>
            </a:extLst>
          </p:cNvPr>
          <p:cNvSpPr>
            <a:spLocks noGrp="1"/>
          </p:cNvSpPr>
          <p:nvPr>
            <p:ph type="pic" sz="quarter" idx="14" hasCustomPrompt="1"/>
          </p:nvPr>
        </p:nvSpPr>
        <p:spPr>
          <a:xfrm>
            <a:off x="488570" y="549000"/>
            <a:ext cx="5605725" cy="5760000"/>
          </a:xfrm>
          <a:prstGeom prst="roundRect">
            <a:avLst>
              <a:gd name="adj" fmla="val 0"/>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Tree>
    <p:extLst>
      <p:ext uri="{BB962C8B-B14F-4D97-AF65-F5344CB8AC3E}">
        <p14:creationId xmlns:p14="http://schemas.microsoft.com/office/powerpoint/2010/main" val="1916477842"/>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Title page - Timeline">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586B0A44-C28F-4A11-8B5D-8E3838A0900C}"/>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4" name="Subtitle 2">
            <a:extLst>
              <a:ext uri="{FF2B5EF4-FFF2-40B4-BE49-F238E27FC236}">
                <a16:creationId xmlns:a16="http://schemas.microsoft.com/office/drawing/2014/main" id="{45C18F5C-6002-4930-B5D3-8193C946F9C7}"/>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Tree>
    <p:extLst>
      <p:ext uri="{BB962C8B-B14F-4D97-AF65-F5344CB8AC3E}">
        <p14:creationId xmlns:p14="http://schemas.microsoft.com/office/powerpoint/2010/main" val="129120296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Basic page - Timeline">
    <p:spTree>
      <p:nvGrpSpPr>
        <p:cNvPr id="1" name=""/>
        <p:cNvGrpSpPr/>
        <p:nvPr/>
      </p:nvGrpSpPr>
      <p:grpSpPr>
        <a:xfrm>
          <a:off x="0" y="0"/>
          <a:ext cx="0" cy="0"/>
          <a:chOff x="0" y="0"/>
          <a:chExt cx="0" cy="0"/>
        </a:xfrm>
      </p:grpSpPr>
    </p:spTree>
    <p:extLst>
      <p:ext uri="{BB962C8B-B14F-4D97-AF65-F5344CB8AC3E}">
        <p14:creationId xmlns:p14="http://schemas.microsoft.com/office/powerpoint/2010/main" val="406158619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Title page 2 - Image Timeline">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586B0A44-C28F-4A11-8B5D-8E3838A0900C}"/>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4" name="Subtitle 2">
            <a:extLst>
              <a:ext uri="{FF2B5EF4-FFF2-40B4-BE49-F238E27FC236}">
                <a16:creationId xmlns:a16="http://schemas.microsoft.com/office/drawing/2014/main" id="{45C18F5C-6002-4930-B5D3-8193C946F9C7}"/>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5" name="Picture Placeholder 4">
            <a:extLst>
              <a:ext uri="{FF2B5EF4-FFF2-40B4-BE49-F238E27FC236}">
                <a16:creationId xmlns:a16="http://schemas.microsoft.com/office/drawing/2014/main" id="{AB720225-28A9-4E8C-971E-186E8AD47C21}"/>
              </a:ext>
            </a:extLst>
          </p:cNvPr>
          <p:cNvSpPr>
            <a:spLocks noGrp="1"/>
          </p:cNvSpPr>
          <p:nvPr>
            <p:ph type="pic" sz="quarter" idx="10" hasCustomPrompt="1"/>
          </p:nvPr>
        </p:nvSpPr>
        <p:spPr>
          <a:xfrm>
            <a:off x="4657725" y="2695575"/>
            <a:ext cx="2895600" cy="1447800"/>
          </a:xfrm>
          <a:prstGeom prst="rect">
            <a:avLst/>
          </a:prstGeom>
          <a:pattFill prst="wdDnDiag">
            <a:fgClr>
              <a:schemeClr val="bg1">
                <a:lumMod val="8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6" name="Picture Placeholder 4">
            <a:extLst>
              <a:ext uri="{FF2B5EF4-FFF2-40B4-BE49-F238E27FC236}">
                <a16:creationId xmlns:a16="http://schemas.microsoft.com/office/drawing/2014/main" id="{C7F13A08-E9ED-4281-B741-77C0AC79596E}"/>
              </a:ext>
            </a:extLst>
          </p:cNvPr>
          <p:cNvSpPr>
            <a:spLocks noGrp="1"/>
          </p:cNvSpPr>
          <p:nvPr>
            <p:ph type="pic" sz="quarter" idx="11" hasCustomPrompt="1"/>
          </p:nvPr>
        </p:nvSpPr>
        <p:spPr>
          <a:xfrm>
            <a:off x="4657725" y="4876800"/>
            <a:ext cx="2895600" cy="1447800"/>
          </a:xfrm>
          <a:prstGeom prst="rect">
            <a:avLst/>
          </a:prstGeom>
          <a:pattFill prst="wdDnDiag">
            <a:fgClr>
              <a:schemeClr val="bg1">
                <a:lumMod val="85000"/>
              </a:schemeClr>
            </a:fgClr>
            <a:bgClr>
              <a:schemeClr val="bg1"/>
            </a:bgClr>
          </a:pattFill>
        </p:spPr>
        <p:txBody>
          <a:bodyPr anchor="ctr"/>
          <a:lstStyle>
            <a:lvl1pPr marL="0" indent="0" algn="ctr">
              <a:buNone/>
              <a:defRPr sz="1600">
                <a:solidFill>
                  <a:schemeClr val="tx1"/>
                </a:solidFill>
              </a:defRPr>
            </a:lvl1pPr>
          </a:lstStyle>
          <a:p>
            <a:r>
              <a:rPr lang="en-MY" dirty="0"/>
              <a:t>Insert your image here</a:t>
            </a:r>
          </a:p>
        </p:txBody>
      </p:sp>
    </p:spTree>
    <p:extLst>
      <p:ext uri="{BB962C8B-B14F-4D97-AF65-F5344CB8AC3E}">
        <p14:creationId xmlns:p14="http://schemas.microsoft.com/office/powerpoint/2010/main" val="4182566038"/>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Page Image 1">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26CC7A50-9125-422E-BB9C-AB1644207021}"/>
              </a:ext>
            </a:extLst>
          </p:cNvPr>
          <p:cNvSpPr>
            <a:spLocks noGrp="1"/>
          </p:cNvSpPr>
          <p:nvPr>
            <p:ph type="pic" sz="quarter" idx="10" hasCustomPrompt="1"/>
          </p:nvPr>
        </p:nvSpPr>
        <p:spPr>
          <a:xfrm>
            <a:off x="0" y="1"/>
            <a:ext cx="12192000" cy="5143499"/>
          </a:xfrm>
          <a:prstGeom prst="rect">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marL="0" indent="0" algn="ctr">
              <a:buNone/>
              <a:defRPr/>
            </a:lvl1pPr>
          </a:lstStyle>
          <a:p>
            <a:r>
              <a:rPr lang="en-MY" dirty="0"/>
              <a:t>Insert your image here</a:t>
            </a:r>
          </a:p>
        </p:txBody>
      </p:sp>
    </p:spTree>
    <p:extLst>
      <p:ext uri="{BB962C8B-B14F-4D97-AF65-F5344CB8AC3E}">
        <p14:creationId xmlns:p14="http://schemas.microsoft.com/office/powerpoint/2010/main" val="309740118"/>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Basic page - Image Timelin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AB720225-28A9-4E8C-971E-186E8AD47C21}"/>
              </a:ext>
            </a:extLst>
          </p:cNvPr>
          <p:cNvSpPr>
            <a:spLocks noGrp="1"/>
          </p:cNvSpPr>
          <p:nvPr>
            <p:ph type="pic" sz="quarter" idx="10" hasCustomPrompt="1"/>
          </p:nvPr>
        </p:nvSpPr>
        <p:spPr>
          <a:xfrm>
            <a:off x="4657725" y="2695575"/>
            <a:ext cx="2895600" cy="1447800"/>
          </a:xfrm>
          <a:prstGeom prst="rect">
            <a:avLst/>
          </a:prstGeom>
          <a:pattFill prst="wdDnDiag">
            <a:fgClr>
              <a:schemeClr val="bg1">
                <a:lumMod val="8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6" name="Picture Placeholder 4">
            <a:extLst>
              <a:ext uri="{FF2B5EF4-FFF2-40B4-BE49-F238E27FC236}">
                <a16:creationId xmlns:a16="http://schemas.microsoft.com/office/drawing/2014/main" id="{C7F13A08-E9ED-4281-B741-77C0AC79596E}"/>
              </a:ext>
            </a:extLst>
          </p:cNvPr>
          <p:cNvSpPr>
            <a:spLocks noGrp="1"/>
          </p:cNvSpPr>
          <p:nvPr>
            <p:ph type="pic" sz="quarter" idx="11" hasCustomPrompt="1"/>
          </p:nvPr>
        </p:nvSpPr>
        <p:spPr>
          <a:xfrm>
            <a:off x="4657725" y="4876800"/>
            <a:ext cx="2895600" cy="1447800"/>
          </a:xfrm>
          <a:prstGeom prst="rect">
            <a:avLst/>
          </a:prstGeom>
          <a:pattFill prst="wdDnDiag">
            <a:fgClr>
              <a:schemeClr val="bg1">
                <a:lumMod val="85000"/>
              </a:schemeClr>
            </a:fgClr>
            <a:bgClr>
              <a:schemeClr val="bg1"/>
            </a:bgClr>
          </a:pattFill>
        </p:spPr>
        <p:txBody>
          <a:bodyPr anchor="ctr"/>
          <a:lstStyle>
            <a:lvl1pPr marL="0" indent="0" algn="ctr">
              <a:buNone/>
              <a:defRPr sz="1600">
                <a:solidFill>
                  <a:schemeClr val="tx1"/>
                </a:solidFill>
              </a:defRPr>
            </a:lvl1pPr>
          </a:lstStyle>
          <a:p>
            <a:r>
              <a:rPr lang="en-MY" dirty="0"/>
              <a:t>Insert your image here</a:t>
            </a:r>
          </a:p>
        </p:txBody>
      </p:sp>
      <p:sp>
        <p:nvSpPr>
          <p:cNvPr id="7" name="Picture Placeholder 4">
            <a:extLst>
              <a:ext uri="{FF2B5EF4-FFF2-40B4-BE49-F238E27FC236}">
                <a16:creationId xmlns:a16="http://schemas.microsoft.com/office/drawing/2014/main" id="{D48610BC-16D8-4FC8-8F41-D980AE3077C3}"/>
              </a:ext>
            </a:extLst>
          </p:cNvPr>
          <p:cNvSpPr>
            <a:spLocks noGrp="1"/>
          </p:cNvSpPr>
          <p:nvPr>
            <p:ph type="pic" sz="quarter" idx="12" hasCustomPrompt="1"/>
          </p:nvPr>
        </p:nvSpPr>
        <p:spPr>
          <a:xfrm>
            <a:off x="4648200" y="533400"/>
            <a:ext cx="2895600" cy="1447800"/>
          </a:xfrm>
          <a:prstGeom prst="rect">
            <a:avLst/>
          </a:prstGeom>
          <a:pattFill prst="wdDnDiag">
            <a:fgClr>
              <a:schemeClr val="bg1">
                <a:lumMod val="85000"/>
              </a:schemeClr>
            </a:fgClr>
            <a:bgClr>
              <a:schemeClr val="bg1"/>
            </a:bgClr>
          </a:pattFill>
        </p:spPr>
        <p:txBody>
          <a:bodyPr anchor="ctr"/>
          <a:lstStyle>
            <a:lvl1pPr marL="0" indent="0" algn="ctr">
              <a:buNone/>
              <a:defRPr sz="1600">
                <a:solidFill>
                  <a:schemeClr val="tx1"/>
                </a:solidFill>
              </a:defRPr>
            </a:lvl1pPr>
          </a:lstStyle>
          <a:p>
            <a:r>
              <a:rPr lang="en-MY" dirty="0"/>
              <a:t>Insert your image here</a:t>
            </a:r>
          </a:p>
        </p:txBody>
      </p:sp>
    </p:spTree>
    <p:extLst>
      <p:ext uri="{BB962C8B-B14F-4D97-AF65-F5344CB8AC3E}">
        <p14:creationId xmlns:p14="http://schemas.microsoft.com/office/powerpoint/2010/main" val="592611381"/>
      </p:ext>
    </p:extLst>
  </p:cSld>
  <p:clrMapOvr>
    <a:masterClrMapping/>
  </p:clrMapOvr>
  <p:extLst>
    <p:ext uri="{DCECCB84-F9BA-43D5-87BE-67443E8EF086}">
      <p15:sldGuideLst xmlns:p15="http://schemas.microsoft.com/office/powerpoint/2012/main"/>
    </p:ext>
  </p:extLs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Basic page 2 - Image Timelin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AB720225-28A9-4E8C-971E-186E8AD47C21}"/>
              </a:ext>
            </a:extLst>
          </p:cNvPr>
          <p:cNvSpPr>
            <a:spLocks noGrp="1"/>
          </p:cNvSpPr>
          <p:nvPr>
            <p:ph type="pic" sz="quarter" idx="10" hasCustomPrompt="1"/>
          </p:nvPr>
        </p:nvSpPr>
        <p:spPr>
          <a:xfrm>
            <a:off x="4657725" y="2695575"/>
            <a:ext cx="2895600" cy="1447800"/>
          </a:xfrm>
          <a:prstGeom prst="rect">
            <a:avLst/>
          </a:prstGeom>
          <a:pattFill prst="wdDnDiag">
            <a:fgClr>
              <a:schemeClr val="bg1">
                <a:lumMod val="8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7" name="Picture Placeholder 4">
            <a:extLst>
              <a:ext uri="{FF2B5EF4-FFF2-40B4-BE49-F238E27FC236}">
                <a16:creationId xmlns:a16="http://schemas.microsoft.com/office/drawing/2014/main" id="{D48610BC-16D8-4FC8-8F41-D980AE3077C3}"/>
              </a:ext>
            </a:extLst>
          </p:cNvPr>
          <p:cNvSpPr>
            <a:spLocks noGrp="1"/>
          </p:cNvSpPr>
          <p:nvPr>
            <p:ph type="pic" sz="quarter" idx="12" hasCustomPrompt="1"/>
          </p:nvPr>
        </p:nvSpPr>
        <p:spPr>
          <a:xfrm>
            <a:off x="4648200" y="533400"/>
            <a:ext cx="2895600" cy="1447800"/>
          </a:xfrm>
          <a:prstGeom prst="rect">
            <a:avLst/>
          </a:prstGeom>
          <a:pattFill prst="wdDnDiag">
            <a:fgClr>
              <a:schemeClr val="bg1">
                <a:lumMod val="85000"/>
              </a:schemeClr>
            </a:fgClr>
            <a:bgClr>
              <a:schemeClr val="bg1"/>
            </a:bgClr>
          </a:pattFill>
        </p:spPr>
        <p:txBody>
          <a:bodyPr anchor="ctr"/>
          <a:lstStyle>
            <a:lvl1pPr marL="0" indent="0" algn="ctr">
              <a:buNone/>
              <a:defRPr sz="1600">
                <a:solidFill>
                  <a:schemeClr val="tx1"/>
                </a:solidFill>
              </a:defRPr>
            </a:lvl1pPr>
          </a:lstStyle>
          <a:p>
            <a:r>
              <a:rPr lang="en-MY" dirty="0"/>
              <a:t>Insert your image here</a:t>
            </a:r>
          </a:p>
        </p:txBody>
      </p:sp>
    </p:spTree>
    <p:extLst>
      <p:ext uri="{BB962C8B-B14F-4D97-AF65-F5344CB8AC3E}">
        <p14:creationId xmlns:p14="http://schemas.microsoft.com/office/powerpoint/2010/main" val="1501005800"/>
      </p:ext>
    </p:extLst>
  </p:cSld>
  <p:clrMapOvr>
    <a:masterClrMapping/>
  </p:clrMapOvr>
  <p:extLst>
    <p:ext uri="{DCECCB84-F9BA-43D5-87BE-67443E8EF086}">
      <p15:sldGuideLst xmlns:p15="http://schemas.microsoft.com/office/powerpoint/2012/main"/>
    </p:ext>
  </p:extLs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Image Timeline 2">
    <p:spTree>
      <p:nvGrpSpPr>
        <p:cNvPr id="1" name=""/>
        <p:cNvGrpSpPr/>
        <p:nvPr/>
      </p:nvGrpSpPr>
      <p:grpSpPr>
        <a:xfrm>
          <a:off x="0" y="0"/>
          <a:ext cx="0" cy="0"/>
          <a:chOff x="0" y="0"/>
          <a:chExt cx="0" cy="0"/>
        </a:xfrm>
      </p:grpSpPr>
      <p:sp>
        <p:nvSpPr>
          <p:cNvPr id="7" name="Picture Placeholder 4">
            <a:extLst>
              <a:ext uri="{FF2B5EF4-FFF2-40B4-BE49-F238E27FC236}">
                <a16:creationId xmlns:a16="http://schemas.microsoft.com/office/drawing/2014/main" id="{D48610BC-16D8-4FC8-8F41-D980AE3077C3}"/>
              </a:ext>
            </a:extLst>
          </p:cNvPr>
          <p:cNvSpPr>
            <a:spLocks noGrp="1"/>
          </p:cNvSpPr>
          <p:nvPr>
            <p:ph type="pic" sz="quarter" idx="12" hasCustomPrompt="1"/>
          </p:nvPr>
        </p:nvSpPr>
        <p:spPr>
          <a:xfrm>
            <a:off x="3047999" y="0"/>
            <a:ext cx="3044952" cy="6858000"/>
          </a:xfrm>
          <a:prstGeom prst="rect">
            <a:avLst/>
          </a:prstGeom>
          <a:pattFill prst="wdDnDiag">
            <a:fgClr>
              <a:schemeClr val="bg1">
                <a:lumMod val="85000"/>
              </a:schemeClr>
            </a:fgClr>
            <a:bgClr>
              <a:schemeClr val="bg1"/>
            </a:bgClr>
          </a:pattFill>
        </p:spPr>
        <p:txBody>
          <a:bodyPr anchor="ctr"/>
          <a:lstStyle>
            <a:lvl1pPr marL="0" indent="0" algn="ctr">
              <a:buNone/>
              <a:defRPr sz="1600">
                <a:solidFill>
                  <a:schemeClr val="tx1"/>
                </a:solidFill>
              </a:defRPr>
            </a:lvl1pPr>
          </a:lstStyle>
          <a:p>
            <a:r>
              <a:rPr lang="en-MY" dirty="0"/>
              <a:t>Insert your image here</a:t>
            </a:r>
          </a:p>
        </p:txBody>
      </p:sp>
      <p:sp>
        <p:nvSpPr>
          <p:cNvPr id="9" name="Picture Placeholder 4">
            <a:extLst>
              <a:ext uri="{FF2B5EF4-FFF2-40B4-BE49-F238E27FC236}">
                <a16:creationId xmlns:a16="http://schemas.microsoft.com/office/drawing/2014/main" id="{2A9E646E-AB96-44BA-B223-4263DB52642A}"/>
              </a:ext>
            </a:extLst>
          </p:cNvPr>
          <p:cNvSpPr>
            <a:spLocks noGrp="1"/>
          </p:cNvSpPr>
          <p:nvPr>
            <p:ph type="pic" sz="quarter" idx="13" hasCustomPrompt="1"/>
          </p:nvPr>
        </p:nvSpPr>
        <p:spPr>
          <a:xfrm>
            <a:off x="6092951" y="0"/>
            <a:ext cx="3044952" cy="6858000"/>
          </a:xfrm>
          <a:prstGeom prst="rect">
            <a:avLst/>
          </a:prstGeom>
          <a:pattFill prst="wdDnDiag">
            <a:fgClr>
              <a:schemeClr val="bg1">
                <a:lumMod val="85000"/>
              </a:schemeClr>
            </a:fgClr>
            <a:bgClr>
              <a:schemeClr val="bg1"/>
            </a:bgClr>
          </a:pattFill>
        </p:spPr>
        <p:txBody>
          <a:bodyPr anchor="ctr"/>
          <a:lstStyle>
            <a:lvl1pPr marL="0" indent="0" algn="ctr">
              <a:buNone/>
              <a:defRPr sz="1600">
                <a:solidFill>
                  <a:schemeClr val="tx1"/>
                </a:solidFill>
              </a:defRPr>
            </a:lvl1pPr>
          </a:lstStyle>
          <a:p>
            <a:r>
              <a:rPr lang="en-MY" dirty="0"/>
              <a:t>Insert your image here</a:t>
            </a:r>
          </a:p>
        </p:txBody>
      </p:sp>
      <p:sp>
        <p:nvSpPr>
          <p:cNvPr id="10" name="Picture Placeholder 4">
            <a:extLst>
              <a:ext uri="{FF2B5EF4-FFF2-40B4-BE49-F238E27FC236}">
                <a16:creationId xmlns:a16="http://schemas.microsoft.com/office/drawing/2014/main" id="{6C695DD6-1C52-4BBB-BD4A-875BD44DAB48}"/>
              </a:ext>
            </a:extLst>
          </p:cNvPr>
          <p:cNvSpPr>
            <a:spLocks noGrp="1"/>
          </p:cNvSpPr>
          <p:nvPr>
            <p:ph type="pic" sz="quarter" idx="14" hasCustomPrompt="1"/>
          </p:nvPr>
        </p:nvSpPr>
        <p:spPr>
          <a:xfrm>
            <a:off x="9137903" y="0"/>
            <a:ext cx="3044952" cy="6858000"/>
          </a:xfrm>
          <a:prstGeom prst="rect">
            <a:avLst/>
          </a:prstGeom>
          <a:pattFill prst="wdDnDiag">
            <a:fgClr>
              <a:schemeClr val="bg1">
                <a:lumMod val="85000"/>
              </a:schemeClr>
            </a:fgClr>
            <a:bgClr>
              <a:schemeClr val="bg1"/>
            </a:bgClr>
          </a:pattFill>
        </p:spPr>
        <p:txBody>
          <a:bodyPr anchor="ctr"/>
          <a:lstStyle>
            <a:lvl1pPr marL="0" indent="0" algn="ctr">
              <a:buNone/>
              <a:defRPr sz="1600">
                <a:solidFill>
                  <a:schemeClr val="tx1"/>
                </a:solidFill>
              </a:defRPr>
            </a:lvl1pPr>
          </a:lstStyle>
          <a:p>
            <a:r>
              <a:rPr lang="en-MY" dirty="0"/>
              <a:t>Insert your image here</a:t>
            </a:r>
          </a:p>
        </p:txBody>
      </p:sp>
    </p:spTree>
    <p:extLst>
      <p:ext uri="{BB962C8B-B14F-4D97-AF65-F5344CB8AC3E}">
        <p14:creationId xmlns:p14="http://schemas.microsoft.com/office/powerpoint/2010/main" val="648768598"/>
      </p:ext>
    </p:extLst>
  </p:cSld>
  <p:clrMapOvr>
    <a:masterClrMapping/>
  </p:clrMapOvr>
  <p:extLst>
    <p:ext uri="{DCECCB84-F9BA-43D5-87BE-67443E8EF086}">
      <p15:sldGuideLst xmlns:p15="http://schemas.microsoft.com/office/powerpoint/2012/main"/>
    </p:ext>
  </p:extLs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1_Image Timeline 2">
    <p:spTree>
      <p:nvGrpSpPr>
        <p:cNvPr id="1" name=""/>
        <p:cNvGrpSpPr/>
        <p:nvPr/>
      </p:nvGrpSpPr>
      <p:grpSpPr>
        <a:xfrm>
          <a:off x="0" y="0"/>
          <a:ext cx="0" cy="0"/>
          <a:chOff x="0" y="0"/>
          <a:chExt cx="0" cy="0"/>
        </a:xfrm>
      </p:grpSpPr>
      <p:sp>
        <p:nvSpPr>
          <p:cNvPr id="7" name="Picture Placeholder 4">
            <a:extLst>
              <a:ext uri="{FF2B5EF4-FFF2-40B4-BE49-F238E27FC236}">
                <a16:creationId xmlns:a16="http://schemas.microsoft.com/office/drawing/2014/main" id="{D48610BC-16D8-4FC8-8F41-D980AE3077C3}"/>
              </a:ext>
            </a:extLst>
          </p:cNvPr>
          <p:cNvSpPr>
            <a:spLocks noGrp="1"/>
          </p:cNvSpPr>
          <p:nvPr>
            <p:ph type="pic" sz="quarter" idx="12" hasCustomPrompt="1"/>
          </p:nvPr>
        </p:nvSpPr>
        <p:spPr>
          <a:xfrm>
            <a:off x="6096" y="0"/>
            <a:ext cx="3044952" cy="6858000"/>
          </a:xfrm>
          <a:prstGeom prst="rect">
            <a:avLst/>
          </a:prstGeom>
          <a:pattFill prst="wdDnDiag">
            <a:fgClr>
              <a:schemeClr val="tx1">
                <a:lumMod val="25000"/>
                <a:lumOff val="75000"/>
              </a:schemeClr>
            </a:fgClr>
            <a:bgClr>
              <a:schemeClr val="bg1"/>
            </a:bgClr>
          </a:pattFill>
        </p:spPr>
        <p:txBody>
          <a:bodyPr anchor="ctr"/>
          <a:lstStyle>
            <a:lvl1pPr marL="0" indent="0" algn="ctr">
              <a:buNone/>
              <a:defRPr sz="1600">
                <a:solidFill>
                  <a:schemeClr val="tx1"/>
                </a:solidFill>
              </a:defRPr>
            </a:lvl1pPr>
          </a:lstStyle>
          <a:p>
            <a:r>
              <a:rPr lang="en-MY" dirty="0"/>
              <a:t>Insert your image here</a:t>
            </a:r>
          </a:p>
        </p:txBody>
      </p:sp>
      <p:sp>
        <p:nvSpPr>
          <p:cNvPr id="9" name="Picture Placeholder 4">
            <a:extLst>
              <a:ext uri="{FF2B5EF4-FFF2-40B4-BE49-F238E27FC236}">
                <a16:creationId xmlns:a16="http://schemas.microsoft.com/office/drawing/2014/main" id="{2A9E646E-AB96-44BA-B223-4263DB52642A}"/>
              </a:ext>
            </a:extLst>
          </p:cNvPr>
          <p:cNvSpPr>
            <a:spLocks noGrp="1"/>
          </p:cNvSpPr>
          <p:nvPr>
            <p:ph type="pic" sz="quarter" idx="13" hasCustomPrompt="1"/>
          </p:nvPr>
        </p:nvSpPr>
        <p:spPr>
          <a:xfrm>
            <a:off x="3051048" y="0"/>
            <a:ext cx="3044952" cy="6858000"/>
          </a:xfrm>
          <a:prstGeom prst="rect">
            <a:avLst/>
          </a:prstGeom>
          <a:pattFill prst="wdDnDiag">
            <a:fgClr>
              <a:schemeClr val="tx1">
                <a:lumMod val="25000"/>
                <a:lumOff val="75000"/>
              </a:schemeClr>
            </a:fgClr>
            <a:bgClr>
              <a:schemeClr val="bg1"/>
            </a:bgClr>
          </a:pattFill>
        </p:spPr>
        <p:txBody>
          <a:bodyPr anchor="ctr"/>
          <a:lstStyle>
            <a:lvl1pPr marL="0" indent="0" algn="ctr">
              <a:buNone/>
              <a:defRPr sz="1600">
                <a:solidFill>
                  <a:schemeClr val="tx1"/>
                </a:solidFill>
              </a:defRPr>
            </a:lvl1pPr>
          </a:lstStyle>
          <a:p>
            <a:r>
              <a:rPr lang="en-MY" dirty="0"/>
              <a:t>Insert your image here</a:t>
            </a:r>
          </a:p>
        </p:txBody>
      </p:sp>
      <p:sp>
        <p:nvSpPr>
          <p:cNvPr id="10" name="Picture Placeholder 4">
            <a:extLst>
              <a:ext uri="{FF2B5EF4-FFF2-40B4-BE49-F238E27FC236}">
                <a16:creationId xmlns:a16="http://schemas.microsoft.com/office/drawing/2014/main" id="{6C695DD6-1C52-4BBB-BD4A-875BD44DAB48}"/>
              </a:ext>
            </a:extLst>
          </p:cNvPr>
          <p:cNvSpPr>
            <a:spLocks noGrp="1"/>
          </p:cNvSpPr>
          <p:nvPr>
            <p:ph type="pic" sz="quarter" idx="14" hasCustomPrompt="1"/>
          </p:nvPr>
        </p:nvSpPr>
        <p:spPr>
          <a:xfrm>
            <a:off x="6096000" y="0"/>
            <a:ext cx="3044952" cy="6858000"/>
          </a:xfrm>
          <a:prstGeom prst="rect">
            <a:avLst/>
          </a:prstGeom>
          <a:pattFill prst="wdDnDiag">
            <a:fgClr>
              <a:schemeClr val="tx1">
                <a:lumMod val="25000"/>
                <a:lumOff val="75000"/>
              </a:schemeClr>
            </a:fgClr>
            <a:bgClr>
              <a:schemeClr val="bg1"/>
            </a:bgClr>
          </a:pattFill>
        </p:spPr>
        <p:txBody>
          <a:bodyPr anchor="ctr"/>
          <a:lstStyle>
            <a:lvl1pPr marL="0" indent="0" algn="ctr">
              <a:buNone/>
              <a:defRPr sz="1600">
                <a:solidFill>
                  <a:schemeClr val="tx1"/>
                </a:solidFill>
              </a:defRPr>
            </a:lvl1pPr>
          </a:lstStyle>
          <a:p>
            <a:r>
              <a:rPr lang="en-MY" dirty="0"/>
              <a:t>Insert your image here</a:t>
            </a:r>
          </a:p>
        </p:txBody>
      </p:sp>
    </p:spTree>
    <p:extLst>
      <p:ext uri="{BB962C8B-B14F-4D97-AF65-F5344CB8AC3E}">
        <p14:creationId xmlns:p14="http://schemas.microsoft.com/office/powerpoint/2010/main" val="3802708375"/>
      </p:ext>
    </p:extLst>
  </p:cSld>
  <p:clrMapOvr>
    <a:masterClrMapping/>
  </p:clrMapOvr>
  <p:extLst>
    <p:ext uri="{DCECCB84-F9BA-43D5-87BE-67443E8EF086}">
      <p15:sldGuideLst xmlns:p15="http://schemas.microsoft.com/office/powerpoint/2012/main"/>
    </p:ext>
  </p:extLs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 Image Timeline 3">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AB720225-28A9-4E8C-971E-186E8AD47C21}"/>
              </a:ext>
            </a:extLst>
          </p:cNvPr>
          <p:cNvSpPr>
            <a:spLocks noGrp="1"/>
          </p:cNvSpPr>
          <p:nvPr>
            <p:ph type="pic" sz="quarter" idx="10" hasCustomPrompt="1"/>
          </p:nvPr>
        </p:nvSpPr>
        <p:spPr>
          <a:xfrm>
            <a:off x="685076" y="1711627"/>
            <a:ext cx="2468880" cy="3584448"/>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14" name="Picture Placeholder 4">
            <a:extLst>
              <a:ext uri="{FF2B5EF4-FFF2-40B4-BE49-F238E27FC236}">
                <a16:creationId xmlns:a16="http://schemas.microsoft.com/office/drawing/2014/main" id="{5DF77074-9E02-4EDE-ADEC-20BB7226C1FE}"/>
              </a:ext>
            </a:extLst>
          </p:cNvPr>
          <p:cNvSpPr>
            <a:spLocks noGrp="1"/>
          </p:cNvSpPr>
          <p:nvPr>
            <p:ph type="pic" sz="quarter" idx="12" hasCustomPrompt="1"/>
          </p:nvPr>
        </p:nvSpPr>
        <p:spPr>
          <a:xfrm>
            <a:off x="3479224" y="1711627"/>
            <a:ext cx="2468880" cy="3584448"/>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15" name="Picture Placeholder 4">
            <a:extLst>
              <a:ext uri="{FF2B5EF4-FFF2-40B4-BE49-F238E27FC236}">
                <a16:creationId xmlns:a16="http://schemas.microsoft.com/office/drawing/2014/main" id="{6CA2167E-9435-4A6A-BEAE-A1AC5A5D336B}"/>
              </a:ext>
            </a:extLst>
          </p:cNvPr>
          <p:cNvSpPr>
            <a:spLocks noGrp="1"/>
          </p:cNvSpPr>
          <p:nvPr>
            <p:ph type="pic" sz="quarter" idx="13" hasCustomPrompt="1"/>
          </p:nvPr>
        </p:nvSpPr>
        <p:spPr>
          <a:xfrm>
            <a:off x="6273372" y="1711627"/>
            <a:ext cx="2468880" cy="3584448"/>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16" name="Picture Placeholder 4">
            <a:extLst>
              <a:ext uri="{FF2B5EF4-FFF2-40B4-BE49-F238E27FC236}">
                <a16:creationId xmlns:a16="http://schemas.microsoft.com/office/drawing/2014/main" id="{49A2505A-688A-4995-8380-650E617030CB}"/>
              </a:ext>
            </a:extLst>
          </p:cNvPr>
          <p:cNvSpPr>
            <a:spLocks noGrp="1"/>
          </p:cNvSpPr>
          <p:nvPr>
            <p:ph type="pic" sz="quarter" idx="14" hasCustomPrompt="1"/>
          </p:nvPr>
        </p:nvSpPr>
        <p:spPr>
          <a:xfrm>
            <a:off x="9067520" y="1711627"/>
            <a:ext cx="2468880" cy="3584448"/>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3" name="Title 1">
            <a:extLst>
              <a:ext uri="{FF2B5EF4-FFF2-40B4-BE49-F238E27FC236}">
                <a16:creationId xmlns:a16="http://schemas.microsoft.com/office/drawing/2014/main" id="{586B0A44-C28F-4A11-8B5D-8E3838A0900C}"/>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4" name="Subtitle 2">
            <a:extLst>
              <a:ext uri="{FF2B5EF4-FFF2-40B4-BE49-F238E27FC236}">
                <a16:creationId xmlns:a16="http://schemas.microsoft.com/office/drawing/2014/main" id="{45C18F5C-6002-4930-B5D3-8193C946F9C7}"/>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Tree>
    <p:extLst>
      <p:ext uri="{BB962C8B-B14F-4D97-AF65-F5344CB8AC3E}">
        <p14:creationId xmlns:p14="http://schemas.microsoft.com/office/powerpoint/2010/main" val="1826045035"/>
      </p:ext>
    </p:extLst>
  </p:cSld>
  <p:clrMapOvr>
    <a:masterClrMapping/>
  </p:clrMapOvr>
  <p:extLst>
    <p:ext uri="{DCECCB84-F9BA-43D5-87BE-67443E8EF086}">
      <p15:sldGuideLst xmlns:p15="http://schemas.microsoft.com/office/powerpoint/2012/main"/>
    </p:ext>
  </p:extLst>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Image Timeline 4">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AB720225-28A9-4E8C-971E-186E8AD47C21}"/>
              </a:ext>
            </a:extLst>
          </p:cNvPr>
          <p:cNvSpPr>
            <a:spLocks noGrp="1"/>
          </p:cNvSpPr>
          <p:nvPr>
            <p:ph type="pic" sz="quarter" idx="10" hasCustomPrompt="1"/>
          </p:nvPr>
        </p:nvSpPr>
        <p:spPr>
          <a:xfrm>
            <a:off x="1066800" y="2715189"/>
            <a:ext cx="2160000" cy="2160000"/>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3" name="Title 1">
            <a:extLst>
              <a:ext uri="{FF2B5EF4-FFF2-40B4-BE49-F238E27FC236}">
                <a16:creationId xmlns:a16="http://schemas.microsoft.com/office/drawing/2014/main" id="{586B0A44-C28F-4A11-8B5D-8E3838A0900C}"/>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4" name="Subtitle 2">
            <a:extLst>
              <a:ext uri="{FF2B5EF4-FFF2-40B4-BE49-F238E27FC236}">
                <a16:creationId xmlns:a16="http://schemas.microsoft.com/office/drawing/2014/main" id="{45C18F5C-6002-4930-B5D3-8193C946F9C7}"/>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9" name="Picture Placeholder 4">
            <a:extLst>
              <a:ext uri="{FF2B5EF4-FFF2-40B4-BE49-F238E27FC236}">
                <a16:creationId xmlns:a16="http://schemas.microsoft.com/office/drawing/2014/main" id="{392F7549-A4D2-4896-878F-E23FB9DCA751}"/>
              </a:ext>
            </a:extLst>
          </p:cNvPr>
          <p:cNvSpPr>
            <a:spLocks noGrp="1"/>
          </p:cNvSpPr>
          <p:nvPr>
            <p:ph type="pic" sz="quarter" idx="11" hasCustomPrompt="1"/>
          </p:nvPr>
        </p:nvSpPr>
        <p:spPr>
          <a:xfrm>
            <a:off x="3936000" y="2715189"/>
            <a:ext cx="2160000" cy="2160000"/>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10" name="Picture Placeholder 4">
            <a:extLst>
              <a:ext uri="{FF2B5EF4-FFF2-40B4-BE49-F238E27FC236}">
                <a16:creationId xmlns:a16="http://schemas.microsoft.com/office/drawing/2014/main" id="{5B067B47-E563-4862-BFEE-E547A8D7FFFC}"/>
              </a:ext>
            </a:extLst>
          </p:cNvPr>
          <p:cNvSpPr>
            <a:spLocks noGrp="1"/>
          </p:cNvSpPr>
          <p:nvPr>
            <p:ph type="pic" sz="quarter" idx="12" hasCustomPrompt="1"/>
          </p:nvPr>
        </p:nvSpPr>
        <p:spPr>
          <a:xfrm>
            <a:off x="6805200" y="2715189"/>
            <a:ext cx="2160000" cy="2160000"/>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11" name="Picture Placeholder 4">
            <a:extLst>
              <a:ext uri="{FF2B5EF4-FFF2-40B4-BE49-F238E27FC236}">
                <a16:creationId xmlns:a16="http://schemas.microsoft.com/office/drawing/2014/main" id="{EDFBBFAE-B6BA-4DA6-9E3D-82715FF90B59}"/>
              </a:ext>
            </a:extLst>
          </p:cNvPr>
          <p:cNvSpPr>
            <a:spLocks noGrp="1"/>
          </p:cNvSpPr>
          <p:nvPr>
            <p:ph type="pic" sz="quarter" idx="13" hasCustomPrompt="1"/>
          </p:nvPr>
        </p:nvSpPr>
        <p:spPr>
          <a:xfrm>
            <a:off x="9674400" y="2715189"/>
            <a:ext cx="2160000" cy="2160000"/>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Tree>
    <p:extLst>
      <p:ext uri="{BB962C8B-B14F-4D97-AF65-F5344CB8AC3E}">
        <p14:creationId xmlns:p14="http://schemas.microsoft.com/office/powerpoint/2010/main" val="1063690037"/>
      </p:ext>
    </p:extLst>
  </p:cSld>
  <p:clrMapOvr>
    <a:masterClrMapping/>
  </p:clrMapOvr>
  <p:extLst>
    <p:ext uri="{DCECCB84-F9BA-43D5-87BE-67443E8EF086}">
      <p15:sldGuideLst xmlns:p15="http://schemas.microsoft.com/office/powerpoint/2012/main"/>
    </p:ext>
  </p:extLst>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Image Timeline 4-2">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AB720225-28A9-4E8C-971E-186E8AD47C21}"/>
              </a:ext>
            </a:extLst>
          </p:cNvPr>
          <p:cNvSpPr>
            <a:spLocks noGrp="1"/>
          </p:cNvSpPr>
          <p:nvPr>
            <p:ph type="pic" sz="quarter" idx="10" hasCustomPrompt="1"/>
          </p:nvPr>
        </p:nvSpPr>
        <p:spPr>
          <a:xfrm>
            <a:off x="1066800" y="2715189"/>
            <a:ext cx="2160000" cy="2160000"/>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3" name="Title 1">
            <a:extLst>
              <a:ext uri="{FF2B5EF4-FFF2-40B4-BE49-F238E27FC236}">
                <a16:creationId xmlns:a16="http://schemas.microsoft.com/office/drawing/2014/main" id="{586B0A44-C28F-4A11-8B5D-8E3838A0900C}"/>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4" name="Subtitle 2">
            <a:extLst>
              <a:ext uri="{FF2B5EF4-FFF2-40B4-BE49-F238E27FC236}">
                <a16:creationId xmlns:a16="http://schemas.microsoft.com/office/drawing/2014/main" id="{45C18F5C-6002-4930-B5D3-8193C946F9C7}"/>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9" name="Picture Placeholder 4">
            <a:extLst>
              <a:ext uri="{FF2B5EF4-FFF2-40B4-BE49-F238E27FC236}">
                <a16:creationId xmlns:a16="http://schemas.microsoft.com/office/drawing/2014/main" id="{392F7549-A4D2-4896-878F-E23FB9DCA751}"/>
              </a:ext>
            </a:extLst>
          </p:cNvPr>
          <p:cNvSpPr>
            <a:spLocks noGrp="1"/>
          </p:cNvSpPr>
          <p:nvPr>
            <p:ph type="pic" sz="quarter" idx="11" hasCustomPrompt="1"/>
          </p:nvPr>
        </p:nvSpPr>
        <p:spPr>
          <a:xfrm>
            <a:off x="3936000" y="2715189"/>
            <a:ext cx="2160000" cy="2160000"/>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10" name="Picture Placeholder 4">
            <a:extLst>
              <a:ext uri="{FF2B5EF4-FFF2-40B4-BE49-F238E27FC236}">
                <a16:creationId xmlns:a16="http://schemas.microsoft.com/office/drawing/2014/main" id="{5B067B47-E563-4862-BFEE-E547A8D7FFFC}"/>
              </a:ext>
            </a:extLst>
          </p:cNvPr>
          <p:cNvSpPr>
            <a:spLocks noGrp="1"/>
          </p:cNvSpPr>
          <p:nvPr>
            <p:ph type="pic" sz="quarter" idx="12" hasCustomPrompt="1"/>
          </p:nvPr>
        </p:nvSpPr>
        <p:spPr>
          <a:xfrm>
            <a:off x="6805200" y="2715189"/>
            <a:ext cx="2160000" cy="2160000"/>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11" name="Picture Placeholder 4">
            <a:extLst>
              <a:ext uri="{FF2B5EF4-FFF2-40B4-BE49-F238E27FC236}">
                <a16:creationId xmlns:a16="http://schemas.microsoft.com/office/drawing/2014/main" id="{EDFBBFAE-B6BA-4DA6-9E3D-82715FF90B59}"/>
              </a:ext>
            </a:extLst>
          </p:cNvPr>
          <p:cNvSpPr>
            <a:spLocks noGrp="1"/>
          </p:cNvSpPr>
          <p:nvPr>
            <p:ph type="pic" sz="quarter" idx="13" hasCustomPrompt="1"/>
          </p:nvPr>
        </p:nvSpPr>
        <p:spPr>
          <a:xfrm>
            <a:off x="9674400" y="2715189"/>
            <a:ext cx="2160000" cy="2160000"/>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Tree>
    <p:extLst>
      <p:ext uri="{BB962C8B-B14F-4D97-AF65-F5344CB8AC3E}">
        <p14:creationId xmlns:p14="http://schemas.microsoft.com/office/powerpoint/2010/main" val="2710356369"/>
      </p:ext>
    </p:extLst>
  </p:cSld>
  <p:clrMapOvr>
    <a:masterClrMapping/>
  </p:clrMapOvr>
  <p:extLst>
    <p:ext uri="{DCECCB84-F9BA-43D5-87BE-67443E8EF086}">
      <p15:sldGuideLst xmlns:p15="http://schemas.microsoft.com/office/powerpoint/2012/main"/>
    </p:ext>
  </p:extLst>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Image Timeline 5">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586B0A44-C28F-4A11-8B5D-8E3838A0900C}"/>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4" name="Subtitle 2">
            <a:extLst>
              <a:ext uri="{FF2B5EF4-FFF2-40B4-BE49-F238E27FC236}">
                <a16:creationId xmlns:a16="http://schemas.microsoft.com/office/drawing/2014/main" id="{45C18F5C-6002-4930-B5D3-8193C946F9C7}"/>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16" name="Picture Placeholder 4">
            <a:extLst>
              <a:ext uri="{FF2B5EF4-FFF2-40B4-BE49-F238E27FC236}">
                <a16:creationId xmlns:a16="http://schemas.microsoft.com/office/drawing/2014/main" id="{1E331C87-ED44-4BD8-8716-4D2459B59BC6}"/>
              </a:ext>
            </a:extLst>
          </p:cNvPr>
          <p:cNvSpPr>
            <a:spLocks noGrp="1"/>
          </p:cNvSpPr>
          <p:nvPr>
            <p:ph type="pic" sz="quarter" idx="10" hasCustomPrompt="1"/>
          </p:nvPr>
        </p:nvSpPr>
        <p:spPr>
          <a:xfrm>
            <a:off x="1773823" y="1819274"/>
            <a:ext cx="4322175" cy="1141521"/>
          </a:xfrm>
          <a:prstGeom prst="rect">
            <a:avLst/>
          </a:prstGeom>
          <a:pattFill prst="wdDnDiag">
            <a:fgClr>
              <a:schemeClr val="tx1">
                <a:lumMod val="25000"/>
                <a:lumOff val="75000"/>
              </a:schemeClr>
            </a:fgClr>
            <a:bgClr>
              <a:schemeClr val="bg1"/>
            </a:bgClr>
          </a:pattFill>
          <a:ln w="6350">
            <a:solidFill>
              <a:schemeClr val="accent1"/>
            </a:solidFill>
          </a:ln>
        </p:spPr>
        <p:txBody>
          <a:bodyPr anchor="ctr"/>
          <a:lstStyle>
            <a:lvl1pPr marL="0" indent="0" algn="ctr">
              <a:buNone/>
              <a:defRPr sz="1800">
                <a:solidFill>
                  <a:schemeClr val="tx1"/>
                </a:solidFill>
              </a:defRPr>
            </a:lvl1pPr>
          </a:lstStyle>
          <a:p>
            <a:r>
              <a:rPr lang="en-MY" dirty="0"/>
              <a:t>Insert your image here</a:t>
            </a:r>
          </a:p>
        </p:txBody>
      </p:sp>
      <p:sp>
        <p:nvSpPr>
          <p:cNvPr id="17" name="Picture Placeholder 4">
            <a:extLst>
              <a:ext uri="{FF2B5EF4-FFF2-40B4-BE49-F238E27FC236}">
                <a16:creationId xmlns:a16="http://schemas.microsoft.com/office/drawing/2014/main" id="{EB79BFFE-1EF1-4F35-8970-7913C999B2E3}"/>
              </a:ext>
            </a:extLst>
          </p:cNvPr>
          <p:cNvSpPr>
            <a:spLocks noGrp="1"/>
          </p:cNvSpPr>
          <p:nvPr>
            <p:ph type="pic" sz="quarter" idx="11" hasCustomPrompt="1"/>
          </p:nvPr>
        </p:nvSpPr>
        <p:spPr>
          <a:xfrm>
            <a:off x="1773825" y="3486889"/>
            <a:ext cx="4322175" cy="1141521"/>
          </a:xfrm>
          <a:prstGeom prst="rect">
            <a:avLst/>
          </a:prstGeom>
          <a:pattFill prst="wdDnDiag">
            <a:fgClr>
              <a:schemeClr val="tx1">
                <a:lumMod val="25000"/>
                <a:lumOff val="75000"/>
              </a:schemeClr>
            </a:fgClr>
            <a:bgClr>
              <a:schemeClr val="bg1"/>
            </a:bgClr>
          </a:pattFill>
          <a:ln w="6350">
            <a:solidFill>
              <a:schemeClr val="accent2"/>
            </a:solidFill>
          </a:ln>
        </p:spPr>
        <p:txBody>
          <a:bodyPr anchor="ctr"/>
          <a:lstStyle>
            <a:lvl1pPr marL="0" indent="0" algn="ctr">
              <a:buNone/>
              <a:defRPr sz="1800">
                <a:solidFill>
                  <a:schemeClr val="tx1"/>
                </a:solidFill>
              </a:defRPr>
            </a:lvl1pPr>
          </a:lstStyle>
          <a:p>
            <a:r>
              <a:rPr lang="en-MY" dirty="0"/>
              <a:t>Insert your image here</a:t>
            </a:r>
          </a:p>
        </p:txBody>
      </p:sp>
      <p:sp>
        <p:nvSpPr>
          <p:cNvPr id="18" name="Picture Placeholder 4">
            <a:extLst>
              <a:ext uri="{FF2B5EF4-FFF2-40B4-BE49-F238E27FC236}">
                <a16:creationId xmlns:a16="http://schemas.microsoft.com/office/drawing/2014/main" id="{DDB05714-7199-4FD1-8B78-48432CFD1470}"/>
              </a:ext>
            </a:extLst>
          </p:cNvPr>
          <p:cNvSpPr>
            <a:spLocks noGrp="1"/>
          </p:cNvSpPr>
          <p:nvPr>
            <p:ph type="pic" sz="quarter" idx="12" hasCustomPrompt="1"/>
          </p:nvPr>
        </p:nvSpPr>
        <p:spPr>
          <a:xfrm>
            <a:off x="1773827" y="5154504"/>
            <a:ext cx="4322175" cy="1141521"/>
          </a:xfrm>
          <a:prstGeom prst="rect">
            <a:avLst/>
          </a:prstGeom>
          <a:pattFill prst="wdDnDiag">
            <a:fgClr>
              <a:schemeClr val="tx1">
                <a:lumMod val="25000"/>
                <a:lumOff val="75000"/>
              </a:schemeClr>
            </a:fgClr>
            <a:bgClr>
              <a:schemeClr val="bg1"/>
            </a:bgClr>
          </a:pattFill>
          <a:ln w="6350">
            <a:solidFill>
              <a:schemeClr val="accent3"/>
            </a:solidFill>
          </a:ln>
        </p:spPr>
        <p:txBody>
          <a:bodyPr anchor="ctr"/>
          <a:lstStyle>
            <a:lvl1pPr marL="0" indent="0" algn="ctr">
              <a:buNone/>
              <a:defRPr sz="1800">
                <a:solidFill>
                  <a:schemeClr val="tx1"/>
                </a:solidFill>
              </a:defRPr>
            </a:lvl1pPr>
          </a:lstStyle>
          <a:p>
            <a:r>
              <a:rPr lang="en-MY" dirty="0"/>
              <a:t>Insert your image here</a:t>
            </a:r>
          </a:p>
        </p:txBody>
      </p:sp>
    </p:spTree>
    <p:extLst>
      <p:ext uri="{BB962C8B-B14F-4D97-AF65-F5344CB8AC3E}">
        <p14:creationId xmlns:p14="http://schemas.microsoft.com/office/powerpoint/2010/main" val="227679915"/>
      </p:ext>
    </p:extLst>
  </p:cSld>
  <p:clrMapOvr>
    <a:masterClrMapping/>
  </p:clrMapOvr>
  <p:extLst>
    <p:ext uri="{DCECCB84-F9BA-43D5-87BE-67443E8EF086}">
      <p15:sldGuideLst xmlns:p15="http://schemas.microsoft.com/office/powerpoint/2012/main"/>
    </p:ext>
  </p:extLst>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Image Timeline 5-2">
    <p:spTree>
      <p:nvGrpSpPr>
        <p:cNvPr id="1" name=""/>
        <p:cNvGrpSpPr/>
        <p:nvPr/>
      </p:nvGrpSpPr>
      <p:grpSpPr>
        <a:xfrm>
          <a:off x="0" y="0"/>
          <a:ext cx="0" cy="0"/>
          <a:chOff x="0" y="0"/>
          <a:chExt cx="0" cy="0"/>
        </a:xfrm>
      </p:grpSpPr>
      <p:sp>
        <p:nvSpPr>
          <p:cNvPr id="16" name="Picture Placeholder 4">
            <a:extLst>
              <a:ext uri="{FF2B5EF4-FFF2-40B4-BE49-F238E27FC236}">
                <a16:creationId xmlns:a16="http://schemas.microsoft.com/office/drawing/2014/main" id="{1E331C87-ED44-4BD8-8716-4D2459B59BC6}"/>
              </a:ext>
            </a:extLst>
          </p:cNvPr>
          <p:cNvSpPr>
            <a:spLocks noGrp="1"/>
          </p:cNvSpPr>
          <p:nvPr>
            <p:ph type="pic" sz="quarter" idx="10" hasCustomPrompt="1"/>
          </p:nvPr>
        </p:nvSpPr>
        <p:spPr>
          <a:xfrm>
            <a:off x="1773823" y="555739"/>
            <a:ext cx="4322175" cy="1141521"/>
          </a:xfrm>
          <a:prstGeom prst="rect">
            <a:avLst/>
          </a:prstGeom>
          <a:pattFill prst="wdDnDiag">
            <a:fgClr>
              <a:schemeClr val="tx1">
                <a:lumMod val="25000"/>
                <a:lumOff val="75000"/>
              </a:schemeClr>
            </a:fgClr>
            <a:bgClr>
              <a:schemeClr val="bg1"/>
            </a:bgClr>
          </a:pattFill>
          <a:ln w="6350">
            <a:solidFill>
              <a:schemeClr val="accent4"/>
            </a:solidFill>
          </a:ln>
        </p:spPr>
        <p:txBody>
          <a:bodyPr anchor="ctr"/>
          <a:lstStyle>
            <a:lvl1pPr marL="0" indent="0" algn="ctr">
              <a:buNone/>
              <a:defRPr sz="1800">
                <a:solidFill>
                  <a:schemeClr val="tx1"/>
                </a:solidFill>
              </a:defRPr>
            </a:lvl1pPr>
          </a:lstStyle>
          <a:p>
            <a:r>
              <a:rPr lang="en-MY" dirty="0"/>
              <a:t>Insert your image here</a:t>
            </a:r>
          </a:p>
        </p:txBody>
      </p:sp>
      <p:sp>
        <p:nvSpPr>
          <p:cNvPr id="17" name="Picture Placeholder 4">
            <a:extLst>
              <a:ext uri="{FF2B5EF4-FFF2-40B4-BE49-F238E27FC236}">
                <a16:creationId xmlns:a16="http://schemas.microsoft.com/office/drawing/2014/main" id="{EB79BFFE-1EF1-4F35-8970-7913C999B2E3}"/>
              </a:ext>
            </a:extLst>
          </p:cNvPr>
          <p:cNvSpPr>
            <a:spLocks noGrp="1"/>
          </p:cNvSpPr>
          <p:nvPr>
            <p:ph type="pic" sz="quarter" idx="11" hasCustomPrompt="1"/>
          </p:nvPr>
        </p:nvSpPr>
        <p:spPr>
          <a:xfrm>
            <a:off x="1773825" y="2223354"/>
            <a:ext cx="4322175" cy="1141521"/>
          </a:xfrm>
          <a:prstGeom prst="rect">
            <a:avLst/>
          </a:prstGeom>
          <a:pattFill prst="wdDnDiag">
            <a:fgClr>
              <a:schemeClr val="tx1">
                <a:lumMod val="25000"/>
                <a:lumOff val="75000"/>
              </a:schemeClr>
            </a:fgClr>
            <a:bgClr>
              <a:schemeClr val="bg1"/>
            </a:bgClr>
          </a:pattFill>
          <a:ln w="6350">
            <a:solidFill>
              <a:schemeClr val="accent5"/>
            </a:solidFill>
          </a:ln>
        </p:spPr>
        <p:txBody>
          <a:bodyPr anchor="ctr"/>
          <a:lstStyle>
            <a:lvl1pPr marL="0" indent="0" algn="ctr">
              <a:buNone/>
              <a:defRPr sz="1800">
                <a:solidFill>
                  <a:schemeClr val="tx1"/>
                </a:solidFill>
              </a:defRPr>
            </a:lvl1pPr>
          </a:lstStyle>
          <a:p>
            <a:r>
              <a:rPr lang="en-MY" dirty="0"/>
              <a:t>Insert your image here</a:t>
            </a:r>
          </a:p>
        </p:txBody>
      </p:sp>
      <p:sp>
        <p:nvSpPr>
          <p:cNvPr id="18" name="Picture Placeholder 4">
            <a:extLst>
              <a:ext uri="{FF2B5EF4-FFF2-40B4-BE49-F238E27FC236}">
                <a16:creationId xmlns:a16="http://schemas.microsoft.com/office/drawing/2014/main" id="{DDB05714-7199-4FD1-8B78-48432CFD1470}"/>
              </a:ext>
            </a:extLst>
          </p:cNvPr>
          <p:cNvSpPr>
            <a:spLocks noGrp="1"/>
          </p:cNvSpPr>
          <p:nvPr>
            <p:ph type="pic" sz="quarter" idx="12" hasCustomPrompt="1"/>
          </p:nvPr>
        </p:nvSpPr>
        <p:spPr>
          <a:xfrm>
            <a:off x="1773827" y="3890969"/>
            <a:ext cx="4322175" cy="1141521"/>
          </a:xfrm>
          <a:prstGeom prst="rect">
            <a:avLst/>
          </a:prstGeom>
          <a:pattFill prst="wdDnDiag">
            <a:fgClr>
              <a:schemeClr val="tx1">
                <a:lumMod val="25000"/>
                <a:lumOff val="75000"/>
              </a:schemeClr>
            </a:fgClr>
            <a:bgClr>
              <a:schemeClr val="bg1"/>
            </a:bgClr>
          </a:pattFill>
          <a:ln w="6350">
            <a:solidFill>
              <a:schemeClr val="accent6"/>
            </a:solidFill>
          </a:ln>
        </p:spPr>
        <p:txBody>
          <a:bodyPr anchor="ctr"/>
          <a:lstStyle>
            <a:lvl1pPr marL="0" indent="0" algn="ctr">
              <a:buNone/>
              <a:defRPr sz="1800">
                <a:solidFill>
                  <a:schemeClr val="tx1"/>
                </a:solidFill>
              </a:defRPr>
            </a:lvl1pPr>
          </a:lstStyle>
          <a:p>
            <a:r>
              <a:rPr lang="en-MY" dirty="0"/>
              <a:t>Insert your image here</a:t>
            </a:r>
          </a:p>
        </p:txBody>
      </p:sp>
    </p:spTree>
    <p:extLst>
      <p:ext uri="{BB962C8B-B14F-4D97-AF65-F5344CB8AC3E}">
        <p14:creationId xmlns:p14="http://schemas.microsoft.com/office/powerpoint/2010/main" val="1907558224"/>
      </p:ext>
    </p:extLst>
  </p:cSld>
  <p:clrMapOvr>
    <a:masterClrMapping/>
  </p:clrMapOvr>
  <p:extLst>
    <p:ext uri="{DCECCB84-F9BA-43D5-87BE-67443E8EF086}">
      <p15:sldGuideLst xmlns:p15="http://schemas.microsoft.com/office/powerpoint/2012/main"/>
    </p:ext>
  </p:extLst>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Image Timeline 6">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586B0A44-C28F-4A11-8B5D-8E3838A0900C}"/>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4" name="Subtitle 2">
            <a:extLst>
              <a:ext uri="{FF2B5EF4-FFF2-40B4-BE49-F238E27FC236}">
                <a16:creationId xmlns:a16="http://schemas.microsoft.com/office/drawing/2014/main" id="{45C18F5C-6002-4930-B5D3-8193C946F9C7}"/>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21" name="Picture Placeholder 4">
            <a:extLst>
              <a:ext uri="{FF2B5EF4-FFF2-40B4-BE49-F238E27FC236}">
                <a16:creationId xmlns:a16="http://schemas.microsoft.com/office/drawing/2014/main" id="{9A449EB3-13AE-43E0-9FB5-62F071B4EBE0}"/>
              </a:ext>
            </a:extLst>
          </p:cNvPr>
          <p:cNvSpPr>
            <a:spLocks noGrp="1"/>
          </p:cNvSpPr>
          <p:nvPr>
            <p:ph type="pic" sz="quarter" idx="10" hasCustomPrompt="1"/>
          </p:nvPr>
        </p:nvSpPr>
        <p:spPr>
          <a:xfrm>
            <a:off x="2515910" y="2617391"/>
            <a:ext cx="1913216" cy="1266825"/>
          </a:xfrm>
          <a:prstGeom prst="rect">
            <a:avLst/>
          </a:prstGeom>
          <a:pattFill prst="wdDnDiag">
            <a:fgClr>
              <a:schemeClr val="tx1">
                <a:lumMod val="25000"/>
                <a:lumOff val="75000"/>
              </a:schemeClr>
            </a:fgClr>
            <a:bgClr>
              <a:schemeClr val="bg1"/>
            </a:bgClr>
          </a:pattFill>
          <a:ln w="6350">
            <a:noFill/>
          </a:ln>
        </p:spPr>
        <p:txBody>
          <a:bodyPr anchor="ctr"/>
          <a:lstStyle>
            <a:lvl1pPr marL="0" indent="0" algn="ctr">
              <a:buNone/>
              <a:defRPr sz="1800">
                <a:solidFill>
                  <a:schemeClr val="tx1"/>
                </a:solidFill>
              </a:defRPr>
            </a:lvl1pPr>
          </a:lstStyle>
          <a:p>
            <a:r>
              <a:rPr lang="en-MY" dirty="0"/>
              <a:t>Insert your image here</a:t>
            </a:r>
          </a:p>
        </p:txBody>
      </p:sp>
      <p:sp>
        <p:nvSpPr>
          <p:cNvPr id="22" name="Picture Placeholder 4">
            <a:extLst>
              <a:ext uri="{FF2B5EF4-FFF2-40B4-BE49-F238E27FC236}">
                <a16:creationId xmlns:a16="http://schemas.microsoft.com/office/drawing/2014/main" id="{87C34D06-E133-4B5A-A602-CCC9177E21C9}"/>
              </a:ext>
            </a:extLst>
          </p:cNvPr>
          <p:cNvSpPr>
            <a:spLocks noGrp="1"/>
          </p:cNvSpPr>
          <p:nvPr>
            <p:ph type="pic" sz="quarter" idx="11" hasCustomPrompt="1"/>
          </p:nvPr>
        </p:nvSpPr>
        <p:spPr>
          <a:xfrm>
            <a:off x="4668559" y="2617391"/>
            <a:ext cx="1913216" cy="1266825"/>
          </a:xfrm>
          <a:prstGeom prst="rect">
            <a:avLst/>
          </a:prstGeom>
          <a:pattFill prst="wdDnDiag">
            <a:fgClr>
              <a:schemeClr val="tx1">
                <a:lumMod val="25000"/>
                <a:lumOff val="75000"/>
              </a:schemeClr>
            </a:fgClr>
            <a:bgClr>
              <a:schemeClr val="bg1"/>
            </a:bgClr>
          </a:pattFill>
          <a:ln w="6350">
            <a:noFill/>
          </a:ln>
        </p:spPr>
        <p:txBody>
          <a:bodyPr anchor="ctr"/>
          <a:lstStyle>
            <a:lvl1pPr marL="0" indent="0" algn="ctr">
              <a:buNone/>
              <a:defRPr sz="1800">
                <a:solidFill>
                  <a:schemeClr val="tx1"/>
                </a:solidFill>
              </a:defRPr>
            </a:lvl1pPr>
          </a:lstStyle>
          <a:p>
            <a:r>
              <a:rPr lang="en-MY" dirty="0"/>
              <a:t>Insert your image here</a:t>
            </a:r>
          </a:p>
        </p:txBody>
      </p:sp>
      <p:sp>
        <p:nvSpPr>
          <p:cNvPr id="23" name="Picture Placeholder 4">
            <a:extLst>
              <a:ext uri="{FF2B5EF4-FFF2-40B4-BE49-F238E27FC236}">
                <a16:creationId xmlns:a16="http://schemas.microsoft.com/office/drawing/2014/main" id="{4381F176-737F-48BA-AB6E-611FE8578CB7}"/>
              </a:ext>
            </a:extLst>
          </p:cNvPr>
          <p:cNvSpPr>
            <a:spLocks noGrp="1"/>
          </p:cNvSpPr>
          <p:nvPr>
            <p:ph type="pic" sz="quarter" idx="12" hasCustomPrompt="1"/>
          </p:nvPr>
        </p:nvSpPr>
        <p:spPr>
          <a:xfrm>
            <a:off x="6821208" y="2617391"/>
            <a:ext cx="1913216" cy="1266825"/>
          </a:xfrm>
          <a:prstGeom prst="rect">
            <a:avLst/>
          </a:prstGeom>
          <a:pattFill prst="wdDnDiag">
            <a:fgClr>
              <a:schemeClr val="tx1">
                <a:lumMod val="25000"/>
                <a:lumOff val="75000"/>
              </a:schemeClr>
            </a:fgClr>
            <a:bgClr>
              <a:schemeClr val="bg1"/>
            </a:bgClr>
          </a:pattFill>
          <a:ln w="6350">
            <a:noFill/>
          </a:ln>
        </p:spPr>
        <p:txBody>
          <a:bodyPr anchor="ctr"/>
          <a:lstStyle>
            <a:lvl1pPr marL="0" indent="0" algn="ctr">
              <a:buNone/>
              <a:defRPr sz="1800">
                <a:solidFill>
                  <a:schemeClr val="tx1"/>
                </a:solidFill>
              </a:defRPr>
            </a:lvl1pPr>
          </a:lstStyle>
          <a:p>
            <a:r>
              <a:rPr lang="en-MY" dirty="0"/>
              <a:t>Insert your image here</a:t>
            </a:r>
          </a:p>
        </p:txBody>
      </p:sp>
      <p:sp>
        <p:nvSpPr>
          <p:cNvPr id="24" name="Picture Placeholder 4">
            <a:extLst>
              <a:ext uri="{FF2B5EF4-FFF2-40B4-BE49-F238E27FC236}">
                <a16:creationId xmlns:a16="http://schemas.microsoft.com/office/drawing/2014/main" id="{3E7E3C54-7D7C-4AB5-9E70-B41225A34A5B}"/>
              </a:ext>
            </a:extLst>
          </p:cNvPr>
          <p:cNvSpPr>
            <a:spLocks noGrp="1"/>
          </p:cNvSpPr>
          <p:nvPr>
            <p:ph type="pic" sz="quarter" idx="13" hasCustomPrompt="1"/>
          </p:nvPr>
        </p:nvSpPr>
        <p:spPr>
          <a:xfrm>
            <a:off x="2515910" y="5049567"/>
            <a:ext cx="1913216" cy="1266825"/>
          </a:xfrm>
          <a:prstGeom prst="rect">
            <a:avLst/>
          </a:prstGeom>
          <a:pattFill prst="wdDnDiag">
            <a:fgClr>
              <a:schemeClr val="tx1">
                <a:lumMod val="25000"/>
                <a:lumOff val="75000"/>
              </a:schemeClr>
            </a:fgClr>
            <a:bgClr>
              <a:schemeClr val="bg1"/>
            </a:bgClr>
          </a:pattFill>
          <a:ln w="6350">
            <a:noFill/>
          </a:ln>
        </p:spPr>
        <p:txBody>
          <a:bodyPr anchor="ctr"/>
          <a:lstStyle>
            <a:lvl1pPr marL="0" indent="0" algn="ctr">
              <a:buNone/>
              <a:defRPr sz="1800">
                <a:solidFill>
                  <a:schemeClr val="tx1"/>
                </a:solidFill>
              </a:defRPr>
            </a:lvl1pPr>
          </a:lstStyle>
          <a:p>
            <a:r>
              <a:rPr lang="en-MY" dirty="0"/>
              <a:t>Insert your image here</a:t>
            </a:r>
          </a:p>
        </p:txBody>
      </p:sp>
      <p:sp>
        <p:nvSpPr>
          <p:cNvPr id="25" name="Picture Placeholder 4">
            <a:extLst>
              <a:ext uri="{FF2B5EF4-FFF2-40B4-BE49-F238E27FC236}">
                <a16:creationId xmlns:a16="http://schemas.microsoft.com/office/drawing/2014/main" id="{26829B01-5A00-48DF-BCDF-D3C843CFE4A0}"/>
              </a:ext>
            </a:extLst>
          </p:cNvPr>
          <p:cNvSpPr>
            <a:spLocks noGrp="1"/>
          </p:cNvSpPr>
          <p:nvPr>
            <p:ph type="pic" sz="quarter" idx="14" hasCustomPrompt="1"/>
          </p:nvPr>
        </p:nvSpPr>
        <p:spPr>
          <a:xfrm>
            <a:off x="4668559" y="5049567"/>
            <a:ext cx="1913216" cy="1266825"/>
          </a:xfrm>
          <a:prstGeom prst="rect">
            <a:avLst/>
          </a:prstGeom>
          <a:pattFill prst="wdDnDiag">
            <a:fgClr>
              <a:schemeClr val="tx1">
                <a:lumMod val="25000"/>
                <a:lumOff val="75000"/>
              </a:schemeClr>
            </a:fgClr>
            <a:bgClr>
              <a:schemeClr val="bg1"/>
            </a:bgClr>
          </a:pattFill>
          <a:ln w="6350">
            <a:noFill/>
          </a:ln>
        </p:spPr>
        <p:txBody>
          <a:bodyPr anchor="ctr"/>
          <a:lstStyle>
            <a:lvl1pPr marL="0" indent="0" algn="ctr">
              <a:buNone/>
              <a:defRPr sz="1800">
                <a:solidFill>
                  <a:schemeClr val="tx1"/>
                </a:solidFill>
              </a:defRPr>
            </a:lvl1pPr>
          </a:lstStyle>
          <a:p>
            <a:r>
              <a:rPr lang="en-MY" dirty="0"/>
              <a:t>Insert your image here</a:t>
            </a:r>
          </a:p>
        </p:txBody>
      </p:sp>
      <p:sp>
        <p:nvSpPr>
          <p:cNvPr id="26" name="Picture Placeholder 4">
            <a:extLst>
              <a:ext uri="{FF2B5EF4-FFF2-40B4-BE49-F238E27FC236}">
                <a16:creationId xmlns:a16="http://schemas.microsoft.com/office/drawing/2014/main" id="{A973197A-18AE-47FD-9595-A14C537EC49B}"/>
              </a:ext>
            </a:extLst>
          </p:cNvPr>
          <p:cNvSpPr>
            <a:spLocks noGrp="1"/>
          </p:cNvSpPr>
          <p:nvPr>
            <p:ph type="pic" sz="quarter" idx="15" hasCustomPrompt="1"/>
          </p:nvPr>
        </p:nvSpPr>
        <p:spPr>
          <a:xfrm>
            <a:off x="6821208" y="5049567"/>
            <a:ext cx="1913216" cy="1266825"/>
          </a:xfrm>
          <a:prstGeom prst="rect">
            <a:avLst/>
          </a:prstGeom>
          <a:pattFill prst="wdDnDiag">
            <a:fgClr>
              <a:schemeClr val="tx1">
                <a:lumMod val="25000"/>
                <a:lumOff val="75000"/>
              </a:schemeClr>
            </a:fgClr>
            <a:bgClr>
              <a:schemeClr val="bg1"/>
            </a:bgClr>
          </a:pattFill>
          <a:ln w="6350">
            <a:noFill/>
          </a:ln>
        </p:spPr>
        <p:txBody>
          <a:bodyPr anchor="ctr"/>
          <a:lstStyle>
            <a:lvl1pPr marL="0" indent="0" algn="ctr">
              <a:buNone/>
              <a:defRPr sz="1800">
                <a:solidFill>
                  <a:schemeClr val="tx1"/>
                </a:solidFill>
              </a:defRPr>
            </a:lvl1pPr>
          </a:lstStyle>
          <a:p>
            <a:r>
              <a:rPr lang="en-MY" dirty="0"/>
              <a:t>Insert your image here</a:t>
            </a:r>
          </a:p>
        </p:txBody>
      </p:sp>
    </p:spTree>
    <p:extLst>
      <p:ext uri="{BB962C8B-B14F-4D97-AF65-F5344CB8AC3E}">
        <p14:creationId xmlns:p14="http://schemas.microsoft.com/office/powerpoint/2010/main" val="1728375521"/>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117" Type="http://schemas.openxmlformats.org/officeDocument/2006/relationships/slideLayout" Target="../slideLayouts/slideLayout117.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63" Type="http://schemas.openxmlformats.org/officeDocument/2006/relationships/slideLayout" Target="../slideLayouts/slideLayout63.xml"/><Relationship Id="rId84" Type="http://schemas.openxmlformats.org/officeDocument/2006/relationships/slideLayout" Target="../slideLayouts/slideLayout84.xml"/><Relationship Id="rId138" Type="http://schemas.openxmlformats.org/officeDocument/2006/relationships/slideLayout" Target="../slideLayouts/slideLayout138.xml"/><Relationship Id="rId159" Type="http://schemas.openxmlformats.org/officeDocument/2006/relationships/slideLayout" Target="../slideLayouts/slideLayout159.xml"/><Relationship Id="rId170" Type="http://schemas.openxmlformats.org/officeDocument/2006/relationships/slideLayout" Target="../slideLayouts/slideLayout170.xml"/><Relationship Id="rId191" Type="http://schemas.openxmlformats.org/officeDocument/2006/relationships/slideLayout" Target="../slideLayouts/slideLayout191.xml"/><Relationship Id="rId205" Type="http://schemas.openxmlformats.org/officeDocument/2006/relationships/slideLayout" Target="../slideLayouts/slideLayout205.xml"/><Relationship Id="rId226" Type="http://schemas.openxmlformats.org/officeDocument/2006/relationships/slideLayout" Target="../slideLayouts/slideLayout226.xml"/><Relationship Id="rId247" Type="http://schemas.openxmlformats.org/officeDocument/2006/relationships/slideLayout" Target="../slideLayouts/slideLayout247.xml"/><Relationship Id="rId107" Type="http://schemas.openxmlformats.org/officeDocument/2006/relationships/slideLayout" Target="../slideLayouts/slideLayout107.xml"/><Relationship Id="rId11" Type="http://schemas.openxmlformats.org/officeDocument/2006/relationships/slideLayout" Target="../slideLayouts/slideLayout11.xml"/><Relationship Id="rId32" Type="http://schemas.openxmlformats.org/officeDocument/2006/relationships/slideLayout" Target="../slideLayouts/slideLayout32.xml"/><Relationship Id="rId53" Type="http://schemas.openxmlformats.org/officeDocument/2006/relationships/slideLayout" Target="../slideLayouts/slideLayout53.xml"/><Relationship Id="rId74" Type="http://schemas.openxmlformats.org/officeDocument/2006/relationships/slideLayout" Target="../slideLayouts/slideLayout74.xml"/><Relationship Id="rId128" Type="http://schemas.openxmlformats.org/officeDocument/2006/relationships/slideLayout" Target="../slideLayouts/slideLayout128.xml"/><Relationship Id="rId149" Type="http://schemas.openxmlformats.org/officeDocument/2006/relationships/slideLayout" Target="../slideLayouts/slideLayout149.xml"/><Relationship Id="rId5" Type="http://schemas.openxmlformats.org/officeDocument/2006/relationships/slideLayout" Target="../slideLayouts/slideLayout5.xml"/><Relationship Id="rId95" Type="http://schemas.openxmlformats.org/officeDocument/2006/relationships/slideLayout" Target="../slideLayouts/slideLayout95.xml"/><Relationship Id="rId160" Type="http://schemas.openxmlformats.org/officeDocument/2006/relationships/slideLayout" Target="../slideLayouts/slideLayout160.xml"/><Relationship Id="rId181" Type="http://schemas.openxmlformats.org/officeDocument/2006/relationships/slideLayout" Target="../slideLayouts/slideLayout181.xml"/><Relationship Id="rId216" Type="http://schemas.openxmlformats.org/officeDocument/2006/relationships/slideLayout" Target="../slideLayouts/slideLayout216.xml"/><Relationship Id="rId237" Type="http://schemas.openxmlformats.org/officeDocument/2006/relationships/slideLayout" Target="../slideLayouts/slideLayout237.xml"/><Relationship Id="rId258" Type="http://schemas.openxmlformats.org/officeDocument/2006/relationships/slideLayout" Target="../slideLayouts/slideLayout258.xml"/><Relationship Id="rId22" Type="http://schemas.openxmlformats.org/officeDocument/2006/relationships/slideLayout" Target="../slideLayouts/slideLayout22.xml"/><Relationship Id="rId43" Type="http://schemas.openxmlformats.org/officeDocument/2006/relationships/slideLayout" Target="../slideLayouts/slideLayout43.xml"/><Relationship Id="rId64" Type="http://schemas.openxmlformats.org/officeDocument/2006/relationships/slideLayout" Target="../slideLayouts/slideLayout64.xml"/><Relationship Id="rId118" Type="http://schemas.openxmlformats.org/officeDocument/2006/relationships/slideLayout" Target="../slideLayouts/slideLayout118.xml"/><Relationship Id="rId139" Type="http://schemas.openxmlformats.org/officeDocument/2006/relationships/slideLayout" Target="../slideLayouts/slideLayout139.xml"/><Relationship Id="rId85" Type="http://schemas.openxmlformats.org/officeDocument/2006/relationships/slideLayout" Target="../slideLayouts/slideLayout85.xml"/><Relationship Id="rId150" Type="http://schemas.openxmlformats.org/officeDocument/2006/relationships/slideLayout" Target="../slideLayouts/slideLayout150.xml"/><Relationship Id="rId171" Type="http://schemas.openxmlformats.org/officeDocument/2006/relationships/slideLayout" Target="../slideLayouts/slideLayout171.xml"/><Relationship Id="rId192" Type="http://schemas.openxmlformats.org/officeDocument/2006/relationships/slideLayout" Target="../slideLayouts/slideLayout192.xml"/><Relationship Id="rId206" Type="http://schemas.openxmlformats.org/officeDocument/2006/relationships/slideLayout" Target="../slideLayouts/slideLayout206.xml"/><Relationship Id="rId227" Type="http://schemas.openxmlformats.org/officeDocument/2006/relationships/slideLayout" Target="../slideLayouts/slideLayout227.xml"/><Relationship Id="rId248" Type="http://schemas.openxmlformats.org/officeDocument/2006/relationships/slideLayout" Target="../slideLayouts/slideLayout248.xml"/><Relationship Id="rId12" Type="http://schemas.openxmlformats.org/officeDocument/2006/relationships/slideLayout" Target="../slideLayouts/slideLayout12.xml"/><Relationship Id="rId33" Type="http://schemas.openxmlformats.org/officeDocument/2006/relationships/slideLayout" Target="../slideLayouts/slideLayout33.xml"/><Relationship Id="rId108" Type="http://schemas.openxmlformats.org/officeDocument/2006/relationships/slideLayout" Target="../slideLayouts/slideLayout108.xml"/><Relationship Id="rId129" Type="http://schemas.openxmlformats.org/officeDocument/2006/relationships/slideLayout" Target="../slideLayouts/slideLayout129.xml"/><Relationship Id="rId54" Type="http://schemas.openxmlformats.org/officeDocument/2006/relationships/slideLayout" Target="../slideLayouts/slideLayout54.xml"/><Relationship Id="rId75" Type="http://schemas.openxmlformats.org/officeDocument/2006/relationships/slideLayout" Target="../slideLayouts/slideLayout75.xml"/><Relationship Id="rId96" Type="http://schemas.openxmlformats.org/officeDocument/2006/relationships/slideLayout" Target="../slideLayouts/slideLayout96.xml"/><Relationship Id="rId140" Type="http://schemas.openxmlformats.org/officeDocument/2006/relationships/slideLayout" Target="../slideLayouts/slideLayout140.xml"/><Relationship Id="rId161" Type="http://schemas.openxmlformats.org/officeDocument/2006/relationships/slideLayout" Target="../slideLayouts/slideLayout161.xml"/><Relationship Id="rId182" Type="http://schemas.openxmlformats.org/officeDocument/2006/relationships/slideLayout" Target="../slideLayouts/slideLayout182.xml"/><Relationship Id="rId217" Type="http://schemas.openxmlformats.org/officeDocument/2006/relationships/slideLayout" Target="../slideLayouts/slideLayout217.xml"/><Relationship Id="rId6" Type="http://schemas.openxmlformats.org/officeDocument/2006/relationships/slideLayout" Target="../slideLayouts/slideLayout6.xml"/><Relationship Id="rId238" Type="http://schemas.openxmlformats.org/officeDocument/2006/relationships/slideLayout" Target="../slideLayouts/slideLayout238.xml"/><Relationship Id="rId259" Type="http://schemas.openxmlformats.org/officeDocument/2006/relationships/slideLayout" Target="../slideLayouts/slideLayout259.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49" Type="http://schemas.openxmlformats.org/officeDocument/2006/relationships/slideLayout" Target="../slideLayouts/slideLayout49.xml"/><Relationship Id="rId114" Type="http://schemas.openxmlformats.org/officeDocument/2006/relationships/slideLayout" Target="../slideLayouts/slideLayout114.xml"/><Relationship Id="rId119" Type="http://schemas.openxmlformats.org/officeDocument/2006/relationships/slideLayout" Target="../slideLayouts/slideLayout119.xml"/><Relationship Id="rId44" Type="http://schemas.openxmlformats.org/officeDocument/2006/relationships/slideLayout" Target="../slideLayouts/slideLayout44.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81" Type="http://schemas.openxmlformats.org/officeDocument/2006/relationships/slideLayout" Target="../slideLayouts/slideLayout81.xml"/><Relationship Id="rId86" Type="http://schemas.openxmlformats.org/officeDocument/2006/relationships/slideLayout" Target="../slideLayouts/slideLayout86.xml"/><Relationship Id="rId130" Type="http://schemas.openxmlformats.org/officeDocument/2006/relationships/slideLayout" Target="../slideLayouts/slideLayout130.xml"/><Relationship Id="rId135" Type="http://schemas.openxmlformats.org/officeDocument/2006/relationships/slideLayout" Target="../slideLayouts/slideLayout135.xml"/><Relationship Id="rId151" Type="http://schemas.openxmlformats.org/officeDocument/2006/relationships/slideLayout" Target="../slideLayouts/slideLayout151.xml"/><Relationship Id="rId156" Type="http://schemas.openxmlformats.org/officeDocument/2006/relationships/slideLayout" Target="../slideLayouts/slideLayout156.xml"/><Relationship Id="rId177" Type="http://schemas.openxmlformats.org/officeDocument/2006/relationships/slideLayout" Target="../slideLayouts/slideLayout177.xml"/><Relationship Id="rId198" Type="http://schemas.openxmlformats.org/officeDocument/2006/relationships/slideLayout" Target="../slideLayouts/slideLayout198.xml"/><Relationship Id="rId172" Type="http://schemas.openxmlformats.org/officeDocument/2006/relationships/slideLayout" Target="../slideLayouts/slideLayout172.xml"/><Relationship Id="rId193" Type="http://schemas.openxmlformats.org/officeDocument/2006/relationships/slideLayout" Target="../slideLayouts/slideLayout193.xml"/><Relationship Id="rId202" Type="http://schemas.openxmlformats.org/officeDocument/2006/relationships/slideLayout" Target="../slideLayouts/slideLayout202.xml"/><Relationship Id="rId207" Type="http://schemas.openxmlformats.org/officeDocument/2006/relationships/slideLayout" Target="../slideLayouts/slideLayout207.xml"/><Relationship Id="rId223" Type="http://schemas.openxmlformats.org/officeDocument/2006/relationships/slideLayout" Target="../slideLayouts/slideLayout223.xml"/><Relationship Id="rId228" Type="http://schemas.openxmlformats.org/officeDocument/2006/relationships/slideLayout" Target="../slideLayouts/slideLayout228.xml"/><Relationship Id="rId244" Type="http://schemas.openxmlformats.org/officeDocument/2006/relationships/slideLayout" Target="../slideLayouts/slideLayout244.xml"/><Relationship Id="rId249" Type="http://schemas.openxmlformats.org/officeDocument/2006/relationships/slideLayout" Target="../slideLayouts/slideLayout24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109" Type="http://schemas.openxmlformats.org/officeDocument/2006/relationships/slideLayout" Target="../slideLayouts/slideLayout109.xml"/><Relationship Id="rId260" Type="http://schemas.openxmlformats.org/officeDocument/2006/relationships/slideLayout" Target="../slideLayouts/slideLayout260.xml"/><Relationship Id="rId265" Type="http://schemas.openxmlformats.org/officeDocument/2006/relationships/slideLayout" Target="../slideLayouts/slideLayout265.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6" Type="http://schemas.openxmlformats.org/officeDocument/2006/relationships/slideLayout" Target="../slideLayouts/slideLayout76.xml"/><Relationship Id="rId97" Type="http://schemas.openxmlformats.org/officeDocument/2006/relationships/slideLayout" Target="../slideLayouts/slideLayout97.xml"/><Relationship Id="rId104" Type="http://schemas.openxmlformats.org/officeDocument/2006/relationships/slideLayout" Target="../slideLayouts/slideLayout104.xml"/><Relationship Id="rId120" Type="http://schemas.openxmlformats.org/officeDocument/2006/relationships/slideLayout" Target="../slideLayouts/slideLayout120.xml"/><Relationship Id="rId125" Type="http://schemas.openxmlformats.org/officeDocument/2006/relationships/slideLayout" Target="../slideLayouts/slideLayout125.xml"/><Relationship Id="rId141" Type="http://schemas.openxmlformats.org/officeDocument/2006/relationships/slideLayout" Target="../slideLayouts/slideLayout141.xml"/><Relationship Id="rId146" Type="http://schemas.openxmlformats.org/officeDocument/2006/relationships/slideLayout" Target="../slideLayouts/slideLayout146.xml"/><Relationship Id="rId167" Type="http://schemas.openxmlformats.org/officeDocument/2006/relationships/slideLayout" Target="../slideLayouts/slideLayout167.xml"/><Relationship Id="rId188" Type="http://schemas.openxmlformats.org/officeDocument/2006/relationships/slideLayout" Target="../slideLayouts/slideLayout188.xml"/><Relationship Id="rId7" Type="http://schemas.openxmlformats.org/officeDocument/2006/relationships/slideLayout" Target="../slideLayouts/slideLayout7.xml"/><Relationship Id="rId71" Type="http://schemas.openxmlformats.org/officeDocument/2006/relationships/slideLayout" Target="../slideLayouts/slideLayout71.xml"/><Relationship Id="rId92" Type="http://schemas.openxmlformats.org/officeDocument/2006/relationships/slideLayout" Target="../slideLayouts/slideLayout92.xml"/><Relationship Id="rId162" Type="http://schemas.openxmlformats.org/officeDocument/2006/relationships/slideLayout" Target="../slideLayouts/slideLayout162.xml"/><Relationship Id="rId183" Type="http://schemas.openxmlformats.org/officeDocument/2006/relationships/slideLayout" Target="../slideLayouts/slideLayout183.xml"/><Relationship Id="rId213" Type="http://schemas.openxmlformats.org/officeDocument/2006/relationships/slideLayout" Target="../slideLayouts/slideLayout213.xml"/><Relationship Id="rId218" Type="http://schemas.openxmlformats.org/officeDocument/2006/relationships/slideLayout" Target="../slideLayouts/slideLayout218.xml"/><Relationship Id="rId234" Type="http://schemas.openxmlformats.org/officeDocument/2006/relationships/slideLayout" Target="../slideLayouts/slideLayout234.xml"/><Relationship Id="rId239" Type="http://schemas.openxmlformats.org/officeDocument/2006/relationships/slideLayout" Target="../slideLayouts/slideLayout239.xml"/><Relationship Id="rId2" Type="http://schemas.openxmlformats.org/officeDocument/2006/relationships/slideLayout" Target="../slideLayouts/slideLayout2.xml"/><Relationship Id="rId29" Type="http://schemas.openxmlformats.org/officeDocument/2006/relationships/slideLayout" Target="../slideLayouts/slideLayout29.xml"/><Relationship Id="rId250" Type="http://schemas.openxmlformats.org/officeDocument/2006/relationships/slideLayout" Target="../slideLayouts/slideLayout250.xml"/><Relationship Id="rId255" Type="http://schemas.openxmlformats.org/officeDocument/2006/relationships/slideLayout" Target="../slideLayouts/slideLayout255.xml"/><Relationship Id="rId24" Type="http://schemas.openxmlformats.org/officeDocument/2006/relationships/slideLayout" Target="../slideLayouts/slideLayout24.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66" Type="http://schemas.openxmlformats.org/officeDocument/2006/relationships/slideLayout" Target="../slideLayouts/slideLayout66.xml"/><Relationship Id="rId87" Type="http://schemas.openxmlformats.org/officeDocument/2006/relationships/slideLayout" Target="../slideLayouts/slideLayout87.xml"/><Relationship Id="rId110" Type="http://schemas.openxmlformats.org/officeDocument/2006/relationships/slideLayout" Target="../slideLayouts/slideLayout110.xml"/><Relationship Id="rId115" Type="http://schemas.openxmlformats.org/officeDocument/2006/relationships/slideLayout" Target="../slideLayouts/slideLayout115.xml"/><Relationship Id="rId131" Type="http://schemas.openxmlformats.org/officeDocument/2006/relationships/slideLayout" Target="../slideLayouts/slideLayout131.xml"/><Relationship Id="rId136" Type="http://schemas.openxmlformats.org/officeDocument/2006/relationships/slideLayout" Target="../slideLayouts/slideLayout136.xml"/><Relationship Id="rId157" Type="http://schemas.openxmlformats.org/officeDocument/2006/relationships/slideLayout" Target="../slideLayouts/slideLayout157.xml"/><Relationship Id="rId178" Type="http://schemas.openxmlformats.org/officeDocument/2006/relationships/slideLayout" Target="../slideLayouts/slideLayout178.xml"/><Relationship Id="rId61" Type="http://schemas.openxmlformats.org/officeDocument/2006/relationships/slideLayout" Target="../slideLayouts/slideLayout61.xml"/><Relationship Id="rId82" Type="http://schemas.openxmlformats.org/officeDocument/2006/relationships/slideLayout" Target="../slideLayouts/slideLayout82.xml"/><Relationship Id="rId152" Type="http://schemas.openxmlformats.org/officeDocument/2006/relationships/slideLayout" Target="../slideLayouts/slideLayout152.xml"/><Relationship Id="rId173" Type="http://schemas.openxmlformats.org/officeDocument/2006/relationships/slideLayout" Target="../slideLayouts/slideLayout173.xml"/><Relationship Id="rId194" Type="http://schemas.openxmlformats.org/officeDocument/2006/relationships/slideLayout" Target="../slideLayouts/slideLayout194.xml"/><Relationship Id="rId199" Type="http://schemas.openxmlformats.org/officeDocument/2006/relationships/slideLayout" Target="../slideLayouts/slideLayout199.xml"/><Relationship Id="rId203" Type="http://schemas.openxmlformats.org/officeDocument/2006/relationships/slideLayout" Target="../slideLayouts/slideLayout203.xml"/><Relationship Id="rId208" Type="http://schemas.openxmlformats.org/officeDocument/2006/relationships/slideLayout" Target="../slideLayouts/slideLayout208.xml"/><Relationship Id="rId229" Type="http://schemas.openxmlformats.org/officeDocument/2006/relationships/slideLayout" Target="../slideLayouts/slideLayout229.xml"/><Relationship Id="rId19" Type="http://schemas.openxmlformats.org/officeDocument/2006/relationships/slideLayout" Target="../slideLayouts/slideLayout19.xml"/><Relationship Id="rId224" Type="http://schemas.openxmlformats.org/officeDocument/2006/relationships/slideLayout" Target="../slideLayouts/slideLayout224.xml"/><Relationship Id="rId240" Type="http://schemas.openxmlformats.org/officeDocument/2006/relationships/slideLayout" Target="../slideLayouts/slideLayout240.xml"/><Relationship Id="rId245" Type="http://schemas.openxmlformats.org/officeDocument/2006/relationships/slideLayout" Target="../slideLayouts/slideLayout245.xml"/><Relationship Id="rId261" Type="http://schemas.openxmlformats.org/officeDocument/2006/relationships/slideLayout" Target="../slideLayouts/slideLayout261.xml"/><Relationship Id="rId266" Type="http://schemas.openxmlformats.org/officeDocument/2006/relationships/theme" Target="../theme/theme1.xml"/><Relationship Id="rId14" Type="http://schemas.openxmlformats.org/officeDocument/2006/relationships/slideLayout" Target="../slideLayouts/slideLayout14.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56" Type="http://schemas.openxmlformats.org/officeDocument/2006/relationships/slideLayout" Target="../slideLayouts/slideLayout56.xml"/><Relationship Id="rId77" Type="http://schemas.openxmlformats.org/officeDocument/2006/relationships/slideLayout" Target="../slideLayouts/slideLayout77.xml"/><Relationship Id="rId100" Type="http://schemas.openxmlformats.org/officeDocument/2006/relationships/slideLayout" Target="../slideLayouts/slideLayout100.xml"/><Relationship Id="rId105" Type="http://schemas.openxmlformats.org/officeDocument/2006/relationships/slideLayout" Target="../slideLayouts/slideLayout105.xml"/><Relationship Id="rId126" Type="http://schemas.openxmlformats.org/officeDocument/2006/relationships/slideLayout" Target="../slideLayouts/slideLayout126.xml"/><Relationship Id="rId147" Type="http://schemas.openxmlformats.org/officeDocument/2006/relationships/slideLayout" Target="../slideLayouts/slideLayout147.xml"/><Relationship Id="rId168" Type="http://schemas.openxmlformats.org/officeDocument/2006/relationships/slideLayout" Target="../slideLayouts/slideLayout168.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93" Type="http://schemas.openxmlformats.org/officeDocument/2006/relationships/slideLayout" Target="../slideLayouts/slideLayout93.xml"/><Relationship Id="rId98" Type="http://schemas.openxmlformats.org/officeDocument/2006/relationships/slideLayout" Target="../slideLayouts/slideLayout98.xml"/><Relationship Id="rId121" Type="http://schemas.openxmlformats.org/officeDocument/2006/relationships/slideLayout" Target="../slideLayouts/slideLayout121.xml"/><Relationship Id="rId142" Type="http://schemas.openxmlformats.org/officeDocument/2006/relationships/slideLayout" Target="../slideLayouts/slideLayout142.xml"/><Relationship Id="rId163" Type="http://schemas.openxmlformats.org/officeDocument/2006/relationships/slideLayout" Target="../slideLayouts/slideLayout163.xml"/><Relationship Id="rId184" Type="http://schemas.openxmlformats.org/officeDocument/2006/relationships/slideLayout" Target="../slideLayouts/slideLayout184.xml"/><Relationship Id="rId189" Type="http://schemas.openxmlformats.org/officeDocument/2006/relationships/slideLayout" Target="../slideLayouts/slideLayout189.xml"/><Relationship Id="rId219" Type="http://schemas.openxmlformats.org/officeDocument/2006/relationships/slideLayout" Target="../slideLayouts/slideLayout219.xml"/><Relationship Id="rId3" Type="http://schemas.openxmlformats.org/officeDocument/2006/relationships/slideLayout" Target="../slideLayouts/slideLayout3.xml"/><Relationship Id="rId214" Type="http://schemas.openxmlformats.org/officeDocument/2006/relationships/slideLayout" Target="../slideLayouts/slideLayout214.xml"/><Relationship Id="rId230" Type="http://schemas.openxmlformats.org/officeDocument/2006/relationships/slideLayout" Target="../slideLayouts/slideLayout230.xml"/><Relationship Id="rId235" Type="http://schemas.openxmlformats.org/officeDocument/2006/relationships/slideLayout" Target="../slideLayouts/slideLayout235.xml"/><Relationship Id="rId251" Type="http://schemas.openxmlformats.org/officeDocument/2006/relationships/slideLayout" Target="../slideLayouts/slideLayout251.xml"/><Relationship Id="rId256" Type="http://schemas.openxmlformats.org/officeDocument/2006/relationships/slideLayout" Target="../slideLayouts/slideLayout256.xml"/><Relationship Id="rId25" Type="http://schemas.openxmlformats.org/officeDocument/2006/relationships/slideLayout" Target="../slideLayouts/slideLayout25.xml"/><Relationship Id="rId46" Type="http://schemas.openxmlformats.org/officeDocument/2006/relationships/slideLayout" Target="../slideLayouts/slideLayout46.xml"/><Relationship Id="rId67" Type="http://schemas.openxmlformats.org/officeDocument/2006/relationships/slideLayout" Target="../slideLayouts/slideLayout67.xml"/><Relationship Id="rId116" Type="http://schemas.openxmlformats.org/officeDocument/2006/relationships/slideLayout" Target="../slideLayouts/slideLayout116.xml"/><Relationship Id="rId137" Type="http://schemas.openxmlformats.org/officeDocument/2006/relationships/slideLayout" Target="../slideLayouts/slideLayout137.xml"/><Relationship Id="rId158" Type="http://schemas.openxmlformats.org/officeDocument/2006/relationships/slideLayout" Target="../slideLayouts/slideLayout158.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62" Type="http://schemas.openxmlformats.org/officeDocument/2006/relationships/slideLayout" Target="../slideLayouts/slideLayout62.xml"/><Relationship Id="rId83" Type="http://schemas.openxmlformats.org/officeDocument/2006/relationships/slideLayout" Target="../slideLayouts/slideLayout83.xml"/><Relationship Id="rId88" Type="http://schemas.openxmlformats.org/officeDocument/2006/relationships/slideLayout" Target="../slideLayouts/slideLayout88.xml"/><Relationship Id="rId111" Type="http://schemas.openxmlformats.org/officeDocument/2006/relationships/slideLayout" Target="../slideLayouts/slideLayout111.xml"/><Relationship Id="rId132" Type="http://schemas.openxmlformats.org/officeDocument/2006/relationships/slideLayout" Target="../slideLayouts/slideLayout132.xml"/><Relationship Id="rId153" Type="http://schemas.openxmlformats.org/officeDocument/2006/relationships/slideLayout" Target="../slideLayouts/slideLayout153.xml"/><Relationship Id="rId174" Type="http://schemas.openxmlformats.org/officeDocument/2006/relationships/slideLayout" Target="../slideLayouts/slideLayout174.xml"/><Relationship Id="rId179" Type="http://schemas.openxmlformats.org/officeDocument/2006/relationships/slideLayout" Target="../slideLayouts/slideLayout179.xml"/><Relationship Id="rId195" Type="http://schemas.openxmlformats.org/officeDocument/2006/relationships/slideLayout" Target="../slideLayouts/slideLayout195.xml"/><Relationship Id="rId209" Type="http://schemas.openxmlformats.org/officeDocument/2006/relationships/slideLayout" Target="../slideLayouts/slideLayout209.xml"/><Relationship Id="rId190" Type="http://schemas.openxmlformats.org/officeDocument/2006/relationships/slideLayout" Target="../slideLayouts/slideLayout190.xml"/><Relationship Id="rId204" Type="http://schemas.openxmlformats.org/officeDocument/2006/relationships/slideLayout" Target="../slideLayouts/slideLayout204.xml"/><Relationship Id="rId220" Type="http://schemas.openxmlformats.org/officeDocument/2006/relationships/slideLayout" Target="../slideLayouts/slideLayout220.xml"/><Relationship Id="rId225" Type="http://schemas.openxmlformats.org/officeDocument/2006/relationships/slideLayout" Target="../slideLayouts/slideLayout225.xml"/><Relationship Id="rId241" Type="http://schemas.openxmlformats.org/officeDocument/2006/relationships/slideLayout" Target="../slideLayouts/slideLayout241.xml"/><Relationship Id="rId246" Type="http://schemas.openxmlformats.org/officeDocument/2006/relationships/slideLayout" Target="../slideLayouts/slideLayout246.xml"/><Relationship Id="rId15" Type="http://schemas.openxmlformats.org/officeDocument/2006/relationships/slideLayout" Target="../slideLayouts/slideLayout15.xml"/><Relationship Id="rId36" Type="http://schemas.openxmlformats.org/officeDocument/2006/relationships/slideLayout" Target="../slideLayouts/slideLayout36.xml"/><Relationship Id="rId57" Type="http://schemas.openxmlformats.org/officeDocument/2006/relationships/slideLayout" Target="../slideLayouts/slideLayout57.xml"/><Relationship Id="rId106" Type="http://schemas.openxmlformats.org/officeDocument/2006/relationships/slideLayout" Target="../slideLayouts/slideLayout106.xml"/><Relationship Id="rId127" Type="http://schemas.openxmlformats.org/officeDocument/2006/relationships/slideLayout" Target="../slideLayouts/slideLayout127.xml"/><Relationship Id="rId262" Type="http://schemas.openxmlformats.org/officeDocument/2006/relationships/slideLayout" Target="../slideLayouts/slideLayout262.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52" Type="http://schemas.openxmlformats.org/officeDocument/2006/relationships/slideLayout" Target="../slideLayouts/slideLayout52.xml"/><Relationship Id="rId73" Type="http://schemas.openxmlformats.org/officeDocument/2006/relationships/slideLayout" Target="../slideLayouts/slideLayout73.xml"/><Relationship Id="rId78" Type="http://schemas.openxmlformats.org/officeDocument/2006/relationships/slideLayout" Target="../slideLayouts/slideLayout78.xml"/><Relationship Id="rId94" Type="http://schemas.openxmlformats.org/officeDocument/2006/relationships/slideLayout" Target="../slideLayouts/slideLayout94.xml"/><Relationship Id="rId99" Type="http://schemas.openxmlformats.org/officeDocument/2006/relationships/slideLayout" Target="../slideLayouts/slideLayout99.xml"/><Relationship Id="rId101" Type="http://schemas.openxmlformats.org/officeDocument/2006/relationships/slideLayout" Target="../slideLayouts/slideLayout101.xml"/><Relationship Id="rId122" Type="http://schemas.openxmlformats.org/officeDocument/2006/relationships/slideLayout" Target="../slideLayouts/slideLayout122.xml"/><Relationship Id="rId143" Type="http://schemas.openxmlformats.org/officeDocument/2006/relationships/slideLayout" Target="../slideLayouts/slideLayout143.xml"/><Relationship Id="rId148" Type="http://schemas.openxmlformats.org/officeDocument/2006/relationships/slideLayout" Target="../slideLayouts/slideLayout148.xml"/><Relationship Id="rId164" Type="http://schemas.openxmlformats.org/officeDocument/2006/relationships/slideLayout" Target="../slideLayouts/slideLayout164.xml"/><Relationship Id="rId169" Type="http://schemas.openxmlformats.org/officeDocument/2006/relationships/slideLayout" Target="../slideLayouts/slideLayout169.xml"/><Relationship Id="rId185" Type="http://schemas.openxmlformats.org/officeDocument/2006/relationships/slideLayout" Target="../slideLayouts/slideLayout185.xml"/><Relationship Id="rId4" Type="http://schemas.openxmlformats.org/officeDocument/2006/relationships/slideLayout" Target="../slideLayouts/slideLayout4.xml"/><Relationship Id="rId9" Type="http://schemas.openxmlformats.org/officeDocument/2006/relationships/slideLayout" Target="../slideLayouts/slideLayout9.xml"/><Relationship Id="rId180" Type="http://schemas.openxmlformats.org/officeDocument/2006/relationships/slideLayout" Target="../slideLayouts/slideLayout180.xml"/><Relationship Id="rId210" Type="http://schemas.openxmlformats.org/officeDocument/2006/relationships/slideLayout" Target="../slideLayouts/slideLayout210.xml"/><Relationship Id="rId215" Type="http://schemas.openxmlformats.org/officeDocument/2006/relationships/slideLayout" Target="../slideLayouts/slideLayout215.xml"/><Relationship Id="rId236" Type="http://schemas.openxmlformats.org/officeDocument/2006/relationships/slideLayout" Target="../slideLayouts/slideLayout236.xml"/><Relationship Id="rId257" Type="http://schemas.openxmlformats.org/officeDocument/2006/relationships/slideLayout" Target="../slideLayouts/slideLayout257.xml"/><Relationship Id="rId26" Type="http://schemas.openxmlformats.org/officeDocument/2006/relationships/slideLayout" Target="../slideLayouts/slideLayout26.xml"/><Relationship Id="rId231" Type="http://schemas.openxmlformats.org/officeDocument/2006/relationships/slideLayout" Target="../slideLayouts/slideLayout231.xml"/><Relationship Id="rId252" Type="http://schemas.openxmlformats.org/officeDocument/2006/relationships/slideLayout" Target="../slideLayouts/slideLayout252.xml"/><Relationship Id="rId47" Type="http://schemas.openxmlformats.org/officeDocument/2006/relationships/slideLayout" Target="../slideLayouts/slideLayout47.xml"/><Relationship Id="rId68" Type="http://schemas.openxmlformats.org/officeDocument/2006/relationships/slideLayout" Target="../slideLayouts/slideLayout68.xml"/><Relationship Id="rId89" Type="http://schemas.openxmlformats.org/officeDocument/2006/relationships/slideLayout" Target="../slideLayouts/slideLayout89.xml"/><Relationship Id="rId112" Type="http://schemas.openxmlformats.org/officeDocument/2006/relationships/slideLayout" Target="../slideLayouts/slideLayout112.xml"/><Relationship Id="rId133" Type="http://schemas.openxmlformats.org/officeDocument/2006/relationships/slideLayout" Target="../slideLayouts/slideLayout133.xml"/><Relationship Id="rId154" Type="http://schemas.openxmlformats.org/officeDocument/2006/relationships/slideLayout" Target="../slideLayouts/slideLayout154.xml"/><Relationship Id="rId175" Type="http://schemas.openxmlformats.org/officeDocument/2006/relationships/slideLayout" Target="../slideLayouts/slideLayout175.xml"/><Relationship Id="rId196" Type="http://schemas.openxmlformats.org/officeDocument/2006/relationships/slideLayout" Target="../slideLayouts/slideLayout196.xml"/><Relationship Id="rId200" Type="http://schemas.openxmlformats.org/officeDocument/2006/relationships/slideLayout" Target="../slideLayouts/slideLayout200.xml"/><Relationship Id="rId16" Type="http://schemas.openxmlformats.org/officeDocument/2006/relationships/slideLayout" Target="../slideLayouts/slideLayout16.xml"/><Relationship Id="rId221" Type="http://schemas.openxmlformats.org/officeDocument/2006/relationships/slideLayout" Target="../slideLayouts/slideLayout221.xml"/><Relationship Id="rId242" Type="http://schemas.openxmlformats.org/officeDocument/2006/relationships/slideLayout" Target="../slideLayouts/slideLayout242.xml"/><Relationship Id="rId263" Type="http://schemas.openxmlformats.org/officeDocument/2006/relationships/slideLayout" Target="../slideLayouts/slideLayout263.xml"/><Relationship Id="rId37" Type="http://schemas.openxmlformats.org/officeDocument/2006/relationships/slideLayout" Target="../slideLayouts/slideLayout37.xml"/><Relationship Id="rId58" Type="http://schemas.openxmlformats.org/officeDocument/2006/relationships/slideLayout" Target="../slideLayouts/slideLayout58.xml"/><Relationship Id="rId79" Type="http://schemas.openxmlformats.org/officeDocument/2006/relationships/slideLayout" Target="../slideLayouts/slideLayout79.xml"/><Relationship Id="rId102" Type="http://schemas.openxmlformats.org/officeDocument/2006/relationships/slideLayout" Target="../slideLayouts/slideLayout102.xml"/><Relationship Id="rId123" Type="http://schemas.openxmlformats.org/officeDocument/2006/relationships/slideLayout" Target="../slideLayouts/slideLayout123.xml"/><Relationship Id="rId144" Type="http://schemas.openxmlformats.org/officeDocument/2006/relationships/slideLayout" Target="../slideLayouts/slideLayout144.xml"/><Relationship Id="rId90" Type="http://schemas.openxmlformats.org/officeDocument/2006/relationships/slideLayout" Target="../slideLayouts/slideLayout90.xml"/><Relationship Id="rId165" Type="http://schemas.openxmlformats.org/officeDocument/2006/relationships/slideLayout" Target="../slideLayouts/slideLayout165.xml"/><Relationship Id="rId186" Type="http://schemas.openxmlformats.org/officeDocument/2006/relationships/slideLayout" Target="../slideLayouts/slideLayout186.xml"/><Relationship Id="rId211" Type="http://schemas.openxmlformats.org/officeDocument/2006/relationships/slideLayout" Target="../slideLayouts/slideLayout211.xml"/><Relationship Id="rId232" Type="http://schemas.openxmlformats.org/officeDocument/2006/relationships/slideLayout" Target="../slideLayouts/slideLayout232.xml"/><Relationship Id="rId253" Type="http://schemas.openxmlformats.org/officeDocument/2006/relationships/slideLayout" Target="../slideLayouts/slideLayout253.xml"/><Relationship Id="rId27" Type="http://schemas.openxmlformats.org/officeDocument/2006/relationships/slideLayout" Target="../slideLayouts/slideLayout27.xml"/><Relationship Id="rId48" Type="http://schemas.openxmlformats.org/officeDocument/2006/relationships/slideLayout" Target="../slideLayouts/slideLayout48.xml"/><Relationship Id="rId69" Type="http://schemas.openxmlformats.org/officeDocument/2006/relationships/slideLayout" Target="../slideLayouts/slideLayout69.xml"/><Relationship Id="rId113" Type="http://schemas.openxmlformats.org/officeDocument/2006/relationships/slideLayout" Target="../slideLayouts/slideLayout113.xml"/><Relationship Id="rId134" Type="http://schemas.openxmlformats.org/officeDocument/2006/relationships/slideLayout" Target="../slideLayouts/slideLayout134.xml"/><Relationship Id="rId80" Type="http://schemas.openxmlformats.org/officeDocument/2006/relationships/slideLayout" Target="../slideLayouts/slideLayout80.xml"/><Relationship Id="rId155" Type="http://schemas.openxmlformats.org/officeDocument/2006/relationships/slideLayout" Target="../slideLayouts/slideLayout155.xml"/><Relationship Id="rId176" Type="http://schemas.openxmlformats.org/officeDocument/2006/relationships/slideLayout" Target="../slideLayouts/slideLayout176.xml"/><Relationship Id="rId197" Type="http://schemas.openxmlformats.org/officeDocument/2006/relationships/slideLayout" Target="../slideLayouts/slideLayout197.xml"/><Relationship Id="rId201" Type="http://schemas.openxmlformats.org/officeDocument/2006/relationships/slideLayout" Target="../slideLayouts/slideLayout201.xml"/><Relationship Id="rId222" Type="http://schemas.openxmlformats.org/officeDocument/2006/relationships/slideLayout" Target="../slideLayouts/slideLayout222.xml"/><Relationship Id="rId243" Type="http://schemas.openxmlformats.org/officeDocument/2006/relationships/slideLayout" Target="../slideLayouts/slideLayout243.xml"/><Relationship Id="rId264" Type="http://schemas.openxmlformats.org/officeDocument/2006/relationships/slideLayout" Target="../slideLayouts/slideLayout264.xml"/><Relationship Id="rId17" Type="http://schemas.openxmlformats.org/officeDocument/2006/relationships/slideLayout" Target="../slideLayouts/slideLayout17.xml"/><Relationship Id="rId38" Type="http://schemas.openxmlformats.org/officeDocument/2006/relationships/slideLayout" Target="../slideLayouts/slideLayout38.xml"/><Relationship Id="rId59" Type="http://schemas.openxmlformats.org/officeDocument/2006/relationships/slideLayout" Target="../slideLayouts/slideLayout59.xml"/><Relationship Id="rId103" Type="http://schemas.openxmlformats.org/officeDocument/2006/relationships/slideLayout" Target="../slideLayouts/slideLayout103.xml"/><Relationship Id="rId124" Type="http://schemas.openxmlformats.org/officeDocument/2006/relationships/slideLayout" Target="../slideLayouts/slideLayout124.xml"/><Relationship Id="rId70" Type="http://schemas.openxmlformats.org/officeDocument/2006/relationships/slideLayout" Target="../slideLayouts/slideLayout70.xml"/><Relationship Id="rId91" Type="http://schemas.openxmlformats.org/officeDocument/2006/relationships/slideLayout" Target="../slideLayouts/slideLayout91.xml"/><Relationship Id="rId145" Type="http://schemas.openxmlformats.org/officeDocument/2006/relationships/slideLayout" Target="../slideLayouts/slideLayout145.xml"/><Relationship Id="rId166" Type="http://schemas.openxmlformats.org/officeDocument/2006/relationships/slideLayout" Target="../slideLayouts/slideLayout166.xml"/><Relationship Id="rId187" Type="http://schemas.openxmlformats.org/officeDocument/2006/relationships/slideLayout" Target="../slideLayouts/slideLayout187.xml"/><Relationship Id="rId1" Type="http://schemas.openxmlformats.org/officeDocument/2006/relationships/slideLayout" Target="../slideLayouts/slideLayout1.xml"/><Relationship Id="rId212" Type="http://schemas.openxmlformats.org/officeDocument/2006/relationships/slideLayout" Target="../slideLayouts/slideLayout212.xml"/><Relationship Id="rId233" Type="http://schemas.openxmlformats.org/officeDocument/2006/relationships/slideLayout" Target="../slideLayouts/slideLayout233.xml"/><Relationship Id="rId254" Type="http://schemas.openxmlformats.org/officeDocument/2006/relationships/slideLayout" Target="../slideLayouts/slideLayout25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3">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22673204"/>
      </p:ext>
    </p:extLst>
  </p:cSld>
  <p:clrMap bg1="dk1" tx1="lt1" bg2="dk2" tx2="lt2" accent1="accent1" accent2="accent2" accent3="accent3" accent4="accent4" accent5="accent5" accent6="accent6" hlink="hlink" folHlink="folHlink"/>
  <p:sldLayoutIdLst>
    <p:sldLayoutId id="2147483661" r:id="rId1"/>
    <p:sldLayoutId id="2147483764" r:id="rId2"/>
    <p:sldLayoutId id="2147483901" r:id="rId3"/>
    <p:sldLayoutId id="2147483929" r:id="rId4"/>
    <p:sldLayoutId id="2147483937" r:id="rId5"/>
    <p:sldLayoutId id="2147483763" r:id="rId6"/>
    <p:sldLayoutId id="2147483660" r:id="rId7"/>
    <p:sldLayoutId id="2147483828" r:id="rId8"/>
    <p:sldLayoutId id="2147483852" r:id="rId9"/>
    <p:sldLayoutId id="2147483854" r:id="rId10"/>
    <p:sldLayoutId id="2147483938" r:id="rId11"/>
    <p:sldLayoutId id="2147483939" r:id="rId12"/>
    <p:sldLayoutId id="2147483662" r:id="rId13"/>
    <p:sldLayoutId id="2147483668" r:id="rId14"/>
    <p:sldLayoutId id="2147483672" r:id="rId15"/>
    <p:sldLayoutId id="2147483669" r:id="rId16"/>
    <p:sldLayoutId id="2147483670" r:id="rId17"/>
    <p:sldLayoutId id="2147483675" r:id="rId18"/>
    <p:sldLayoutId id="2147483676" r:id="rId19"/>
    <p:sldLayoutId id="2147483780" r:id="rId20"/>
    <p:sldLayoutId id="2147483781" r:id="rId21"/>
    <p:sldLayoutId id="2147483860" r:id="rId22"/>
    <p:sldLayoutId id="2147483875" r:id="rId23"/>
    <p:sldLayoutId id="2147483876" r:id="rId24"/>
    <p:sldLayoutId id="2147483877" r:id="rId25"/>
    <p:sldLayoutId id="2147483930" r:id="rId26"/>
    <p:sldLayoutId id="2147483677" r:id="rId27"/>
    <p:sldLayoutId id="2147483750" r:id="rId28"/>
    <p:sldLayoutId id="2147483751" r:id="rId29"/>
    <p:sldLayoutId id="2147483752" r:id="rId30"/>
    <p:sldLayoutId id="2147483753" r:id="rId31"/>
    <p:sldLayoutId id="2147483754" r:id="rId32"/>
    <p:sldLayoutId id="2147483755" r:id="rId33"/>
    <p:sldLayoutId id="2147483773" r:id="rId34"/>
    <p:sldLayoutId id="2147483774" r:id="rId35"/>
    <p:sldLayoutId id="2147483775" r:id="rId36"/>
    <p:sldLayoutId id="2147483776" r:id="rId37"/>
    <p:sldLayoutId id="2147483777" r:id="rId38"/>
    <p:sldLayoutId id="2147483778" r:id="rId39"/>
    <p:sldLayoutId id="2147483779" r:id="rId40"/>
    <p:sldLayoutId id="2147483815" r:id="rId41"/>
    <p:sldLayoutId id="2147483816" r:id="rId42"/>
    <p:sldLayoutId id="2147483782" r:id="rId43"/>
    <p:sldLayoutId id="2147483783" r:id="rId44"/>
    <p:sldLayoutId id="2147483784" r:id="rId45"/>
    <p:sldLayoutId id="2147483785" r:id="rId46"/>
    <p:sldLayoutId id="2147483786" r:id="rId47"/>
    <p:sldLayoutId id="2147483787" r:id="rId48"/>
    <p:sldLayoutId id="2147483789" r:id="rId49"/>
    <p:sldLayoutId id="2147483791" r:id="rId50"/>
    <p:sldLayoutId id="2147483792" r:id="rId51"/>
    <p:sldLayoutId id="2147483793" r:id="rId52"/>
    <p:sldLayoutId id="2147483794" r:id="rId53"/>
    <p:sldLayoutId id="2147483862" r:id="rId54"/>
    <p:sldLayoutId id="2147483863" r:id="rId55"/>
    <p:sldLayoutId id="2147483864" r:id="rId56"/>
    <p:sldLayoutId id="2147483865" r:id="rId57"/>
    <p:sldLayoutId id="2147483866" r:id="rId58"/>
    <p:sldLayoutId id="2147483867" r:id="rId59"/>
    <p:sldLayoutId id="2147483868" r:id="rId60"/>
    <p:sldLayoutId id="2147483869" r:id="rId61"/>
    <p:sldLayoutId id="2147483870" r:id="rId62"/>
    <p:sldLayoutId id="2147483878" r:id="rId63"/>
    <p:sldLayoutId id="2147483893" r:id="rId64"/>
    <p:sldLayoutId id="2147483894" r:id="rId65"/>
    <p:sldLayoutId id="2147483898" r:id="rId66"/>
    <p:sldLayoutId id="2147483899" r:id="rId67"/>
    <p:sldLayoutId id="2147483902" r:id="rId68"/>
    <p:sldLayoutId id="2147483895" r:id="rId69"/>
    <p:sldLayoutId id="2147483897" r:id="rId70"/>
    <p:sldLayoutId id="2147483896" r:id="rId71"/>
    <p:sldLayoutId id="2147483903" r:id="rId72"/>
    <p:sldLayoutId id="2147483909" r:id="rId73"/>
    <p:sldLayoutId id="2147483924" r:id="rId74"/>
    <p:sldLayoutId id="2147483788" r:id="rId75"/>
    <p:sldLayoutId id="2147483796" r:id="rId76"/>
    <p:sldLayoutId id="2147483797" r:id="rId77"/>
    <p:sldLayoutId id="2147483798" r:id="rId78"/>
    <p:sldLayoutId id="2147483799" r:id="rId79"/>
    <p:sldLayoutId id="2147483800" r:id="rId80"/>
    <p:sldLayoutId id="2147483933" r:id="rId81"/>
    <p:sldLayoutId id="2147483934" r:id="rId82"/>
    <p:sldLayoutId id="2147483935" r:id="rId83"/>
    <p:sldLayoutId id="2147483936" r:id="rId84"/>
    <p:sldLayoutId id="2147483940" r:id="rId85"/>
    <p:sldLayoutId id="2147483913" r:id="rId86"/>
    <p:sldLayoutId id="2147483710" r:id="rId87"/>
    <p:sldLayoutId id="2147483711" r:id="rId88"/>
    <p:sldLayoutId id="2147483712" r:id="rId89"/>
    <p:sldLayoutId id="2147483713" r:id="rId90"/>
    <p:sldLayoutId id="2147483714" r:id="rId91"/>
    <p:sldLayoutId id="2147483765" r:id="rId92"/>
    <p:sldLayoutId id="2147483766" r:id="rId93"/>
    <p:sldLayoutId id="2147483767" r:id="rId94"/>
    <p:sldLayoutId id="2147483871" r:id="rId95"/>
    <p:sldLayoutId id="2147483872" r:id="rId96"/>
    <p:sldLayoutId id="2147483873" r:id="rId97"/>
    <p:sldLayoutId id="2147483874" r:id="rId98"/>
    <p:sldLayoutId id="2147483910" r:id="rId99"/>
    <p:sldLayoutId id="2147483911" r:id="rId100"/>
    <p:sldLayoutId id="2147483917" r:id="rId101"/>
    <p:sldLayoutId id="2147483915" r:id="rId102"/>
    <p:sldLayoutId id="2147483916" r:id="rId103"/>
    <p:sldLayoutId id="2147483715" r:id="rId104"/>
    <p:sldLayoutId id="2147483716" r:id="rId105"/>
    <p:sldLayoutId id="2147483817" r:id="rId106"/>
    <p:sldLayoutId id="2147483818" r:id="rId107"/>
    <p:sldLayoutId id="2147483819" r:id="rId108"/>
    <p:sldLayoutId id="2147483820" r:id="rId109"/>
    <p:sldLayoutId id="2147483821" r:id="rId110"/>
    <p:sldLayoutId id="2147483822" r:id="rId111"/>
    <p:sldLayoutId id="2147483823" r:id="rId112"/>
    <p:sldLayoutId id="2147483725" r:id="rId113"/>
    <p:sldLayoutId id="2147483726" r:id="rId114"/>
    <p:sldLayoutId id="2147483727" r:id="rId115"/>
    <p:sldLayoutId id="2147483728" r:id="rId116"/>
    <p:sldLayoutId id="2147483729" r:id="rId117"/>
    <p:sldLayoutId id="2147483730" r:id="rId118"/>
    <p:sldLayoutId id="2147483731" r:id="rId119"/>
    <p:sldLayoutId id="2147483744" r:id="rId120"/>
    <p:sldLayoutId id="2147483745" r:id="rId121"/>
    <p:sldLayoutId id="2147483746" r:id="rId122"/>
    <p:sldLayoutId id="2147483735" r:id="rId123"/>
    <p:sldLayoutId id="2147483736" r:id="rId124"/>
    <p:sldLayoutId id="2147483737" r:id="rId125"/>
    <p:sldLayoutId id="2147483738" r:id="rId126"/>
    <p:sldLayoutId id="2147483739" r:id="rId127"/>
    <p:sldLayoutId id="2147483740" r:id="rId128"/>
    <p:sldLayoutId id="2147483741" r:id="rId129"/>
    <p:sldLayoutId id="2147483724" r:id="rId130"/>
    <p:sldLayoutId id="2147483743" r:id="rId131"/>
    <p:sldLayoutId id="2147483825" r:id="rId132"/>
    <p:sldLayoutId id="2147483842" r:id="rId133"/>
    <p:sldLayoutId id="2147483843" r:id="rId134"/>
    <p:sldLayoutId id="2147483844" r:id="rId135"/>
    <p:sldLayoutId id="2147483845" r:id="rId136"/>
    <p:sldLayoutId id="2147483846" r:id="rId137"/>
    <p:sldLayoutId id="2147483847" r:id="rId138"/>
    <p:sldLayoutId id="2147483848" r:id="rId139"/>
    <p:sldLayoutId id="2147483849" r:id="rId140"/>
    <p:sldLayoutId id="2147483850" r:id="rId141"/>
    <p:sldLayoutId id="2147483824" r:id="rId142"/>
    <p:sldLayoutId id="2147483841" r:id="rId143"/>
    <p:sldLayoutId id="2147483920" r:id="rId144"/>
    <p:sldLayoutId id="2147483921" r:id="rId145"/>
    <p:sldLayoutId id="2147483922" r:id="rId146"/>
    <p:sldLayoutId id="2147483923" r:id="rId147"/>
    <p:sldLayoutId id="2147483723" r:id="rId148"/>
    <p:sldLayoutId id="2147483770" r:id="rId149"/>
    <p:sldLayoutId id="2147483771" r:id="rId150"/>
    <p:sldLayoutId id="2147483747" r:id="rId151"/>
    <p:sldLayoutId id="2147483748" r:id="rId152"/>
    <p:sldLayoutId id="2147483749" r:id="rId153"/>
    <p:sldLayoutId id="2147483906" r:id="rId154"/>
    <p:sldLayoutId id="2147483907" r:id="rId155"/>
    <p:sldLayoutId id="2147483914" r:id="rId156"/>
    <p:sldLayoutId id="2147483851" r:id="rId157"/>
    <p:sldLayoutId id="2147483769" r:id="rId158"/>
    <p:sldLayoutId id="2147483836" r:id="rId159"/>
    <p:sldLayoutId id="2147483802" r:id="rId160"/>
    <p:sldLayoutId id="2147483811" r:id="rId161"/>
    <p:sldLayoutId id="2147483805" r:id="rId162"/>
    <p:sldLayoutId id="2147483827" r:id="rId163"/>
    <p:sldLayoutId id="2147483891" r:id="rId164"/>
    <p:sldLayoutId id="2147483892" r:id="rId165"/>
    <p:sldLayoutId id="2147483790" r:id="rId166"/>
    <p:sldLayoutId id="2147483879" r:id="rId167"/>
    <p:sldLayoutId id="2147483880" r:id="rId168"/>
    <p:sldLayoutId id="2147483881" r:id="rId169"/>
    <p:sldLayoutId id="2147483882" r:id="rId170"/>
    <p:sldLayoutId id="2147483883" r:id="rId171"/>
    <p:sldLayoutId id="2147483884" r:id="rId172"/>
    <p:sldLayoutId id="2147483887" r:id="rId173"/>
    <p:sldLayoutId id="2147483912" r:id="rId174"/>
    <p:sldLayoutId id="2147483885" r:id="rId175"/>
    <p:sldLayoutId id="2147483886" r:id="rId176"/>
    <p:sldLayoutId id="2147483888" r:id="rId177"/>
    <p:sldLayoutId id="2147483918" r:id="rId178"/>
    <p:sldLayoutId id="2147483919" r:id="rId179"/>
    <p:sldLayoutId id="2147483925" r:id="rId180"/>
    <p:sldLayoutId id="2147483926" r:id="rId181"/>
    <p:sldLayoutId id="2147483928" r:id="rId182"/>
    <p:sldLayoutId id="2147483806" r:id="rId183"/>
    <p:sldLayoutId id="2147483808" r:id="rId184"/>
    <p:sldLayoutId id="2147483809" r:id="rId185"/>
    <p:sldLayoutId id="2147483810" r:id="rId186"/>
    <p:sldLayoutId id="2147483826" r:id="rId187"/>
    <p:sldLayoutId id="2147483941" r:id="rId188"/>
    <p:sldLayoutId id="2147483943" r:id="rId189"/>
    <p:sldLayoutId id="2147483944" r:id="rId190"/>
    <p:sldLayoutId id="2147483945" r:id="rId191"/>
    <p:sldLayoutId id="2147483946" r:id="rId192"/>
    <p:sldLayoutId id="2147483908" r:id="rId193"/>
    <p:sldLayoutId id="2147483664" r:id="rId194"/>
    <p:sldLayoutId id="2147483665" r:id="rId195"/>
    <p:sldLayoutId id="2147483666" r:id="rId196"/>
    <p:sldLayoutId id="2147483667" r:id="rId197"/>
    <p:sldLayoutId id="2147483671" r:id="rId198"/>
    <p:sldLayoutId id="2147483673" r:id="rId199"/>
    <p:sldLayoutId id="2147483674" r:id="rId200"/>
    <p:sldLayoutId id="2147483861" r:id="rId201"/>
    <p:sldLayoutId id="2147483900" r:id="rId202"/>
    <p:sldLayoutId id="2147483678" r:id="rId203"/>
    <p:sldLayoutId id="2147483687" r:id="rId204"/>
    <p:sldLayoutId id="2147483686" r:id="rId205"/>
    <p:sldLayoutId id="2147483688" r:id="rId206"/>
    <p:sldLayoutId id="2147483689" r:id="rId207"/>
    <p:sldLayoutId id="2147483690" r:id="rId208"/>
    <p:sldLayoutId id="2147483691" r:id="rId209"/>
    <p:sldLayoutId id="2147483679" r:id="rId210"/>
    <p:sldLayoutId id="2147483692" r:id="rId211"/>
    <p:sldLayoutId id="2147483681" r:id="rId212"/>
    <p:sldLayoutId id="2147483682" r:id="rId213"/>
    <p:sldLayoutId id="2147483683" r:id="rId214"/>
    <p:sldLayoutId id="2147483756" r:id="rId215"/>
    <p:sldLayoutId id="2147483757" r:id="rId216"/>
    <p:sldLayoutId id="2147483758" r:id="rId217"/>
    <p:sldLayoutId id="2147483759" r:id="rId218"/>
    <p:sldLayoutId id="2147483760" r:id="rId219"/>
    <p:sldLayoutId id="2147483684" r:id="rId220"/>
    <p:sldLayoutId id="2147483685" r:id="rId221"/>
    <p:sldLayoutId id="2147483772" r:id="rId222"/>
    <p:sldLayoutId id="2147483856" r:id="rId223"/>
    <p:sldLayoutId id="2147483857" r:id="rId224"/>
    <p:sldLayoutId id="2147483858" r:id="rId225"/>
    <p:sldLayoutId id="2147483859" r:id="rId226"/>
    <p:sldLayoutId id="2147483855" r:id="rId227"/>
    <p:sldLayoutId id="2147483931" r:id="rId228"/>
    <p:sldLayoutId id="2147483932" r:id="rId229"/>
    <p:sldLayoutId id="2147483694" r:id="rId230"/>
    <p:sldLayoutId id="2147483695" r:id="rId231"/>
    <p:sldLayoutId id="2147483706" r:id="rId232"/>
    <p:sldLayoutId id="2147483707" r:id="rId233"/>
    <p:sldLayoutId id="2147483708" r:id="rId234"/>
    <p:sldLayoutId id="2147483702" r:id="rId235"/>
    <p:sldLayoutId id="2147483697" r:id="rId236"/>
    <p:sldLayoutId id="2147483698" r:id="rId237"/>
    <p:sldLayoutId id="2147483699" r:id="rId238"/>
    <p:sldLayoutId id="2147483700" r:id="rId239"/>
    <p:sldLayoutId id="2147483703" r:id="rId240"/>
    <p:sldLayoutId id="2147483704" r:id="rId241"/>
    <p:sldLayoutId id="2147483705" r:id="rId242"/>
    <p:sldLayoutId id="2147483709" r:id="rId243"/>
    <p:sldLayoutId id="2147483701" r:id="rId244"/>
    <p:sldLayoutId id="2147483812" r:id="rId245"/>
    <p:sldLayoutId id="2147483813" r:id="rId246"/>
    <p:sldLayoutId id="2147483814" r:id="rId247"/>
    <p:sldLayoutId id="2147483835" r:id="rId248"/>
    <p:sldLayoutId id="2147483801" r:id="rId249"/>
    <p:sldLayoutId id="2147483717" r:id="rId250"/>
    <p:sldLayoutId id="2147483904" r:id="rId251"/>
    <p:sldLayoutId id="2147483718" r:id="rId252"/>
    <p:sldLayoutId id="2147483719" r:id="rId253"/>
    <p:sldLayoutId id="2147483839" r:id="rId254"/>
    <p:sldLayoutId id="2147483838" r:id="rId255"/>
    <p:sldLayoutId id="2147483840" r:id="rId256"/>
    <p:sldLayoutId id="2147483889" r:id="rId257"/>
    <p:sldLayoutId id="2147483890" r:id="rId258"/>
    <p:sldLayoutId id="2147483720" r:id="rId259"/>
    <p:sldLayoutId id="2147483803" r:id="rId260"/>
    <p:sldLayoutId id="2147483804" r:id="rId261"/>
    <p:sldLayoutId id="2147483795" r:id="rId262"/>
    <p:sldLayoutId id="2147483807" r:id="rId263"/>
    <p:sldLayoutId id="2147483905" r:id="rId264"/>
    <p:sldLayoutId id="2147483947" r:id="rId26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46" userDrawn="1">
          <p15:clr>
            <a:srgbClr val="000000"/>
          </p15:clr>
        </p15:guide>
        <p15:guide id="2" orient="horz" pos="3974" userDrawn="1">
          <p15:clr>
            <a:srgbClr val="000000"/>
          </p15:clr>
        </p15:guide>
        <p15:guide id="3" orient="horz" pos="2160" userDrawn="1">
          <p15:clr>
            <a:srgbClr val="000000"/>
          </p15:clr>
        </p15:guide>
        <p15:guide id="4" pos="3840" userDrawn="1">
          <p15:clr>
            <a:srgbClr val="000000"/>
          </p15:clr>
        </p15:guide>
        <p15:guide id="5" pos="211" userDrawn="1">
          <p15:clr>
            <a:srgbClr val="000000"/>
          </p15:clr>
        </p15:guide>
        <p15:guide id="6" pos="7469" userDrawn="1">
          <p15:clr>
            <a:srgbClr val="000000"/>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6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4.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86.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87.xml"/><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87.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16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8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87.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86.xml"/></Relationships>
</file>

<file path=ppt/slides/_rels/slide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8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87.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9.xml"/><Relationship Id="rId1" Type="http://schemas.openxmlformats.org/officeDocument/2006/relationships/slideLayout" Target="../slideLayouts/slideLayout2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1.xml"/><Relationship Id="rId1" Type="http://schemas.openxmlformats.org/officeDocument/2006/relationships/slideLayout" Target="../slideLayouts/slideLayout162.xml"/><Relationship Id="rId4" Type="http://schemas.openxmlformats.org/officeDocument/2006/relationships/image" Target="../media/image27.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8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4.xml"/></Relationships>
</file>

<file path=ppt/slides/_rels/slide3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notesSlide" Target="../notesSlides/notesSlide23.xml"/><Relationship Id="rId1" Type="http://schemas.openxmlformats.org/officeDocument/2006/relationships/slideLayout" Target="../slideLayouts/slideLayout88.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3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4.xml"/><Relationship Id="rId1" Type="http://schemas.openxmlformats.org/officeDocument/2006/relationships/slideLayout" Target="../slideLayouts/slideLayout88.xml"/><Relationship Id="rId5" Type="http://schemas.openxmlformats.org/officeDocument/2006/relationships/image" Target="../media/image31.png"/><Relationship Id="rId4" Type="http://schemas.openxmlformats.org/officeDocument/2006/relationships/image" Target="../media/image30.png"/></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6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4.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87.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62.xml"/><Relationship Id="rId5" Type="http://schemas.openxmlformats.org/officeDocument/2006/relationships/image" Target="../media/image8.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E39C3CFD-EB23-4635-B3F4-2CD31F890F56}"/>
              </a:ext>
            </a:extLst>
          </p:cNvPr>
          <p:cNvCxnSpPr>
            <a:cxnSpLocks/>
          </p:cNvCxnSpPr>
          <p:nvPr/>
        </p:nvCxnSpPr>
        <p:spPr>
          <a:xfrm>
            <a:off x="6088379" y="5590875"/>
            <a:ext cx="0" cy="1571925"/>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4" name="Rectangle 3"/>
          <p:cNvSpPr/>
          <p:nvPr/>
        </p:nvSpPr>
        <p:spPr>
          <a:xfrm>
            <a:off x="3040379" y="4960035"/>
            <a:ext cx="6096000" cy="523220"/>
          </a:xfrm>
          <a:prstGeom prst="rect">
            <a:avLst/>
          </a:prstGeom>
        </p:spPr>
        <p:txBody>
          <a:bodyPr>
            <a:spAutoFit/>
          </a:bodyPr>
          <a:lstStyle/>
          <a:p>
            <a:pPr algn="ctr"/>
            <a:r>
              <a:rPr lang="en-MY" sz="2800" dirty="0">
                <a:solidFill>
                  <a:schemeClr val="tx2"/>
                </a:solidFill>
                <a:latin typeface="+mj-lt"/>
                <a:ea typeface="Open Sans Extrabold" panose="020B0906030804020204" pitchFamily="34" charset="0"/>
                <a:cs typeface="Open Sans Extrabold" panose="020B0906030804020204" pitchFamily="34" charset="0"/>
              </a:rPr>
              <a:t>Health.Mo.Gov</a:t>
            </a:r>
          </a:p>
        </p:txBody>
      </p:sp>
      <p:pic>
        <p:nvPicPr>
          <p:cNvPr id="2" name="Picture 1"/>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794770" y="1518886"/>
            <a:ext cx="8602461" cy="3441149"/>
          </a:xfrm>
          <a:prstGeom prst="rect">
            <a:avLst/>
          </a:prstGeom>
        </p:spPr>
      </p:pic>
    </p:spTree>
    <p:extLst>
      <p:ext uri="{BB962C8B-B14F-4D97-AF65-F5344CB8AC3E}">
        <p14:creationId xmlns:p14="http://schemas.microsoft.com/office/powerpoint/2010/main" val="413775426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AFCE8355-A41A-4EE7-9E35-1A5E32B451EE}"/>
              </a:ext>
            </a:extLst>
          </p:cNvPr>
          <p:cNvSpPr/>
          <p:nvPr/>
        </p:nvSpPr>
        <p:spPr>
          <a:xfrm>
            <a:off x="5142467" y="2383930"/>
            <a:ext cx="1914525" cy="191452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sz="4800" dirty="0">
              <a:solidFill>
                <a:schemeClr val="bg1"/>
              </a:solidFill>
              <a:latin typeface="webapp2_icons_cc" panose="02000503000000000000" pitchFamily="2" charset="0"/>
            </a:endParaRPr>
          </a:p>
        </p:txBody>
      </p:sp>
      <p:sp>
        <p:nvSpPr>
          <p:cNvPr id="8" name="Oval 7">
            <a:extLst>
              <a:ext uri="{FF2B5EF4-FFF2-40B4-BE49-F238E27FC236}">
                <a16:creationId xmlns:a16="http://schemas.microsoft.com/office/drawing/2014/main" id="{B8FC4E0A-293F-4207-B862-A7997332AF29}"/>
              </a:ext>
            </a:extLst>
          </p:cNvPr>
          <p:cNvSpPr/>
          <p:nvPr/>
        </p:nvSpPr>
        <p:spPr>
          <a:xfrm>
            <a:off x="3074295" y="2383928"/>
            <a:ext cx="1914525" cy="191452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sz="4800" dirty="0">
              <a:solidFill>
                <a:schemeClr val="bg1"/>
              </a:solidFill>
              <a:latin typeface="webapp1_icons_cc" panose="02000503000000000000" pitchFamily="2" charset="0"/>
            </a:endParaRPr>
          </a:p>
        </p:txBody>
      </p:sp>
      <p:sp>
        <p:nvSpPr>
          <p:cNvPr id="10" name="Oval 9">
            <a:extLst>
              <a:ext uri="{FF2B5EF4-FFF2-40B4-BE49-F238E27FC236}">
                <a16:creationId xmlns:a16="http://schemas.microsoft.com/office/drawing/2014/main" id="{CF1987E7-77DC-4021-B0D7-BEB40F22FE7F}"/>
              </a:ext>
            </a:extLst>
          </p:cNvPr>
          <p:cNvSpPr/>
          <p:nvPr/>
        </p:nvSpPr>
        <p:spPr>
          <a:xfrm>
            <a:off x="9292494" y="2368142"/>
            <a:ext cx="1914525" cy="191452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sz="4800" dirty="0">
              <a:solidFill>
                <a:schemeClr val="bg1"/>
              </a:solidFill>
              <a:latin typeface="webapp2_icons_cc" panose="02000503000000000000" pitchFamily="2" charset="0"/>
            </a:endParaRPr>
          </a:p>
        </p:txBody>
      </p:sp>
      <p:sp>
        <p:nvSpPr>
          <p:cNvPr id="11" name="Oval 10">
            <a:extLst>
              <a:ext uri="{FF2B5EF4-FFF2-40B4-BE49-F238E27FC236}">
                <a16:creationId xmlns:a16="http://schemas.microsoft.com/office/drawing/2014/main" id="{C2A9F935-91F0-4A8B-AAE9-FDCD5FB6C635}"/>
              </a:ext>
            </a:extLst>
          </p:cNvPr>
          <p:cNvSpPr/>
          <p:nvPr/>
        </p:nvSpPr>
        <p:spPr>
          <a:xfrm>
            <a:off x="7253035" y="2383929"/>
            <a:ext cx="1914525" cy="191452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sz="4800" dirty="0">
              <a:solidFill>
                <a:schemeClr val="bg1"/>
              </a:solidFill>
              <a:latin typeface="webapp1_icons_cc" panose="02000503000000000000" pitchFamily="2" charset="0"/>
            </a:endParaRPr>
          </a:p>
        </p:txBody>
      </p:sp>
      <p:sp>
        <p:nvSpPr>
          <p:cNvPr id="9" name="Oval 8">
            <a:extLst>
              <a:ext uri="{FF2B5EF4-FFF2-40B4-BE49-F238E27FC236}">
                <a16:creationId xmlns:a16="http://schemas.microsoft.com/office/drawing/2014/main" id="{22899031-C034-4285-977C-938C9B6BFB25}"/>
              </a:ext>
            </a:extLst>
          </p:cNvPr>
          <p:cNvSpPr/>
          <p:nvPr/>
        </p:nvSpPr>
        <p:spPr>
          <a:xfrm>
            <a:off x="956710" y="2383930"/>
            <a:ext cx="1914525" cy="191452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sz="4800" dirty="0">
              <a:solidFill>
                <a:schemeClr val="bg1"/>
              </a:solidFill>
              <a:latin typeface="webapp1_icons_cc" panose="02000503000000000000" pitchFamily="2" charset="0"/>
            </a:endParaRPr>
          </a:p>
        </p:txBody>
      </p:sp>
      <p:sp>
        <p:nvSpPr>
          <p:cNvPr id="13" name="TextBox 12">
            <a:extLst>
              <a:ext uri="{FF2B5EF4-FFF2-40B4-BE49-F238E27FC236}">
                <a16:creationId xmlns:a16="http://schemas.microsoft.com/office/drawing/2014/main" id="{09D685B0-BDF8-4536-8A29-67501C00B626}"/>
              </a:ext>
            </a:extLst>
          </p:cNvPr>
          <p:cNvSpPr txBox="1"/>
          <p:nvPr/>
        </p:nvSpPr>
        <p:spPr>
          <a:xfrm>
            <a:off x="2363301" y="478162"/>
            <a:ext cx="7455888" cy="923330"/>
          </a:xfrm>
          <a:prstGeom prst="rect">
            <a:avLst/>
          </a:prstGeom>
          <a:noFill/>
        </p:spPr>
        <p:txBody>
          <a:bodyPr wrap="none" rtlCol="0">
            <a:spAutoFit/>
          </a:bodyPr>
          <a:lstStyle/>
          <a:p>
            <a:pPr algn="ctr"/>
            <a:r>
              <a:rPr lang="en-MY" sz="5400" dirty="0">
                <a:latin typeface="+mj-lt"/>
                <a:ea typeface="Open Sans Extrabold" panose="020B0906030804020204" pitchFamily="34" charset="0"/>
                <a:cs typeface="Open Sans Extrabold" panose="020B0906030804020204" pitchFamily="34" charset="0"/>
              </a:rPr>
              <a:t>MCH Services Program</a:t>
            </a:r>
          </a:p>
        </p:txBody>
      </p:sp>
      <p:sp>
        <p:nvSpPr>
          <p:cNvPr id="14" name="TextBox 13">
            <a:extLst>
              <a:ext uri="{FF2B5EF4-FFF2-40B4-BE49-F238E27FC236}">
                <a16:creationId xmlns:a16="http://schemas.microsoft.com/office/drawing/2014/main" id="{6D8B9F30-C010-488D-B6B9-675B7936813D}"/>
              </a:ext>
            </a:extLst>
          </p:cNvPr>
          <p:cNvSpPr txBox="1"/>
          <p:nvPr/>
        </p:nvSpPr>
        <p:spPr>
          <a:xfrm>
            <a:off x="5396933" y="1401492"/>
            <a:ext cx="1706622" cy="369332"/>
          </a:xfrm>
          <a:prstGeom prst="rect">
            <a:avLst/>
          </a:prstGeom>
          <a:noFill/>
        </p:spPr>
        <p:txBody>
          <a:bodyPr wrap="none" rtlCol="0">
            <a:spAutoFit/>
          </a:bodyPr>
          <a:lstStyle/>
          <a:p>
            <a:pPr algn="ctr"/>
            <a:r>
              <a:rPr lang="en-MY" dirty="0"/>
              <a:t>Meet the Team</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81926" y="1979994"/>
            <a:ext cx="1985634" cy="2980313"/>
          </a:xfrm>
          <a:prstGeom prst="rect">
            <a:avLst/>
          </a:prstGeom>
        </p:spPr>
      </p:pic>
      <p:pic>
        <p:nvPicPr>
          <p:cNvPr id="5" name="Picture 4"/>
          <p:cNvPicPr>
            <a:picLocks noChangeAspect="1"/>
          </p:cNvPicPr>
          <p:nvPr/>
        </p:nvPicPr>
        <p:blipFill>
          <a:blip r:embed="rId4"/>
          <a:stretch>
            <a:fillRect/>
          </a:stretch>
        </p:blipFill>
        <p:spPr>
          <a:xfrm>
            <a:off x="3144139" y="2540636"/>
            <a:ext cx="1760540" cy="1601107"/>
          </a:xfrm>
          <a:prstGeom prst="rect">
            <a:avLst/>
          </a:prstGeom>
        </p:spPr>
      </p:pic>
      <p:pic>
        <p:nvPicPr>
          <p:cNvPr id="6" name="Picture 5"/>
          <p:cNvPicPr>
            <a:picLocks noChangeAspect="1"/>
          </p:cNvPicPr>
          <p:nvPr/>
        </p:nvPicPr>
        <p:blipFill>
          <a:blip r:embed="rId5"/>
          <a:stretch>
            <a:fillRect/>
          </a:stretch>
        </p:blipFill>
        <p:spPr>
          <a:xfrm>
            <a:off x="4530355" y="1361324"/>
            <a:ext cx="2931873" cy="4146673"/>
          </a:xfrm>
          <a:prstGeom prst="rect">
            <a:avLst/>
          </a:prstGeom>
        </p:spPr>
      </p:pic>
      <p:pic>
        <p:nvPicPr>
          <p:cNvPr id="12" name="Picture 11"/>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948204" y="2158312"/>
            <a:ext cx="1914525" cy="2552699"/>
          </a:xfrm>
          <a:prstGeom prst="rect">
            <a:avLst/>
          </a:prstGeom>
        </p:spPr>
      </p:pic>
      <p:sp>
        <p:nvSpPr>
          <p:cNvPr id="20" name="TextBox 19"/>
          <p:cNvSpPr txBox="1"/>
          <p:nvPr/>
        </p:nvSpPr>
        <p:spPr>
          <a:xfrm>
            <a:off x="736725" y="4342629"/>
            <a:ext cx="2157447" cy="584775"/>
          </a:xfrm>
          <a:prstGeom prst="rect">
            <a:avLst/>
          </a:prstGeom>
          <a:noFill/>
        </p:spPr>
        <p:txBody>
          <a:bodyPr wrap="square" rtlCol="0">
            <a:spAutoFit/>
          </a:bodyPr>
          <a:lstStyle/>
          <a:p>
            <a:pPr algn="ctr"/>
            <a:r>
              <a:rPr lang="en-US" sz="1600" dirty="0"/>
              <a:t>Sara Gorman</a:t>
            </a:r>
          </a:p>
          <a:p>
            <a:pPr algn="ctr"/>
            <a:r>
              <a:rPr lang="en-US" sz="1600" dirty="0"/>
              <a:t>Program Manager</a:t>
            </a:r>
          </a:p>
        </p:txBody>
      </p:sp>
      <p:sp>
        <p:nvSpPr>
          <p:cNvPr id="21" name="Rectangle 20"/>
          <p:cNvSpPr/>
          <p:nvPr/>
        </p:nvSpPr>
        <p:spPr>
          <a:xfrm>
            <a:off x="2791813" y="4368429"/>
            <a:ext cx="2350654" cy="584775"/>
          </a:xfrm>
          <a:prstGeom prst="rect">
            <a:avLst/>
          </a:prstGeom>
        </p:spPr>
        <p:txBody>
          <a:bodyPr wrap="square">
            <a:spAutoFit/>
          </a:bodyPr>
          <a:lstStyle/>
          <a:p>
            <a:pPr algn="ctr"/>
            <a:r>
              <a:rPr lang="en-US" sz="1600" dirty="0"/>
              <a:t>Amy Bradshaw</a:t>
            </a:r>
          </a:p>
          <a:p>
            <a:pPr algn="ctr"/>
            <a:r>
              <a:rPr lang="en-US" sz="1600" dirty="0"/>
              <a:t>East/Southeast DNC</a:t>
            </a:r>
          </a:p>
        </p:txBody>
      </p:sp>
      <p:sp>
        <p:nvSpPr>
          <p:cNvPr id="23" name="Rectangle 22"/>
          <p:cNvSpPr/>
          <p:nvPr/>
        </p:nvSpPr>
        <p:spPr>
          <a:xfrm>
            <a:off x="5209750" y="4368429"/>
            <a:ext cx="1839923" cy="584775"/>
          </a:xfrm>
          <a:prstGeom prst="rect">
            <a:avLst/>
          </a:prstGeom>
        </p:spPr>
        <p:txBody>
          <a:bodyPr wrap="square">
            <a:spAutoFit/>
          </a:bodyPr>
          <a:lstStyle/>
          <a:p>
            <a:pPr algn="ctr"/>
            <a:r>
              <a:rPr lang="en-US" sz="1600" dirty="0"/>
              <a:t>Lindsey Cobb</a:t>
            </a:r>
          </a:p>
          <a:p>
            <a:pPr algn="ctr"/>
            <a:r>
              <a:rPr lang="en-US" sz="1600" dirty="0"/>
              <a:t>Southwest DNC</a:t>
            </a:r>
          </a:p>
        </p:txBody>
      </p:sp>
      <p:sp>
        <p:nvSpPr>
          <p:cNvPr id="24" name="Rectangle 23"/>
          <p:cNvSpPr/>
          <p:nvPr/>
        </p:nvSpPr>
        <p:spPr>
          <a:xfrm>
            <a:off x="7277844" y="4368429"/>
            <a:ext cx="2065295" cy="584775"/>
          </a:xfrm>
          <a:prstGeom prst="rect">
            <a:avLst/>
          </a:prstGeom>
        </p:spPr>
        <p:txBody>
          <a:bodyPr wrap="square">
            <a:spAutoFit/>
          </a:bodyPr>
          <a:lstStyle/>
          <a:p>
            <a:pPr algn="ctr"/>
            <a:r>
              <a:rPr lang="en-US" sz="1600" dirty="0"/>
              <a:t>Macey Shinn</a:t>
            </a:r>
          </a:p>
          <a:p>
            <a:pPr algn="ctr"/>
            <a:r>
              <a:rPr lang="en-US" sz="1600" dirty="0"/>
              <a:t>West Central DNC</a:t>
            </a:r>
          </a:p>
        </p:txBody>
      </p:sp>
      <p:sp>
        <p:nvSpPr>
          <p:cNvPr id="25" name="Rectangle 24"/>
          <p:cNvSpPr/>
          <p:nvPr/>
        </p:nvSpPr>
        <p:spPr>
          <a:xfrm>
            <a:off x="9292494" y="4364340"/>
            <a:ext cx="2245246" cy="584775"/>
          </a:xfrm>
          <a:prstGeom prst="rect">
            <a:avLst/>
          </a:prstGeom>
        </p:spPr>
        <p:txBody>
          <a:bodyPr wrap="square">
            <a:spAutoFit/>
          </a:bodyPr>
          <a:lstStyle/>
          <a:p>
            <a:pPr algn="ctr"/>
            <a:r>
              <a:rPr lang="en-US" sz="1600" dirty="0"/>
              <a:t>Sara Thompson</a:t>
            </a:r>
          </a:p>
          <a:p>
            <a:pPr algn="ctr"/>
            <a:r>
              <a:rPr lang="en-US" sz="1600" dirty="0"/>
              <a:t>Northern DNC</a:t>
            </a:r>
          </a:p>
        </p:txBody>
      </p:sp>
      <p:pic>
        <p:nvPicPr>
          <p:cNvPr id="30" name="Picture 2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343139" y="1621393"/>
            <a:ext cx="1830213" cy="2747036"/>
          </a:xfrm>
          <a:prstGeom prst="rect">
            <a:avLst/>
          </a:prstGeom>
        </p:spPr>
      </p:pic>
    </p:spTree>
    <p:extLst>
      <p:ext uri="{BB962C8B-B14F-4D97-AF65-F5344CB8AC3E}">
        <p14:creationId xmlns:p14="http://schemas.microsoft.com/office/powerpoint/2010/main" val="4074786899"/>
      </p:ext>
    </p:extLst>
  </p:cSld>
  <p:clrMapOvr>
    <a:masterClrMapping/>
  </p:clrMapOvr>
  <p:transition spd="med">
    <p:pull/>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BA95E6-68CB-4DD6-9E75-CCFEFB42B719}"/>
              </a:ext>
            </a:extLst>
          </p:cNvPr>
          <p:cNvSpPr>
            <a:spLocks noGrp="1"/>
          </p:cNvSpPr>
          <p:nvPr>
            <p:ph type="title"/>
          </p:nvPr>
        </p:nvSpPr>
        <p:spPr/>
        <p:txBody>
          <a:bodyPr/>
          <a:lstStyle/>
          <a:p>
            <a:r>
              <a:rPr lang="en-US" dirty="0"/>
              <a:t>FFY2020-2025</a:t>
            </a:r>
          </a:p>
        </p:txBody>
      </p:sp>
      <p:sp>
        <p:nvSpPr>
          <p:cNvPr id="3" name="Subtitle 2">
            <a:extLst>
              <a:ext uri="{FF2B5EF4-FFF2-40B4-BE49-F238E27FC236}">
                <a16:creationId xmlns:a16="http://schemas.microsoft.com/office/drawing/2014/main" id="{333106BC-FD25-44E9-9021-52F452FADBC5}"/>
              </a:ext>
            </a:extLst>
          </p:cNvPr>
          <p:cNvSpPr>
            <a:spLocks noGrp="1"/>
          </p:cNvSpPr>
          <p:nvPr>
            <p:ph type="subTitle" idx="1"/>
          </p:nvPr>
        </p:nvSpPr>
        <p:spPr/>
        <p:txBody>
          <a:bodyPr/>
          <a:lstStyle/>
          <a:p>
            <a:r>
              <a:rPr lang="en-US" dirty="0"/>
              <a:t>Priority Health Issues</a:t>
            </a:r>
            <a:endParaRPr lang="en-MY" dirty="0"/>
          </a:p>
        </p:txBody>
      </p:sp>
      <p:sp>
        <p:nvSpPr>
          <p:cNvPr id="9" name="TextBox 8">
            <a:extLst>
              <a:ext uri="{FF2B5EF4-FFF2-40B4-BE49-F238E27FC236}">
                <a16:creationId xmlns:a16="http://schemas.microsoft.com/office/drawing/2014/main" id="{A336B46D-09D7-48A5-81BB-754457035847}"/>
              </a:ext>
            </a:extLst>
          </p:cNvPr>
          <p:cNvSpPr txBox="1"/>
          <p:nvPr/>
        </p:nvSpPr>
        <p:spPr>
          <a:xfrm>
            <a:off x="982876" y="1997226"/>
            <a:ext cx="4419800" cy="461665"/>
          </a:xfrm>
          <a:prstGeom prst="rect">
            <a:avLst/>
          </a:prstGeom>
          <a:noFill/>
        </p:spPr>
        <p:txBody>
          <a:bodyPr wrap="none" rtlCol="0">
            <a:spAutoFit/>
          </a:bodyPr>
          <a:lstStyle/>
          <a:p>
            <a:r>
              <a:rPr lang="en-MY" sz="1200" dirty="0">
                <a:latin typeface="Montserrat ExtraBold" panose="00000900000000000000" pitchFamily="50" charset="0"/>
                <a:ea typeface="Open Sans SemiBold" panose="020B0706030804020204" pitchFamily="34" charset="0"/>
                <a:cs typeface="Open Sans SemiBold" panose="020B0706030804020204" pitchFamily="34" charset="0"/>
              </a:rPr>
              <a:t>Improve pre-conception, prenatal and postpartum </a:t>
            </a:r>
          </a:p>
          <a:p>
            <a:r>
              <a:rPr lang="en-MY" sz="1200" dirty="0">
                <a:latin typeface="Montserrat ExtraBold" panose="00000900000000000000" pitchFamily="50" charset="0"/>
                <a:ea typeface="Open Sans SemiBold" panose="020B0706030804020204" pitchFamily="34" charset="0"/>
                <a:cs typeface="Open Sans SemiBold" panose="020B0706030804020204" pitchFamily="34" charset="0"/>
              </a:rPr>
              <a:t>health care services for women of childbearing age</a:t>
            </a:r>
          </a:p>
        </p:txBody>
      </p:sp>
      <p:sp>
        <p:nvSpPr>
          <p:cNvPr id="71" name="TextBox 70">
            <a:extLst>
              <a:ext uri="{FF2B5EF4-FFF2-40B4-BE49-F238E27FC236}">
                <a16:creationId xmlns:a16="http://schemas.microsoft.com/office/drawing/2014/main" id="{1E779D48-1153-49E0-A667-97CCD308BC95}"/>
              </a:ext>
            </a:extLst>
          </p:cNvPr>
          <p:cNvSpPr txBox="1"/>
          <p:nvPr/>
        </p:nvSpPr>
        <p:spPr>
          <a:xfrm>
            <a:off x="6789326" y="1997225"/>
            <a:ext cx="4144083" cy="461665"/>
          </a:xfrm>
          <a:prstGeom prst="rect">
            <a:avLst/>
          </a:prstGeom>
          <a:noFill/>
        </p:spPr>
        <p:txBody>
          <a:bodyPr wrap="none" rtlCol="0">
            <a:spAutoFit/>
          </a:bodyPr>
          <a:lstStyle/>
          <a:p>
            <a:r>
              <a:rPr lang="en-MY" sz="1200" dirty="0">
                <a:latin typeface="Montserrat ExtraBold" panose="00000900000000000000" pitchFamily="50" charset="0"/>
                <a:ea typeface="Open Sans SemiBold" panose="020B0706030804020204" pitchFamily="34" charset="0"/>
                <a:cs typeface="Open Sans SemiBold" panose="020B0706030804020204" pitchFamily="34" charset="0"/>
              </a:rPr>
              <a:t>Promote safe sleep among newborns to reduce </a:t>
            </a:r>
          </a:p>
          <a:p>
            <a:r>
              <a:rPr lang="en-MY" sz="1200" dirty="0">
                <a:latin typeface="Montserrat ExtraBold" panose="00000900000000000000" pitchFamily="50" charset="0"/>
                <a:ea typeface="Open Sans SemiBold" panose="020B0706030804020204" pitchFamily="34" charset="0"/>
                <a:cs typeface="Open Sans SemiBold" panose="020B0706030804020204" pitchFamily="34" charset="0"/>
              </a:rPr>
              <a:t>sleep-related infant deaths</a:t>
            </a:r>
          </a:p>
        </p:txBody>
      </p:sp>
      <p:sp>
        <p:nvSpPr>
          <p:cNvPr id="6" name="Rectangle: Rounded Corners 5">
            <a:extLst>
              <a:ext uri="{FF2B5EF4-FFF2-40B4-BE49-F238E27FC236}">
                <a16:creationId xmlns:a16="http://schemas.microsoft.com/office/drawing/2014/main" id="{9E3D8AC7-B715-4E58-8A6E-8D9527E1BECA}"/>
              </a:ext>
            </a:extLst>
          </p:cNvPr>
          <p:cNvSpPr/>
          <p:nvPr/>
        </p:nvSpPr>
        <p:spPr>
          <a:xfrm>
            <a:off x="1082676" y="2527933"/>
            <a:ext cx="4320000" cy="180000"/>
          </a:xfrm>
          <a:prstGeom prst="roundRect">
            <a:avLst>
              <a:gd name="adj" fmla="val 50000"/>
            </a:avLst>
          </a:prstGeom>
          <a:solidFill>
            <a:schemeClr val="accent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dirty="0"/>
          </a:p>
        </p:txBody>
      </p:sp>
      <p:sp>
        <p:nvSpPr>
          <p:cNvPr id="34" name="Rectangle: Rounded Corners 33">
            <a:extLst>
              <a:ext uri="{FF2B5EF4-FFF2-40B4-BE49-F238E27FC236}">
                <a16:creationId xmlns:a16="http://schemas.microsoft.com/office/drawing/2014/main" id="{19915731-8F64-46CE-BC5A-2C5CF0531E48}"/>
              </a:ext>
            </a:extLst>
          </p:cNvPr>
          <p:cNvSpPr/>
          <p:nvPr/>
        </p:nvSpPr>
        <p:spPr>
          <a:xfrm>
            <a:off x="6809613" y="2527933"/>
            <a:ext cx="4320000" cy="180000"/>
          </a:xfrm>
          <a:prstGeom prst="roundRect">
            <a:avLst>
              <a:gd name="adj" fmla="val 50000"/>
            </a:avLst>
          </a:prstGeom>
          <a:solidFill>
            <a:schemeClr val="accent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dirty="0"/>
          </a:p>
        </p:txBody>
      </p:sp>
      <p:sp>
        <p:nvSpPr>
          <p:cNvPr id="35" name="Rectangle: Rounded Corners 34">
            <a:extLst>
              <a:ext uri="{FF2B5EF4-FFF2-40B4-BE49-F238E27FC236}">
                <a16:creationId xmlns:a16="http://schemas.microsoft.com/office/drawing/2014/main" id="{38E7494A-C745-4F04-9AA5-152EDCD1FA4A}"/>
              </a:ext>
            </a:extLst>
          </p:cNvPr>
          <p:cNvSpPr/>
          <p:nvPr/>
        </p:nvSpPr>
        <p:spPr>
          <a:xfrm>
            <a:off x="6809614" y="2521708"/>
            <a:ext cx="978198" cy="186225"/>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dirty="0"/>
          </a:p>
        </p:txBody>
      </p:sp>
      <p:sp>
        <p:nvSpPr>
          <p:cNvPr id="36" name="Rectangle: Rounded Corners 35">
            <a:extLst>
              <a:ext uri="{FF2B5EF4-FFF2-40B4-BE49-F238E27FC236}">
                <a16:creationId xmlns:a16="http://schemas.microsoft.com/office/drawing/2014/main" id="{79608DC3-8015-433C-8B52-7ADA79BC1D53}"/>
              </a:ext>
            </a:extLst>
          </p:cNvPr>
          <p:cNvSpPr/>
          <p:nvPr/>
        </p:nvSpPr>
        <p:spPr>
          <a:xfrm>
            <a:off x="1082676" y="2521708"/>
            <a:ext cx="2561050" cy="180000"/>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dirty="0"/>
          </a:p>
        </p:txBody>
      </p:sp>
      <p:sp>
        <p:nvSpPr>
          <p:cNvPr id="37" name="Rectangle: Rounded Corners 36">
            <a:extLst>
              <a:ext uri="{FF2B5EF4-FFF2-40B4-BE49-F238E27FC236}">
                <a16:creationId xmlns:a16="http://schemas.microsoft.com/office/drawing/2014/main" id="{12C48E37-2A6A-45AF-ABE8-78F15B8DA374}"/>
              </a:ext>
            </a:extLst>
          </p:cNvPr>
          <p:cNvSpPr/>
          <p:nvPr/>
        </p:nvSpPr>
        <p:spPr>
          <a:xfrm>
            <a:off x="1082676" y="3485156"/>
            <a:ext cx="4320000" cy="180000"/>
          </a:xfrm>
          <a:prstGeom prst="roundRect">
            <a:avLst>
              <a:gd name="adj" fmla="val 50000"/>
            </a:avLst>
          </a:prstGeom>
          <a:solidFill>
            <a:schemeClr val="accent2">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dirty="0"/>
          </a:p>
        </p:txBody>
      </p:sp>
      <p:sp>
        <p:nvSpPr>
          <p:cNvPr id="38" name="Rectangle: Rounded Corners 37">
            <a:extLst>
              <a:ext uri="{FF2B5EF4-FFF2-40B4-BE49-F238E27FC236}">
                <a16:creationId xmlns:a16="http://schemas.microsoft.com/office/drawing/2014/main" id="{4DBB90A3-8798-42E8-A4FB-7856AC29BB35}"/>
              </a:ext>
            </a:extLst>
          </p:cNvPr>
          <p:cNvSpPr/>
          <p:nvPr/>
        </p:nvSpPr>
        <p:spPr>
          <a:xfrm>
            <a:off x="6809613" y="3485156"/>
            <a:ext cx="4320000" cy="180000"/>
          </a:xfrm>
          <a:prstGeom prst="roundRect">
            <a:avLst>
              <a:gd name="adj" fmla="val 50000"/>
            </a:avLst>
          </a:prstGeom>
          <a:solidFill>
            <a:schemeClr val="accent2">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dirty="0"/>
          </a:p>
        </p:txBody>
      </p:sp>
      <p:sp>
        <p:nvSpPr>
          <p:cNvPr id="39" name="Rectangle: Rounded Corners 38">
            <a:extLst>
              <a:ext uri="{FF2B5EF4-FFF2-40B4-BE49-F238E27FC236}">
                <a16:creationId xmlns:a16="http://schemas.microsoft.com/office/drawing/2014/main" id="{04C7948E-6A8C-4A7E-B05C-1A919E905565}"/>
              </a:ext>
            </a:extLst>
          </p:cNvPr>
          <p:cNvSpPr/>
          <p:nvPr/>
        </p:nvSpPr>
        <p:spPr>
          <a:xfrm>
            <a:off x="6809614" y="3480854"/>
            <a:ext cx="976714" cy="184302"/>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dirty="0"/>
          </a:p>
        </p:txBody>
      </p:sp>
      <p:sp>
        <p:nvSpPr>
          <p:cNvPr id="43" name="Rectangle: Rounded Corners 42">
            <a:extLst>
              <a:ext uri="{FF2B5EF4-FFF2-40B4-BE49-F238E27FC236}">
                <a16:creationId xmlns:a16="http://schemas.microsoft.com/office/drawing/2014/main" id="{899A707F-1F58-4072-88DC-BE9C6D8A88A7}"/>
              </a:ext>
            </a:extLst>
          </p:cNvPr>
          <p:cNvSpPr/>
          <p:nvPr/>
        </p:nvSpPr>
        <p:spPr>
          <a:xfrm>
            <a:off x="1083220" y="3478931"/>
            <a:ext cx="2800411" cy="173601"/>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dirty="0"/>
          </a:p>
        </p:txBody>
      </p:sp>
      <p:sp>
        <p:nvSpPr>
          <p:cNvPr id="45" name="Rectangle: Rounded Corners 44">
            <a:extLst>
              <a:ext uri="{FF2B5EF4-FFF2-40B4-BE49-F238E27FC236}">
                <a16:creationId xmlns:a16="http://schemas.microsoft.com/office/drawing/2014/main" id="{D6FCD5A9-CE82-4346-9640-E356DBA885C4}"/>
              </a:ext>
            </a:extLst>
          </p:cNvPr>
          <p:cNvSpPr/>
          <p:nvPr/>
        </p:nvSpPr>
        <p:spPr>
          <a:xfrm>
            <a:off x="1082676" y="4448582"/>
            <a:ext cx="4320000" cy="180000"/>
          </a:xfrm>
          <a:prstGeom prst="roundRect">
            <a:avLst>
              <a:gd name="adj" fmla="val 50000"/>
            </a:avLst>
          </a:prstGeom>
          <a:solidFill>
            <a:schemeClr val="accent3">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dirty="0"/>
          </a:p>
        </p:txBody>
      </p:sp>
      <p:sp>
        <p:nvSpPr>
          <p:cNvPr id="46" name="Rectangle: Rounded Corners 45">
            <a:extLst>
              <a:ext uri="{FF2B5EF4-FFF2-40B4-BE49-F238E27FC236}">
                <a16:creationId xmlns:a16="http://schemas.microsoft.com/office/drawing/2014/main" id="{39A12B87-A1BE-448F-AFCB-2DE98A52DBF7}"/>
              </a:ext>
            </a:extLst>
          </p:cNvPr>
          <p:cNvSpPr/>
          <p:nvPr/>
        </p:nvSpPr>
        <p:spPr>
          <a:xfrm>
            <a:off x="6809613" y="4448582"/>
            <a:ext cx="4320000" cy="180000"/>
          </a:xfrm>
          <a:prstGeom prst="roundRect">
            <a:avLst>
              <a:gd name="adj" fmla="val 50000"/>
            </a:avLst>
          </a:prstGeom>
          <a:solidFill>
            <a:schemeClr val="accent3">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dirty="0"/>
          </a:p>
        </p:txBody>
      </p:sp>
      <p:sp>
        <p:nvSpPr>
          <p:cNvPr id="47" name="Rectangle: Rounded Corners 46">
            <a:extLst>
              <a:ext uri="{FF2B5EF4-FFF2-40B4-BE49-F238E27FC236}">
                <a16:creationId xmlns:a16="http://schemas.microsoft.com/office/drawing/2014/main" id="{A147AA2C-8727-4045-9F81-D426CE62B23E}"/>
              </a:ext>
            </a:extLst>
          </p:cNvPr>
          <p:cNvSpPr/>
          <p:nvPr/>
        </p:nvSpPr>
        <p:spPr>
          <a:xfrm>
            <a:off x="6809614" y="4459652"/>
            <a:ext cx="265858" cy="180000"/>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dirty="0"/>
          </a:p>
        </p:txBody>
      </p:sp>
      <p:sp>
        <p:nvSpPr>
          <p:cNvPr id="48" name="Rectangle: Rounded Corners 47">
            <a:extLst>
              <a:ext uri="{FF2B5EF4-FFF2-40B4-BE49-F238E27FC236}">
                <a16:creationId xmlns:a16="http://schemas.microsoft.com/office/drawing/2014/main" id="{19661B97-AFB5-4E9D-B9B2-CD89B0361E06}"/>
              </a:ext>
            </a:extLst>
          </p:cNvPr>
          <p:cNvSpPr/>
          <p:nvPr/>
        </p:nvSpPr>
        <p:spPr>
          <a:xfrm>
            <a:off x="1082675" y="4465106"/>
            <a:ext cx="2800956" cy="180000"/>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dirty="0"/>
          </a:p>
        </p:txBody>
      </p:sp>
      <p:sp>
        <p:nvSpPr>
          <p:cNvPr id="50" name="Rectangle: Rounded Corners 49">
            <a:extLst>
              <a:ext uri="{FF2B5EF4-FFF2-40B4-BE49-F238E27FC236}">
                <a16:creationId xmlns:a16="http://schemas.microsoft.com/office/drawing/2014/main" id="{F7E8C7E2-2AB3-4EE1-8DF2-01A1D5D86725}"/>
              </a:ext>
            </a:extLst>
          </p:cNvPr>
          <p:cNvSpPr/>
          <p:nvPr/>
        </p:nvSpPr>
        <p:spPr>
          <a:xfrm>
            <a:off x="1082676" y="5401503"/>
            <a:ext cx="4320000" cy="180000"/>
          </a:xfrm>
          <a:prstGeom prst="roundRect">
            <a:avLst>
              <a:gd name="adj" fmla="val 50000"/>
            </a:avLst>
          </a:prstGeom>
          <a:solidFill>
            <a:schemeClr val="accent4">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dirty="0"/>
          </a:p>
        </p:txBody>
      </p:sp>
      <p:sp>
        <p:nvSpPr>
          <p:cNvPr id="51" name="Rectangle: Rounded Corners 50">
            <a:extLst>
              <a:ext uri="{FF2B5EF4-FFF2-40B4-BE49-F238E27FC236}">
                <a16:creationId xmlns:a16="http://schemas.microsoft.com/office/drawing/2014/main" id="{AC4F7F41-6B95-4A18-9A92-F9AD339FFBF0}"/>
              </a:ext>
            </a:extLst>
          </p:cNvPr>
          <p:cNvSpPr/>
          <p:nvPr/>
        </p:nvSpPr>
        <p:spPr>
          <a:xfrm>
            <a:off x="6809613" y="5401503"/>
            <a:ext cx="4320000" cy="180000"/>
          </a:xfrm>
          <a:prstGeom prst="roundRect">
            <a:avLst>
              <a:gd name="adj" fmla="val 50000"/>
            </a:avLst>
          </a:prstGeom>
          <a:solidFill>
            <a:schemeClr val="accent4">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dirty="0"/>
          </a:p>
        </p:txBody>
      </p:sp>
      <p:sp>
        <p:nvSpPr>
          <p:cNvPr id="52" name="Rectangle: Rounded Corners 51">
            <a:extLst>
              <a:ext uri="{FF2B5EF4-FFF2-40B4-BE49-F238E27FC236}">
                <a16:creationId xmlns:a16="http://schemas.microsoft.com/office/drawing/2014/main" id="{AFB3DBDF-0C9D-4EF8-B82C-1CFB12280C5E}"/>
              </a:ext>
            </a:extLst>
          </p:cNvPr>
          <p:cNvSpPr/>
          <p:nvPr/>
        </p:nvSpPr>
        <p:spPr>
          <a:xfrm>
            <a:off x="6809613" y="5373252"/>
            <a:ext cx="265859" cy="171285"/>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dirty="0"/>
          </a:p>
        </p:txBody>
      </p:sp>
      <p:sp>
        <p:nvSpPr>
          <p:cNvPr id="53" name="Rectangle: Rounded Corners 52">
            <a:extLst>
              <a:ext uri="{FF2B5EF4-FFF2-40B4-BE49-F238E27FC236}">
                <a16:creationId xmlns:a16="http://schemas.microsoft.com/office/drawing/2014/main" id="{CD7F772E-E72D-4333-B71B-5E0F03B63E9E}"/>
              </a:ext>
            </a:extLst>
          </p:cNvPr>
          <p:cNvSpPr/>
          <p:nvPr/>
        </p:nvSpPr>
        <p:spPr>
          <a:xfrm>
            <a:off x="1062387" y="5401503"/>
            <a:ext cx="4054143" cy="196524"/>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dirty="0"/>
          </a:p>
        </p:txBody>
      </p:sp>
      <p:sp>
        <p:nvSpPr>
          <p:cNvPr id="8" name="TextBox 7">
            <a:extLst>
              <a:ext uri="{FF2B5EF4-FFF2-40B4-BE49-F238E27FC236}">
                <a16:creationId xmlns:a16="http://schemas.microsoft.com/office/drawing/2014/main" id="{547A2C3D-879E-434D-54A8-CDD457AEB539}"/>
              </a:ext>
            </a:extLst>
          </p:cNvPr>
          <p:cNvSpPr txBox="1"/>
          <p:nvPr/>
        </p:nvSpPr>
        <p:spPr>
          <a:xfrm>
            <a:off x="3192776" y="2668855"/>
            <a:ext cx="548191" cy="307777"/>
          </a:xfrm>
          <a:prstGeom prst="rect">
            <a:avLst/>
          </a:prstGeom>
          <a:noFill/>
        </p:spPr>
        <p:txBody>
          <a:bodyPr wrap="square" rtlCol="0">
            <a:spAutoFit/>
          </a:bodyPr>
          <a:lstStyle/>
          <a:p>
            <a:r>
              <a:rPr lang="en-US" sz="1400" dirty="0"/>
              <a:t>20 </a:t>
            </a:r>
          </a:p>
        </p:txBody>
      </p:sp>
      <p:sp>
        <p:nvSpPr>
          <p:cNvPr id="11" name="TextBox 10">
            <a:extLst>
              <a:ext uri="{FF2B5EF4-FFF2-40B4-BE49-F238E27FC236}">
                <a16:creationId xmlns:a16="http://schemas.microsoft.com/office/drawing/2014/main" id="{6CC525EB-BA39-E8CE-9D66-B033ACF01EBD}"/>
              </a:ext>
            </a:extLst>
          </p:cNvPr>
          <p:cNvSpPr txBox="1"/>
          <p:nvPr/>
        </p:nvSpPr>
        <p:spPr>
          <a:xfrm>
            <a:off x="7498484" y="2664924"/>
            <a:ext cx="403260" cy="307777"/>
          </a:xfrm>
          <a:prstGeom prst="rect">
            <a:avLst/>
          </a:prstGeom>
          <a:noFill/>
        </p:spPr>
        <p:txBody>
          <a:bodyPr wrap="square">
            <a:spAutoFit/>
          </a:bodyPr>
          <a:lstStyle/>
          <a:p>
            <a:r>
              <a:rPr lang="en-US" sz="1400" dirty="0"/>
              <a:t>7</a:t>
            </a:r>
          </a:p>
        </p:txBody>
      </p:sp>
      <p:sp>
        <p:nvSpPr>
          <p:cNvPr id="13" name="TextBox 12">
            <a:extLst>
              <a:ext uri="{FF2B5EF4-FFF2-40B4-BE49-F238E27FC236}">
                <a16:creationId xmlns:a16="http://schemas.microsoft.com/office/drawing/2014/main" id="{EFA44322-860A-7C61-12A1-BB7EDAB45991}"/>
              </a:ext>
            </a:extLst>
          </p:cNvPr>
          <p:cNvSpPr txBox="1"/>
          <p:nvPr/>
        </p:nvSpPr>
        <p:spPr>
          <a:xfrm>
            <a:off x="982876" y="2982857"/>
            <a:ext cx="4139283" cy="461665"/>
          </a:xfrm>
          <a:prstGeom prst="rect">
            <a:avLst/>
          </a:prstGeom>
          <a:noFill/>
        </p:spPr>
        <p:txBody>
          <a:bodyPr wrap="square">
            <a:spAutoFit/>
          </a:bodyPr>
          <a:lstStyle/>
          <a:p>
            <a:r>
              <a:rPr lang="en-MY" sz="1200" dirty="0">
                <a:latin typeface="Montserrat ExtraBold" panose="00000900000000000000" pitchFamily="50" charset="0"/>
                <a:ea typeface="Open Sans SemiBold" panose="020B0706030804020204" pitchFamily="34" charset="0"/>
                <a:cs typeface="Open Sans SemiBold" panose="020B0706030804020204" pitchFamily="34" charset="0"/>
              </a:rPr>
              <a:t>Reduce obesity among children and adolescents</a:t>
            </a:r>
          </a:p>
        </p:txBody>
      </p:sp>
      <p:sp>
        <p:nvSpPr>
          <p:cNvPr id="15" name="TextBox 14">
            <a:extLst>
              <a:ext uri="{FF2B5EF4-FFF2-40B4-BE49-F238E27FC236}">
                <a16:creationId xmlns:a16="http://schemas.microsoft.com/office/drawing/2014/main" id="{D73D9AC0-6D0B-B553-53CA-60D7384B170B}"/>
              </a:ext>
            </a:extLst>
          </p:cNvPr>
          <p:cNvSpPr txBox="1"/>
          <p:nvPr/>
        </p:nvSpPr>
        <p:spPr>
          <a:xfrm>
            <a:off x="3466871" y="3626442"/>
            <a:ext cx="594870" cy="307777"/>
          </a:xfrm>
          <a:prstGeom prst="rect">
            <a:avLst/>
          </a:prstGeom>
          <a:noFill/>
        </p:spPr>
        <p:txBody>
          <a:bodyPr wrap="square">
            <a:spAutoFit/>
          </a:bodyPr>
          <a:lstStyle/>
          <a:p>
            <a:r>
              <a:rPr lang="en-US" sz="1400" dirty="0"/>
              <a:t>23</a:t>
            </a:r>
          </a:p>
        </p:txBody>
      </p:sp>
      <p:sp>
        <p:nvSpPr>
          <p:cNvPr id="17" name="TextBox 16">
            <a:extLst>
              <a:ext uri="{FF2B5EF4-FFF2-40B4-BE49-F238E27FC236}">
                <a16:creationId xmlns:a16="http://schemas.microsoft.com/office/drawing/2014/main" id="{F96E280D-F884-F55D-A125-F00066AC37B2}"/>
              </a:ext>
            </a:extLst>
          </p:cNvPr>
          <p:cNvSpPr txBox="1"/>
          <p:nvPr/>
        </p:nvSpPr>
        <p:spPr>
          <a:xfrm>
            <a:off x="6789326" y="2990714"/>
            <a:ext cx="4780052" cy="461665"/>
          </a:xfrm>
          <a:prstGeom prst="rect">
            <a:avLst/>
          </a:prstGeom>
          <a:noFill/>
        </p:spPr>
        <p:txBody>
          <a:bodyPr wrap="square">
            <a:spAutoFit/>
          </a:bodyPr>
          <a:lstStyle/>
          <a:p>
            <a:r>
              <a:rPr lang="en-MY" sz="1200" dirty="0">
                <a:latin typeface="Montserrat ExtraBold" panose="00000900000000000000" pitchFamily="50" charset="0"/>
                <a:ea typeface="Open Sans SemiBold" panose="020B0706030804020204" pitchFamily="34" charset="0"/>
                <a:cs typeface="Open Sans SemiBold" panose="020B0706030804020204" pitchFamily="34" charset="0"/>
              </a:rPr>
              <a:t>Enhance access to oral health care services </a:t>
            </a:r>
          </a:p>
          <a:p>
            <a:r>
              <a:rPr lang="en-MY" sz="1200" dirty="0">
                <a:latin typeface="Montserrat ExtraBold" panose="00000900000000000000" pitchFamily="50" charset="0"/>
                <a:ea typeface="Open Sans SemiBold" panose="020B0706030804020204" pitchFamily="34" charset="0"/>
                <a:cs typeface="Open Sans SemiBold" panose="020B0706030804020204" pitchFamily="34" charset="0"/>
              </a:rPr>
              <a:t>for children</a:t>
            </a:r>
          </a:p>
        </p:txBody>
      </p:sp>
      <p:sp>
        <p:nvSpPr>
          <p:cNvPr id="19" name="TextBox 18">
            <a:extLst>
              <a:ext uri="{FF2B5EF4-FFF2-40B4-BE49-F238E27FC236}">
                <a16:creationId xmlns:a16="http://schemas.microsoft.com/office/drawing/2014/main" id="{51D4F706-04D8-AD35-31D5-00EE0767F12C}"/>
              </a:ext>
            </a:extLst>
          </p:cNvPr>
          <p:cNvSpPr txBox="1"/>
          <p:nvPr/>
        </p:nvSpPr>
        <p:spPr>
          <a:xfrm>
            <a:off x="7498484" y="3626442"/>
            <a:ext cx="403260" cy="307777"/>
          </a:xfrm>
          <a:prstGeom prst="rect">
            <a:avLst/>
          </a:prstGeom>
          <a:noFill/>
        </p:spPr>
        <p:txBody>
          <a:bodyPr wrap="square">
            <a:spAutoFit/>
          </a:bodyPr>
          <a:lstStyle/>
          <a:p>
            <a:r>
              <a:rPr lang="en-US" sz="1400" dirty="0"/>
              <a:t>7</a:t>
            </a:r>
          </a:p>
        </p:txBody>
      </p:sp>
      <p:sp>
        <p:nvSpPr>
          <p:cNvPr id="21" name="TextBox 20">
            <a:extLst>
              <a:ext uri="{FF2B5EF4-FFF2-40B4-BE49-F238E27FC236}">
                <a16:creationId xmlns:a16="http://schemas.microsoft.com/office/drawing/2014/main" id="{B717159D-2160-3514-4855-5785B2B652A9}"/>
              </a:ext>
            </a:extLst>
          </p:cNvPr>
          <p:cNvSpPr txBox="1"/>
          <p:nvPr/>
        </p:nvSpPr>
        <p:spPr>
          <a:xfrm>
            <a:off x="982876" y="3953459"/>
            <a:ext cx="4622569" cy="461665"/>
          </a:xfrm>
          <a:prstGeom prst="rect">
            <a:avLst/>
          </a:prstGeom>
          <a:noFill/>
        </p:spPr>
        <p:txBody>
          <a:bodyPr wrap="square">
            <a:spAutoFit/>
          </a:bodyPr>
          <a:lstStyle/>
          <a:p>
            <a:r>
              <a:rPr lang="en-MY" sz="1200" dirty="0">
                <a:latin typeface="Montserrat ExtraBold" panose="00000900000000000000" pitchFamily="50" charset="0"/>
                <a:ea typeface="Open Sans SemiBold" panose="020B0706030804020204" pitchFamily="34" charset="0"/>
                <a:cs typeface="Open Sans SemiBold" panose="020B0706030804020204" pitchFamily="34" charset="0"/>
              </a:rPr>
              <a:t>Reduce intentional and unintentional injuries among children and adolescents</a:t>
            </a:r>
          </a:p>
        </p:txBody>
      </p:sp>
      <p:sp>
        <p:nvSpPr>
          <p:cNvPr id="23" name="TextBox 22">
            <a:extLst>
              <a:ext uri="{FF2B5EF4-FFF2-40B4-BE49-F238E27FC236}">
                <a16:creationId xmlns:a16="http://schemas.microsoft.com/office/drawing/2014/main" id="{59A947EF-058A-5F09-477E-52BE197BA384}"/>
              </a:ext>
            </a:extLst>
          </p:cNvPr>
          <p:cNvSpPr txBox="1"/>
          <p:nvPr/>
        </p:nvSpPr>
        <p:spPr>
          <a:xfrm>
            <a:off x="3460534" y="4624826"/>
            <a:ext cx="548191" cy="307777"/>
          </a:xfrm>
          <a:prstGeom prst="rect">
            <a:avLst/>
          </a:prstGeom>
          <a:noFill/>
        </p:spPr>
        <p:txBody>
          <a:bodyPr wrap="square">
            <a:spAutoFit/>
          </a:bodyPr>
          <a:lstStyle/>
          <a:p>
            <a:r>
              <a:rPr lang="en-US" sz="1400" dirty="0"/>
              <a:t>23</a:t>
            </a:r>
          </a:p>
        </p:txBody>
      </p:sp>
      <p:sp>
        <p:nvSpPr>
          <p:cNvPr id="25" name="TextBox 24">
            <a:extLst>
              <a:ext uri="{FF2B5EF4-FFF2-40B4-BE49-F238E27FC236}">
                <a16:creationId xmlns:a16="http://schemas.microsoft.com/office/drawing/2014/main" id="{86593294-66A5-FEAB-2ACE-7C09B8EC6BC1}"/>
              </a:ext>
            </a:extLst>
          </p:cNvPr>
          <p:cNvSpPr txBox="1"/>
          <p:nvPr/>
        </p:nvSpPr>
        <p:spPr>
          <a:xfrm>
            <a:off x="4735907" y="5544537"/>
            <a:ext cx="692111" cy="307777"/>
          </a:xfrm>
          <a:prstGeom prst="rect">
            <a:avLst/>
          </a:prstGeom>
          <a:noFill/>
        </p:spPr>
        <p:txBody>
          <a:bodyPr wrap="square">
            <a:spAutoFit/>
          </a:bodyPr>
          <a:lstStyle/>
          <a:p>
            <a:r>
              <a:rPr lang="en-US" sz="1400" dirty="0"/>
              <a:t>32</a:t>
            </a:r>
          </a:p>
        </p:txBody>
      </p:sp>
      <p:sp>
        <p:nvSpPr>
          <p:cNvPr id="27" name="TextBox 26">
            <a:extLst>
              <a:ext uri="{FF2B5EF4-FFF2-40B4-BE49-F238E27FC236}">
                <a16:creationId xmlns:a16="http://schemas.microsoft.com/office/drawing/2014/main" id="{70591D18-C301-29C1-F4CF-63F1E6BA9173}"/>
              </a:ext>
            </a:extLst>
          </p:cNvPr>
          <p:cNvSpPr txBox="1"/>
          <p:nvPr/>
        </p:nvSpPr>
        <p:spPr>
          <a:xfrm>
            <a:off x="982876" y="4906016"/>
            <a:ext cx="4033855" cy="461665"/>
          </a:xfrm>
          <a:prstGeom prst="rect">
            <a:avLst/>
          </a:prstGeom>
          <a:noFill/>
        </p:spPr>
        <p:txBody>
          <a:bodyPr wrap="square">
            <a:spAutoFit/>
          </a:bodyPr>
          <a:lstStyle/>
          <a:p>
            <a:r>
              <a:rPr lang="en-MY" sz="1200" dirty="0">
                <a:latin typeface="Montserrat ExtraBold" panose="00000900000000000000" pitchFamily="50" charset="0"/>
                <a:ea typeface="Open Sans SemiBold" panose="020B0706030804020204" pitchFamily="34" charset="0"/>
                <a:cs typeface="Open Sans SemiBold" panose="020B0706030804020204" pitchFamily="34" charset="0"/>
              </a:rPr>
              <a:t>Promote protective factors for </a:t>
            </a:r>
          </a:p>
          <a:p>
            <a:r>
              <a:rPr lang="en-MY" sz="1200" dirty="0">
                <a:latin typeface="Montserrat ExtraBold" panose="00000900000000000000" pitchFamily="50" charset="0"/>
                <a:ea typeface="Open Sans SemiBold" panose="020B0706030804020204" pitchFamily="34" charset="0"/>
                <a:cs typeface="Open Sans SemiBold" panose="020B0706030804020204" pitchFamily="34" charset="0"/>
              </a:rPr>
              <a:t>youth and families </a:t>
            </a:r>
          </a:p>
        </p:txBody>
      </p:sp>
      <p:sp>
        <p:nvSpPr>
          <p:cNvPr id="29" name="TextBox 28">
            <a:extLst>
              <a:ext uri="{FF2B5EF4-FFF2-40B4-BE49-F238E27FC236}">
                <a16:creationId xmlns:a16="http://schemas.microsoft.com/office/drawing/2014/main" id="{74561A26-83FE-9720-D3A7-77ABAD682340}"/>
              </a:ext>
            </a:extLst>
          </p:cNvPr>
          <p:cNvSpPr txBox="1"/>
          <p:nvPr/>
        </p:nvSpPr>
        <p:spPr>
          <a:xfrm>
            <a:off x="6722871" y="5031846"/>
            <a:ext cx="6097712" cy="276999"/>
          </a:xfrm>
          <a:prstGeom prst="rect">
            <a:avLst/>
          </a:prstGeom>
          <a:noFill/>
        </p:spPr>
        <p:txBody>
          <a:bodyPr wrap="square">
            <a:spAutoFit/>
          </a:bodyPr>
          <a:lstStyle/>
          <a:p>
            <a:r>
              <a:rPr lang="en-MY" sz="1200" dirty="0">
                <a:latin typeface="Montserrat ExtraBold" panose="00000900000000000000" pitchFamily="50" charset="0"/>
                <a:ea typeface="Open Sans SemiBold" panose="020B0706030804020204" pitchFamily="34" charset="0"/>
                <a:cs typeface="Open Sans SemiBold" panose="020B0706030804020204" pitchFamily="34" charset="0"/>
              </a:rPr>
              <a:t>Address social determinants of health inequities</a:t>
            </a:r>
          </a:p>
        </p:txBody>
      </p:sp>
      <p:sp>
        <p:nvSpPr>
          <p:cNvPr id="40" name="TextBox 39">
            <a:extLst>
              <a:ext uri="{FF2B5EF4-FFF2-40B4-BE49-F238E27FC236}">
                <a16:creationId xmlns:a16="http://schemas.microsoft.com/office/drawing/2014/main" id="{6DEF22B0-2642-553B-0948-176B0E03B3EA}"/>
              </a:ext>
            </a:extLst>
          </p:cNvPr>
          <p:cNvSpPr txBox="1"/>
          <p:nvPr/>
        </p:nvSpPr>
        <p:spPr>
          <a:xfrm>
            <a:off x="6722871" y="3935194"/>
            <a:ext cx="5146099" cy="430887"/>
          </a:xfrm>
          <a:prstGeom prst="rect">
            <a:avLst/>
          </a:prstGeom>
          <a:noFill/>
        </p:spPr>
        <p:txBody>
          <a:bodyPr wrap="square">
            <a:spAutoFit/>
          </a:bodyPr>
          <a:lstStyle/>
          <a:p>
            <a:r>
              <a:rPr lang="en-MY" sz="1100" dirty="0">
                <a:latin typeface="Montserrat ExtraBold" panose="00000900000000000000" pitchFamily="50" charset="0"/>
                <a:ea typeface="Open Sans SemiBold" panose="020B0706030804020204" pitchFamily="34" charset="0"/>
                <a:cs typeface="Open Sans SemiBold" panose="020B0706030804020204" pitchFamily="34" charset="0"/>
              </a:rPr>
              <a:t>Ensure coordinated, comprehensive and ongoing health care services for children with and without special health care needs</a:t>
            </a:r>
          </a:p>
        </p:txBody>
      </p:sp>
      <p:sp>
        <p:nvSpPr>
          <p:cNvPr id="42" name="TextBox 41">
            <a:extLst>
              <a:ext uri="{FF2B5EF4-FFF2-40B4-BE49-F238E27FC236}">
                <a16:creationId xmlns:a16="http://schemas.microsoft.com/office/drawing/2014/main" id="{C932BF49-0C98-D32F-BC60-03CF84C4148F}"/>
              </a:ext>
            </a:extLst>
          </p:cNvPr>
          <p:cNvSpPr txBox="1"/>
          <p:nvPr/>
        </p:nvSpPr>
        <p:spPr>
          <a:xfrm>
            <a:off x="6809614" y="4639653"/>
            <a:ext cx="586148" cy="307776"/>
          </a:xfrm>
          <a:prstGeom prst="rect">
            <a:avLst/>
          </a:prstGeom>
          <a:noFill/>
        </p:spPr>
        <p:txBody>
          <a:bodyPr wrap="square">
            <a:spAutoFit/>
          </a:bodyPr>
          <a:lstStyle/>
          <a:p>
            <a:r>
              <a:rPr lang="en-US" sz="1400" dirty="0"/>
              <a:t>1</a:t>
            </a:r>
          </a:p>
        </p:txBody>
      </p:sp>
      <p:sp>
        <p:nvSpPr>
          <p:cNvPr id="49" name="TextBox 48">
            <a:extLst>
              <a:ext uri="{FF2B5EF4-FFF2-40B4-BE49-F238E27FC236}">
                <a16:creationId xmlns:a16="http://schemas.microsoft.com/office/drawing/2014/main" id="{B478302F-7A5A-F962-BAF1-FA2505AA0DBD}"/>
              </a:ext>
            </a:extLst>
          </p:cNvPr>
          <p:cNvSpPr txBox="1"/>
          <p:nvPr/>
        </p:nvSpPr>
        <p:spPr>
          <a:xfrm>
            <a:off x="6809613" y="5544537"/>
            <a:ext cx="180719" cy="307777"/>
          </a:xfrm>
          <a:prstGeom prst="rect">
            <a:avLst/>
          </a:prstGeom>
          <a:noFill/>
        </p:spPr>
        <p:txBody>
          <a:bodyPr wrap="square">
            <a:spAutoFit/>
          </a:bodyPr>
          <a:lstStyle/>
          <a:p>
            <a:r>
              <a:rPr lang="en-US" sz="1400" dirty="0"/>
              <a:t>1</a:t>
            </a:r>
          </a:p>
        </p:txBody>
      </p:sp>
    </p:spTree>
    <p:extLst>
      <p:ext uri="{BB962C8B-B14F-4D97-AF65-F5344CB8AC3E}">
        <p14:creationId xmlns:p14="http://schemas.microsoft.com/office/powerpoint/2010/main" val="381207434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E745DC-C1C4-4D05-90D9-0C865C8B5D7E}"/>
              </a:ext>
            </a:extLst>
          </p:cNvPr>
          <p:cNvSpPr>
            <a:spLocks noGrp="1"/>
          </p:cNvSpPr>
          <p:nvPr>
            <p:ph type="title"/>
          </p:nvPr>
        </p:nvSpPr>
        <p:spPr>
          <a:xfrm>
            <a:off x="974270" y="648057"/>
            <a:ext cx="10515600" cy="886732"/>
          </a:xfrm>
        </p:spPr>
        <p:txBody>
          <a:bodyPr/>
          <a:lstStyle/>
          <a:p>
            <a:r>
              <a:rPr lang="en-MY" sz="2400" dirty="0">
                <a:solidFill>
                  <a:schemeClr val="accent1"/>
                </a:solidFill>
              </a:rPr>
              <a:t>Missouri Revised Statutes</a:t>
            </a:r>
          </a:p>
        </p:txBody>
      </p:sp>
      <p:sp>
        <p:nvSpPr>
          <p:cNvPr id="3" name="Subtitle 2">
            <a:extLst>
              <a:ext uri="{FF2B5EF4-FFF2-40B4-BE49-F238E27FC236}">
                <a16:creationId xmlns:a16="http://schemas.microsoft.com/office/drawing/2014/main" id="{41A8163E-156E-4305-902F-4CF276386BEE}"/>
              </a:ext>
            </a:extLst>
          </p:cNvPr>
          <p:cNvSpPr>
            <a:spLocks noGrp="1"/>
          </p:cNvSpPr>
          <p:nvPr>
            <p:ph type="subTitle" idx="1"/>
          </p:nvPr>
        </p:nvSpPr>
        <p:spPr>
          <a:xfrm>
            <a:off x="1523999" y="1316509"/>
            <a:ext cx="9144000" cy="436562"/>
          </a:xfrm>
        </p:spPr>
        <p:txBody>
          <a:bodyPr/>
          <a:lstStyle/>
          <a:p>
            <a:r>
              <a:rPr lang="en-MY" b="1" dirty="0">
                <a:solidFill>
                  <a:schemeClr val="accent2"/>
                </a:solidFill>
                <a:latin typeface="+mj-lt"/>
              </a:rPr>
              <a:t>(RSMo)</a:t>
            </a:r>
          </a:p>
        </p:txBody>
      </p:sp>
      <p:sp>
        <p:nvSpPr>
          <p:cNvPr id="53" name="Rectangle 52">
            <a:extLst>
              <a:ext uri="{FF2B5EF4-FFF2-40B4-BE49-F238E27FC236}">
                <a16:creationId xmlns:a16="http://schemas.microsoft.com/office/drawing/2014/main" id="{492BB6C8-9EF1-4499-A9A5-E04FF30870C6}"/>
              </a:ext>
            </a:extLst>
          </p:cNvPr>
          <p:cNvSpPr/>
          <p:nvPr/>
        </p:nvSpPr>
        <p:spPr>
          <a:xfrm>
            <a:off x="1406070" y="2048850"/>
            <a:ext cx="2144485" cy="85931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MY" b="1" dirty="0">
                <a:solidFill>
                  <a:schemeClr val="tx1"/>
                </a:solidFill>
                <a:latin typeface="Open Sans"/>
                <a:ea typeface="Open Sans SemiBold" panose="020B0706030804020204" pitchFamily="34" charset="0"/>
                <a:cs typeface="Open Sans SemiBold" panose="020B0706030804020204" pitchFamily="34" charset="0"/>
              </a:rPr>
              <a:t>Section 170.310, RSMo</a:t>
            </a:r>
          </a:p>
        </p:txBody>
      </p:sp>
      <p:sp>
        <p:nvSpPr>
          <p:cNvPr id="54" name="Rectangle 53">
            <a:extLst>
              <a:ext uri="{FF2B5EF4-FFF2-40B4-BE49-F238E27FC236}">
                <a16:creationId xmlns:a16="http://schemas.microsoft.com/office/drawing/2014/main" id="{520378E3-6899-4785-8B90-0B5CCD4BDCEB}"/>
              </a:ext>
            </a:extLst>
          </p:cNvPr>
          <p:cNvSpPr/>
          <p:nvPr/>
        </p:nvSpPr>
        <p:spPr>
          <a:xfrm>
            <a:off x="1406070" y="3000239"/>
            <a:ext cx="2144485" cy="2463799"/>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Open Sans"/>
                <a:ea typeface="Times New Roman" panose="02020603050405020304" pitchFamily="18" charset="0"/>
              </a:rPr>
              <a:t>Upon graduation from high school, students in public and charter schools shall have received thirty minutes of CPR instruction and training in the Heimlich maneuver or other first aid for choking.</a:t>
            </a:r>
            <a:endParaRPr lang="en-US" sz="1200" dirty="0">
              <a:effectLst/>
              <a:latin typeface="Open Sans"/>
              <a:ea typeface="Times New Roman" panose="02020603050405020304" pitchFamily="18" charset="0"/>
            </a:endParaRPr>
          </a:p>
        </p:txBody>
      </p:sp>
      <p:sp>
        <p:nvSpPr>
          <p:cNvPr id="65" name="Rectangle 64">
            <a:extLst>
              <a:ext uri="{FF2B5EF4-FFF2-40B4-BE49-F238E27FC236}">
                <a16:creationId xmlns:a16="http://schemas.microsoft.com/office/drawing/2014/main" id="{B3718066-528C-44F6-B93E-E009E92D7AC4}"/>
              </a:ext>
            </a:extLst>
          </p:cNvPr>
          <p:cNvSpPr/>
          <p:nvPr/>
        </p:nvSpPr>
        <p:spPr>
          <a:xfrm>
            <a:off x="3819070" y="2048850"/>
            <a:ext cx="2144485" cy="85931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MY" b="1" dirty="0">
                <a:solidFill>
                  <a:schemeClr val="tx1"/>
                </a:solidFill>
                <a:latin typeface="Open Sans"/>
                <a:ea typeface="Open Sans SemiBold" panose="020B0706030804020204" pitchFamily="34" charset="0"/>
                <a:cs typeface="Open Sans SemiBold" panose="020B0706030804020204" pitchFamily="34" charset="0"/>
              </a:rPr>
              <a:t>Section 170.307, RSMo</a:t>
            </a:r>
          </a:p>
        </p:txBody>
      </p:sp>
      <p:sp>
        <p:nvSpPr>
          <p:cNvPr id="66" name="Rectangle 65">
            <a:extLst>
              <a:ext uri="{FF2B5EF4-FFF2-40B4-BE49-F238E27FC236}">
                <a16:creationId xmlns:a16="http://schemas.microsoft.com/office/drawing/2014/main" id="{B8671ADE-818A-4C6D-A822-EAB9345B7849}"/>
              </a:ext>
            </a:extLst>
          </p:cNvPr>
          <p:cNvSpPr/>
          <p:nvPr/>
        </p:nvSpPr>
        <p:spPr>
          <a:xfrm>
            <a:off x="3819070" y="3000239"/>
            <a:ext cx="2144485" cy="2463799"/>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Open Sans"/>
                <a:ea typeface="Times New Roman" panose="02020603050405020304" pitchFamily="18" charset="0"/>
              </a:rPr>
              <a:t>Upon graduation from high school, students in public and charter schools shall have received mental health awareness training.  Instruction shall be included in the district’s existing health or physical education curriculum.</a:t>
            </a:r>
            <a:endParaRPr lang="en-US" sz="1400" dirty="0">
              <a:effectLst/>
              <a:latin typeface="Open Sans"/>
              <a:ea typeface="Times New Roman" panose="02020603050405020304" pitchFamily="18" charset="0"/>
            </a:endParaRPr>
          </a:p>
        </p:txBody>
      </p:sp>
      <p:sp>
        <p:nvSpPr>
          <p:cNvPr id="67" name="Rectangle 66">
            <a:extLst>
              <a:ext uri="{FF2B5EF4-FFF2-40B4-BE49-F238E27FC236}">
                <a16:creationId xmlns:a16="http://schemas.microsoft.com/office/drawing/2014/main" id="{9A3FFEC1-A3D0-40F7-9176-2C92340BD41E}"/>
              </a:ext>
            </a:extLst>
          </p:cNvPr>
          <p:cNvSpPr/>
          <p:nvPr/>
        </p:nvSpPr>
        <p:spPr>
          <a:xfrm>
            <a:off x="6232070" y="2048850"/>
            <a:ext cx="2144485" cy="85931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MY" b="1" dirty="0">
                <a:solidFill>
                  <a:schemeClr val="tx1"/>
                </a:solidFill>
                <a:latin typeface="Open Sans"/>
                <a:ea typeface="Open Sans SemiBold" panose="020B0706030804020204" pitchFamily="34" charset="0"/>
                <a:cs typeface="Open Sans SemiBold" panose="020B0706030804020204" pitchFamily="34" charset="0"/>
              </a:rPr>
              <a:t>Section 170.045, RSMo</a:t>
            </a:r>
          </a:p>
        </p:txBody>
      </p:sp>
      <p:sp>
        <p:nvSpPr>
          <p:cNvPr id="68" name="Rectangle 67">
            <a:extLst>
              <a:ext uri="{FF2B5EF4-FFF2-40B4-BE49-F238E27FC236}">
                <a16:creationId xmlns:a16="http://schemas.microsoft.com/office/drawing/2014/main" id="{39D42957-E9AB-4215-A0F6-166BF9A98F4C}"/>
              </a:ext>
            </a:extLst>
          </p:cNvPr>
          <p:cNvSpPr/>
          <p:nvPr/>
        </p:nvSpPr>
        <p:spPr>
          <a:xfrm>
            <a:off x="6232070" y="3000239"/>
            <a:ext cx="2144485" cy="2463799"/>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Open Sans"/>
                <a:ea typeface="Times New Roman" panose="02020603050405020304" pitchFamily="18" charset="0"/>
              </a:rPr>
              <a:t>Each school district shall provide trauma-informed, developmentally appropriate sexual abuse training to students in all grades not lower than sixth grade, each school year.</a:t>
            </a:r>
            <a:endParaRPr lang="en-US" sz="1400" dirty="0">
              <a:effectLst/>
              <a:latin typeface="Open Sans"/>
              <a:ea typeface="Times New Roman" panose="02020603050405020304" pitchFamily="18" charset="0"/>
            </a:endParaRPr>
          </a:p>
        </p:txBody>
      </p:sp>
      <p:sp>
        <p:nvSpPr>
          <p:cNvPr id="69" name="Rectangle 68">
            <a:extLst>
              <a:ext uri="{FF2B5EF4-FFF2-40B4-BE49-F238E27FC236}">
                <a16:creationId xmlns:a16="http://schemas.microsoft.com/office/drawing/2014/main" id="{057DE98C-2ED5-43DE-AE92-BA70D07A399A}"/>
              </a:ext>
            </a:extLst>
          </p:cNvPr>
          <p:cNvSpPr/>
          <p:nvPr/>
        </p:nvSpPr>
        <p:spPr>
          <a:xfrm>
            <a:off x="8645070" y="2048850"/>
            <a:ext cx="2144485" cy="8593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MY" b="1" dirty="0">
                <a:solidFill>
                  <a:schemeClr val="tx1"/>
                </a:solidFill>
                <a:latin typeface="Open Sans"/>
                <a:ea typeface="Open Sans SemiBold" panose="020B0706030804020204" pitchFamily="34" charset="0"/>
                <a:cs typeface="Open Sans SemiBold" panose="020B0706030804020204" pitchFamily="34" charset="0"/>
              </a:rPr>
              <a:t>Section 167.720, RSMo</a:t>
            </a:r>
          </a:p>
        </p:txBody>
      </p:sp>
      <p:sp>
        <p:nvSpPr>
          <p:cNvPr id="70" name="Rectangle 69">
            <a:extLst>
              <a:ext uri="{FF2B5EF4-FFF2-40B4-BE49-F238E27FC236}">
                <a16:creationId xmlns:a16="http://schemas.microsoft.com/office/drawing/2014/main" id="{229180D5-D8F8-491D-9A02-117D4C126231}"/>
              </a:ext>
            </a:extLst>
          </p:cNvPr>
          <p:cNvSpPr/>
          <p:nvPr/>
        </p:nvSpPr>
        <p:spPr>
          <a:xfrm>
            <a:off x="8645070" y="3000239"/>
            <a:ext cx="2144485" cy="2463799"/>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effectLst/>
                <a:latin typeface="Open Sans"/>
                <a:ea typeface="Times New Roman" panose="02020603050405020304" pitchFamily="18" charset="0"/>
              </a:rPr>
              <a:t>School districts shall ensure that students in elementary school participate in moderate physical activity for an average of 150 minutes/5-day school week; a minimum of one recess period of twenty minutes/day </a:t>
            </a:r>
            <a:r>
              <a:rPr lang="en-US" sz="1400" dirty="0">
                <a:latin typeface="Open Sans"/>
                <a:ea typeface="Times New Roman" panose="02020603050405020304" pitchFamily="18" charset="0"/>
              </a:rPr>
              <a:t>shall be provided.</a:t>
            </a:r>
            <a:endParaRPr lang="en-US" sz="1400" dirty="0">
              <a:effectLst/>
              <a:latin typeface="Open Sans"/>
              <a:ea typeface="Times New Roman" panose="02020603050405020304" pitchFamily="18" charset="0"/>
            </a:endParaRPr>
          </a:p>
        </p:txBody>
      </p:sp>
    </p:spTree>
    <p:extLst>
      <p:ext uri="{BB962C8B-B14F-4D97-AF65-F5344CB8AC3E}">
        <p14:creationId xmlns:p14="http://schemas.microsoft.com/office/powerpoint/2010/main" val="1033672338"/>
      </p:ext>
    </p:extLst>
  </p:cSld>
  <p:clrMapOvr>
    <a:masterClrMapping/>
  </p:clrMapOvr>
  <p:transition spd="slow">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BA95E6-68CB-4DD6-9E75-CCFEFB42B719}"/>
              </a:ext>
            </a:extLst>
          </p:cNvPr>
          <p:cNvSpPr>
            <a:spLocks noGrp="1"/>
          </p:cNvSpPr>
          <p:nvPr>
            <p:ph type="title"/>
          </p:nvPr>
        </p:nvSpPr>
        <p:spPr>
          <a:xfrm>
            <a:off x="838199" y="194934"/>
            <a:ext cx="10515600" cy="886732"/>
          </a:xfr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r>
              <a:rPr lang="en-US" dirty="0"/>
              <a:t>Power of </a:t>
            </a:r>
            <a:endParaRPr lang="en-US" sz="3600" dirty="0"/>
          </a:p>
        </p:txBody>
      </p:sp>
      <p:sp>
        <p:nvSpPr>
          <p:cNvPr id="14" name="Rectangle: Rounded Corners 13">
            <a:extLst>
              <a:ext uri="{FF2B5EF4-FFF2-40B4-BE49-F238E27FC236}">
                <a16:creationId xmlns:a16="http://schemas.microsoft.com/office/drawing/2014/main" id="{7549C684-6B5B-4E5C-AC29-E604123305A9}"/>
              </a:ext>
            </a:extLst>
          </p:cNvPr>
          <p:cNvSpPr/>
          <p:nvPr/>
        </p:nvSpPr>
        <p:spPr>
          <a:xfrm>
            <a:off x="2943225" y="1535289"/>
            <a:ext cx="6305550" cy="778704"/>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marR="0" lvl="1" indent="0" defTabSz="914400" rtl="0" eaLnBrk="1" fontAlgn="auto" latinLnBrk="0" hangingPunct="1">
              <a:lnSpc>
                <a:spcPct val="100000"/>
              </a:lnSpc>
              <a:spcBef>
                <a:spcPts val="0"/>
              </a:spcBef>
              <a:spcAft>
                <a:spcPts val="0"/>
              </a:spcAft>
              <a:buClrTx/>
              <a:buSzTx/>
              <a:buFontTx/>
              <a:buNone/>
              <a:tabLst/>
              <a:defRPr/>
            </a:pPr>
            <a:r>
              <a:rPr kumimoji="0" lang="en-MY" sz="2000" b="0" i="0" u="none" strike="noStrike" kern="1200" cap="none" spc="0" normalizeH="0" baseline="0" noProof="0" dirty="0">
                <a:ln>
                  <a:noFill/>
                </a:ln>
                <a:solidFill>
                  <a:srgbClr val="012169"/>
                </a:solidFill>
                <a:effectLst/>
                <a:uLnTx/>
                <a:uFillTx/>
                <a:latin typeface="Montserrat"/>
                <a:ea typeface="Open Sans SemiBold" panose="020B0706030804020204" pitchFamily="34" charset="0"/>
                <a:cs typeface="Open Sans SemiBold" panose="020B0706030804020204" pitchFamily="34" charset="0"/>
              </a:rPr>
              <a:t> </a:t>
            </a:r>
            <a:r>
              <a:rPr kumimoji="0" lang="en-MY" sz="2000" b="0" i="0" u="none" strike="noStrike" kern="1200" cap="none" spc="0" normalizeH="0" baseline="0" noProof="0" dirty="0">
                <a:ln>
                  <a:noFill/>
                </a:ln>
                <a:solidFill>
                  <a:srgbClr val="FFFFFF"/>
                </a:solidFill>
                <a:effectLst/>
                <a:uLnTx/>
                <a:uFillTx/>
                <a:latin typeface="Montserrat"/>
                <a:ea typeface="Open Sans SemiBold" panose="020B0706030804020204" pitchFamily="34" charset="0"/>
                <a:cs typeface="Open Sans SemiBold" panose="020B0706030804020204" pitchFamily="34" charset="0"/>
              </a:rPr>
              <a:t>Help develop policy for health promotion</a:t>
            </a:r>
            <a:r>
              <a:rPr kumimoji="0" lang="en-MY" sz="1400" b="0" i="0" u="none" strike="noStrike" kern="1200" cap="none" spc="0" normalizeH="0" baseline="0" noProof="0" dirty="0">
                <a:ln>
                  <a:noFill/>
                </a:ln>
                <a:solidFill>
                  <a:srgbClr val="012169"/>
                </a:solidFill>
                <a:effectLst/>
                <a:uLnTx/>
                <a:uFillTx/>
                <a:latin typeface="Montserrat"/>
                <a:ea typeface="Open Sans SemiBold" panose="020B0706030804020204" pitchFamily="34" charset="0"/>
                <a:cs typeface="Open Sans SemiBold" panose="020B0706030804020204" pitchFamily="34" charset="0"/>
              </a:rPr>
              <a:t>	</a:t>
            </a:r>
          </a:p>
        </p:txBody>
      </p:sp>
      <p:sp>
        <p:nvSpPr>
          <p:cNvPr id="15" name="Rectangle: Rounded Corners 14">
            <a:extLst>
              <a:ext uri="{FF2B5EF4-FFF2-40B4-BE49-F238E27FC236}">
                <a16:creationId xmlns:a16="http://schemas.microsoft.com/office/drawing/2014/main" id="{A74487F5-B41A-4272-AC3A-507640315968}"/>
              </a:ext>
            </a:extLst>
          </p:cNvPr>
          <p:cNvSpPr/>
          <p:nvPr/>
        </p:nvSpPr>
        <p:spPr>
          <a:xfrm>
            <a:off x="2943225" y="2350556"/>
            <a:ext cx="6305550" cy="778704"/>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marR="0" lvl="1" indent="0" defTabSz="914400" rtl="0" eaLnBrk="1" fontAlgn="auto" latinLnBrk="0" hangingPunct="1">
              <a:lnSpc>
                <a:spcPct val="100000"/>
              </a:lnSpc>
              <a:spcBef>
                <a:spcPts val="0"/>
              </a:spcBef>
              <a:spcAft>
                <a:spcPts val="0"/>
              </a:spcAft>
              <a:buClrTx/>
              <a:buSzTx/>
              <a:buFontTx/>
              <a:buNone/>
              <a:tabLst/>
              <a:defRPr/>
            </a:pPr>
            <a:r>
              <a:rPr kumimoji="0" lang="en-MY" sz="2000" b="0" i="0" u="none" strike="noStrike" kern="1200" cap="none" spc="0" normalizeH="0" baseline="0" noProof="0" dirty="0">
                <a:ln>
                  <a:noFill/>
                </a:ln>
                <a:solidFill>
                  <a:srgbClr val="FFFFFF"/>
                </a:solidFill>
                <a:effectLst/>
                <a:uLnTx/>
                <a:uFillTx/>
                <a:latin typeface="Montserrat"/>
                <a:ea typeface="Open Sans SemiBold" panose="020B0706030804020204" pitchFamily="34" charset="0"/>
                <a:cs typeface="Open Sans SemiBold" panose="020B0706030804020204" pitchFamily="34" charset="0"/>
              </a:rPr>
              <a:t>Provide professional development and training opportunities for school personnel</a:t>
            </a:r>
          </a:p>
        </p:txBody>
      </p:sp>
      <p:sp>
        <p:nvSpPr>
          <p:cNvPr id="16" name="Rectangle: Rounded Corners 15">
            <a:extLst>
              <a:ext uri="{FF2B5EF4-FFF2-40B4-BE49-F238E27FC236}">
                <a16:creationId xmlns:a16="http://schemas.microsoft.com/office/drawing/2014/main" id="{65BEA543-C876-4CE0-AE9E-AAA56F9DB120}"/>
              </a:ext>
            </a:extLst>
          </p:cNvPr>
          <p:cNvSpPr/>
          <p:nvPr/>
        </p:nvSpPr>
        <p:spPr>
          <a:xfrm>
            <a:off x="2943225" y="3156521"/>
            <a:ext cx="6305550" cy="973049"/>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n-US" sz="2000" b="0" i="0" dirty="0">
                <a:solidFill>
                  <a:schemeClr val="bg2"/>
                </a:solidFill>
                <a:effectLst/>
              </a:rPr>
              <a:t>Provid</a:t>
            </a:r>
            <a:r>
              <a:rPr lang="en-US" sz="2000" dirty="0">
                <a:solidFill>
                  <a:schemeClr val="bg2"/>
                </a:solidFill>
              </a:rPr>
              <a:t>e expertise and resources</a:t>
            </a:r>
            <a:endParaRPr kumimoji="0" lang="en-MY" sz="2000" b="0" i="0" u="none" strike="noStrike" kern="1200" cap="none" spc="0" normalizeH="0" baseline="0" noProof="0" dirty="0">
              <a:ln>
                <a:noFill/>
              </a:ln>
              <a:solidFill>
                <a:srgbClr val="FFFFFF"/>
              </a:solidFill>
              <a:effectLst/>
              <a:uLnTx/>
              <a:uFillTx/>
              <a:ea typeface="Open Sans SemiBold" panose="020B0706030804020204" pitchFamily="34" charset="0"/>
              <a:cs typeface="Open Sans SemiBold" panose="020B0706030804020204" pitchFamily="34" charset="0"/>
            </a:endParaRPr>
          </a:p>
        </p:txBody>
      </p:sp>
      <p:sp>
        <p:nvSpPr>
          <p:cNvPr id="17" name="Rectangle: Rounded Corners 16">
            <a:extLst>
              <a:ext uri="{FF2B5EF4-FFF2-40B4-BE49-F238E27FC236}">
                <a16:creationId xmlns:a16="http://schemas.microsoft.com/office/drawing/2014/main" id="{085248D8-2AC6-4C68-90CC-74B5BCCDA5CA}"/>
              </a:ext>
            </a:extLst>
          </p:cNvPr>
          <p:cNvSpPr/>
          <p:nvPr/>
        </p:nvSpPr>
        <p:spPr>
          <a:xfrm>
            <a:off x="2943225" y="4156831"/>
            <a:ext cx="6305550" cy="973049"/>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marR="0" lvl="1" indent="0" defTabSz="914400" rtl="0" eaLnBrk="1" fontAlgn="auto" latinLnBrk="0" hangingPunct="1">
              <a:lnSpc>
                <a:spcPct val="100000"/>
              </a:lnSpc>
              <a:spcBef>
                <a:spcPts val="0"/>
              </a:spcBef>
              <a:spcAft>
                <a:spcPts val="0"/>
              </a:spcAft>
              <a:buClrTx/>
              <a:buSzTx/>
              <a:buFontTx/>
              <a:buNone/>
              <a:tabLst/>
              <a:defRPr/>
            </a:pPr>
            <a:r>
              <a:rPr kumimoji="0" lang="en-MY" sz="2000" b="0" i="0" u="none" strike="noStrike" kern="1200" cap="none" spc="0" normalizeH="0" baseline="0" noProof="0" dirty="0">
                <a:ln>
                  <a:noFill/>
                </a:ln>
                <a:solidFill>
                  <a:srgbClr val="FFFFFF"/>
                </a:solidFill>
                <a:effectLst/>
                <a:uLnTx/>
                <a:uFillTx/>
                <a:latin typeface="Montserrat"/>
                <a:ea typeface="Open Sans SemiBold" panose="020B0706030804020204" pitchFamily="34" charset="0"/>
                <a:cs typeface="Open Sans SemiBold" panose="020B0706030804020204" pitchFamily="34" charset="0"/>
              </a:rPr>
              <a:t>Help “lighten the load” and meet goals of improving health</a:t>
            </a:r>
          </a:p>
        </p:txBody>
      </p:sp>
      <p:sp>
        <p:nvSpPr>
          <p:cNvPr id="18" name="Rectangle: Rounded Corners 17">
            <a:extLst>
              <a:ext uri="{FF2B5EF4-FFF2-40B4-BE49-F238E27FC236}">
                <a16:creationId xmlns:a16="http://schemas.microsoft.com/office/drawing/2014/main" id="{2917FFEB-B55D-4448-96FE-D885083E0273}"/>
              </a:ext>
            </a:extLst>
          </p:cNvPr>
          <p:cNvSpPr/>
          <p:nvPr/>
        </p:nvSpPr>
        <p:spPr>
          <a:xfrm>
            <a:off x="2943225" y="5157141"/>
            <a:ext cx="6305550" cy="1094749"/>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marR="0" lvl="1" indent="0"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FFFFF"/>
                </a:solidFill>
                <a:effectLst/>
                <a:uLnTx/>
                <a:uFillTx/>
                <a:latin typeface="Montserrat"/>
                <a:ea typeface="Open Sans SemiBold" panose="020B0706030804020204" pitchFamily="34" charset="0"/>
                <a:cs typeface="Open Sans SemiBold" panose="020B0706030804020204" pitchFamily="34" charset="0"/>
              </a:rPr>
              <a:t>Developing joint plans and activities in response to children’s health needs</a:t>
            </a:r>
            <a:endParaRPr kumimoji="0" lang="en-MY" sz="2000" b="0" i="0" u="none" strike="noStrike" kern="1200" cap="none" spc="0" normalizeH="0" baseline="0" noProof="0" dirty="0">
              <a:ln>
                <a:noFill/>
              </a:ln>
              <a:solidFill>
                <a:srgbClr val="FFFFFF"/>
              </a:solidFill>
              <a:effectLst/>
              <a:uLnTx/>
              <a:uFillTx/>
              <a:latin typeface="Montserrat"/>
              <a:ea typeface="Open Sans SemiBold" panose="020B0706030804020204" pitchFamily="34" charset="0"/>
              <a:cs typeface="Open Sans SemiBold" panose="020B0706030804020204" pitchFamily="34" charset="0"/>
            </a:endParaRPr>
          </a:p>
        </p:txBody>
      </p:sp>
      <p:sp>
        <p:nvSpPr>
          <p:cNvPr id="4" name="Subtitle 3"/>
          <p:cNvSpPr>
            <a:spLocks noGrp="1"/>
          </p:cNvSpPr>
          <p:nvPr>
            <p:ph type="subTitle" idx="1"/>
          </p:nvPr>
        </p:nvSpPr>
        <p:spPr>
          <a:xfrm>
            <a:off x="1523999" y="873830"/>
            <a:ext cx="9144000" cy="436562"/>
          </a:xfrm>
          <a:ln>
            <a:noFill/>
          </a:ln>
          <a:effectLst>
            <a:glow rad="63500">
              <a:schemeClr val="accent3">
                <a:satMod val="175000"/>
                <a:alpha val="40000"/>
              </a:schemeClr>
            </a:glow>
            <a:outerShdw blurRad="107950" dist="12700" dir="5400000" algn="ctr">
              <a:srgbClr val="000000"/>
            </a:outerShdw>
          </a:effectLst>
        </p:spPr>
        <p:txBody>
          <a:bodyPr>
            <a:noAutofit/>
          </a:bodyPr>
          <a:lstStyle/>
          <a:p>
            <a:r>
              <a:rPr lang="en-US" sz="3600" dirty="0"/>
              <a:t>Partnership</a:t>
            </a:r>
          </a:p>
        </p:txBody>
      </p:sp>
    </p:spTree>
    <p:extLst>
      <p:ext uri="{BB962C8B-B14F-4D97-AF65-F5344CB8AC3E}">
        <p14:creationId xmlns:p14="http://schemas.microsoft.com/office/powerpoint/2010/main" val="2797204969"/>
      </p:ext>
    </p:extLst>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C10D3D5-2644-499A-14E2-E14BBCA5360B}"/>
              </a:ext>
            </a:extLst>
          </p:cNvPr>
          <p:cNvPicPr>
            <a:picLocks noChangeAspect="1"/>
          </p:cNvPicPr>
          <p:nvPr/>
        </p:nvPicPr>
        <p:blipFill>
          <a:blip r:embed="rId2"/>
          <a:stretch>
            <a:fillRect/>
          </a:stretch>
        </p:blipFill>
        <p:spPr>
          <a:xfrm>
            <a:off x="941033" y="876299"/>
            <a:ext cx="4381500" cy="5105400"/>
          </a:xfrm>
          <a:prstGeom prst="rect">
            <a:avLst/>
          </a:prstGeom>
          <a:ln w="38100" cap="sq">
            <a:solidFill>
              <a:schemeClr val="accent2"/>
            </a:solidFill>
            <a:prstDash val="solid"/>
            <a:miter lim="800000"/>
          </a:ln>
          <a:effectLst>
            <a:outerShdw blurRad="50800" dist="38100" dir="2700000" algn="tl" rotWithShape="0">
              <a:srgbClr val="000000">
                <a:alpha val="43000"/>
              </a:srgbClr>
            </a:outerShdw>
          </a:effectLst>
        </p:spPr>
      </p:pic>
      <p:pic>
        <p:nvPicPr>
          <p:cNvPr id="5" name="Picture 4">
            <a:extLst>
              <a:ext uri="{FF2B5EF4-FFF2-40B4-BE49-F238E27FC236}">
                <a16:creationId xmlns:a16="http://schemas.microsoft.com/office/drawing/2014/main" id="{D3A23BF1-5E18-AE5E-F7DE-0C5BD9AA9A09}"/>
              </a:ext>
            </a:extLst>
          </p:cNvPr>
          <p:cNvPicPr>
            <a:picLocks noChangeAspect="1"/>
          </p:cNvPicPr>
          <p:nvPr/>
        </p:nvPicPr>
        <p:blipFill>
          <a:blip r:embed="rId3"/>
          <a:stretch>
            <a:fillRect/>
          </a:stretch>
        </p:blipFill>
        <p:spPr>
          <a:xfrm>
            <a:off x="5636355" y="1788054"/>
            <a:ext cx="5974619" cy="3281891"/>
          </a:xfrm>
          <a:prstGeom prst="rect">
            <a:avLst/>
          </a:prstGeom>
          <a:ln w="38100" cap="sq">
            <a:solidFill>
              <a:schemeClr val="bg2"/>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859510554"/>
      </p:ext>
    </p:extLst>
  </p:cSld>
  <p:clrMapOvr>
    <a:masterClrMapping/>
  </p:clrMapOvr>
  <p:transition spd="slow">
    <p:wip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Rounded Corners 3">
            <a:extLst>
              <a:ext uri="{FF2B5EF4-FFF2-40B4-BE49-F238E27FC236}">
                <a16:creationId xmlns:a16="http://schemas.microsoft.com/office/drawing/2014/main" id="{1F02E861-1A02-432F-9705-557576817E58}"/>
              </a:ext>
            </a:extLst>
          </p:cNvPr>
          <p:cNvSpPr/>
          <p:nvPr/>
        </p:nvSpPr>
        <p:spPr>
          <a:xfrm>
            <a:off x="1312205" y="4886178"/>
            <a:ext cx="9776178" cy="1160344"/>
          </a:xfrm>
          <a:prstGeom prst="roundRect">
            <a:avLst>
              <a:gd name="adj" fmla="val 50000"/>
            </a:avLst>
          </a:prstGeom>
          <a:gradFill flip="none" rotWithShape="1">
            <a:gsLst>
              <a:gs pos="0">
                <a:schemeClr val="accent2"/>
              </a:gs>
              <a:gs pos="100000">
                <a:schemeClr val="accent2">
                  <a:lumMod val="7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49AC3685-643F-4E7E-9FAE-D6D8D1C3D859}"/>
              </a:ext>
            </a:extLst>
          </p:cNvPr>
          <p:cNvSpPr txBox="1"/>
          <p:nvPr/>
        </p:nvSpPr>
        <p:spPr>
          <a:xfrm>
            <a:off x="2294578" y="5050851"/>
            <a:ext cx="8072693" cy="830997"/>
          </a:xfrm>
          <a:prstGeom prst="rect">
            <a:avLst/>
          </a:prstGeom>
          <a:noFill/>
        </p:spPr>
        <p:txBody>
          <a:bodyPr wrap="square" rtlCol="0">
            <a:spAutoFit/>
          </a:bodyPr>
          <a:lstStyle/>
          <a:p>
            <a:pPr algn="ctr"/>
            <a:r>
              <a:rPr lang="en-US" sz="2400" dirty="0">
                <a:solidFill>
                  <a:schemeClr val="bg1"/>
                </a:solidFill>
                <a:latin typeface="+mj-lt"/>
                <a:ea typeface="Open Sans Light" panose="020B0306030504020204" pitchFamily="34" charset="0"/>
                <a:cs typeface="Open Sans Light" panose="020B0306030504020204" pitchFamily="34" charset="0"/>
              </a:rPr>
              <a:t>Stone County Health Department + </a:t>
            </a:r>
          </a:p>
          <a:p>
            <a:pPr algn="ctr"/>
            <a:r>
              <a:rPr lang="en-US" sz="2400" dirty="0">
                <a:solidFill>
                  <a:schemeClr val="bg1"/>
                </a:solidFill>
                <a:latin typeface="+mj-lt"/>
                <a:ea typeface="Open Sans Light" panose="020B0306030504020204" pitchFamily="34" charset="0"/>
                <a:cs typeface="Open Sans Light" panose="020B0306030504020204" pitchFamily="34" charset="0"/>
              </a:rPr>
              <a:t>Galena R-II School District Partnership</a:t>
            </a:r>
            <a:endParaRPr lang="en-US" sz="4000" dirty="0">
              <a:solidFill>
                <a:schemeClr val="bg1"/>
              </a:solidFill>
              <a:latin typeface="+mj-lt"/>
              <a:ea typeface="Open Sans SemiBold" panose="020B0706030804020204" pitchFamily="34" charset="0"/>
              <a:cs typeface="Open Sans SemiBold" panose="020B0706030804020204" pitchFamily="34" charset="0"/>
            </a:endParaRPr>
          </a:p>
        </p:txBody>
      </p:sp>
      <p:pic>
        <p:nvPicPr>
          <p:cNvPr id="1030" name="Picture 6">
            <a:extLst>
              <a:ext uri="{FF2B5EF4-FFF2-40B4-BE49-F238E27FC236}">
                <a16:creationId xmlns:a16="http://schemas.microsoft.com/office/drawing/2014/main" id="{CD7DEF79-0B39-2524-5F31-209BFB343C3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31"/>
          <a:stretch/>
        </p:blipFill>
        <p:spPr bwMode="auto">
          <a:xfrm>
            <a:off x="1628294" y="811478"/>
            <a:ext cx="9144000" cy="35781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085907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DA6C1B-31A1-43BE-885D-3103096592CA}"/>
              </a:ext>
            </a:extLst>
          </p:cNvPr>
          <p:cNvSpPr>
            <a:spLocks noGrp="1"/>
          </p:cNvSpPr>
          <p:nvPr>
            <p:ph type="title"/>
          </p:nvPr>
        </p:nvSpPr>
        <p:spPr/>
        <p:txBody>
          <a:bodyPr/>
          <a:lstStyle/>
          <a:p>
            <a:r>
              <a:rPr lang="en-US" dirty="0"/>
              <a:t>Stone County</a:t>
            </a:r>
          </a:p>
        </p:txBody>
      </p:sp>
      <p:sp>
        <p:nvSpPr>
          <p:cNvPr id="3" name="Subtitle 2">
            <a:extLst>
              <a:ext uri="{FF2B5EF4-FFF2-40B4-BE49-F238E27FC236}">
                <a16:creationId xmlns:a16="http://schemas.microsoft.com/office/drawing/2014/main" id="{ED49AAAA-5724-4590-824E-97F1310717C0}"/>
              </a:ext>
            </a:extLst>
          </p:cNvPr>
          <p:cNvSpPr>
            <a:spLocks noGrp="1"/>
          </p:cNvSpPr>
          <p:nvPr>
            <p:ph type="subTitle" idx="1"/>
          </p:nvPr>
        </p:nvSpPr>
        <p:spPr/>
        <p:txBody>
          <a:bodyPr/>
          <a:lstStyle/>
          <a:p>
            <a:r>
              <a:rPr lang="en-MY" dirty="0"/>
              <a:t>Who We Are</a:t>
            </a:r>
          </a:p>
        </p:txBody>
      </p:sp>
      <p:sp>
        <p:nvSpPr>
          <p:cNvPr id="16" name="Rectangle 15">
            <a:extLst>
              <a:ext uri="{FF2B5EF4-FFF2-40B4-BE49-F238E27FC236}">
                <a16:creationId xmlns:a16="http://schemas.microsoft.com/office/drawing/2014/main" id="{7C565E49-8BE9-4946-AF31-8329C9D44F90}"/>
              </a:ext>
            </a:extLst>
          </p:cNvPr>
          <p:cNvSpPr/>
          <p:nvPr/>
        </p:nvSpPr>
        <p:spPr>
          <a:xfrm>
            <a:off x="1057274" y="1985100"/>
            <a:ext cx="720726" cy="720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12169"/>
                </a:solidFill>
                <a:effectLst/>
                <a:uLnTx/>
                <a:uFillTx/>
                <a:latin typeface="Montserrat ExtraBold"/>
                <a:ea typeface="+mn-ea"/>
                <a:cs typeface="+mn-cs"/>
              </a:rPr>
              <a:t>1</a:t>
            </a:r>
            <a:endParaRPr kumimoji="0" lang="en-MY" sz="1800" b="0" i="0" u="none" strike="noStrike" kern="1200" cap="none" spc="0" normalizeH="0" baseline="0" noProof="0" dirty="0">
              <a:ln>
                <a:noFill/>
              </a:ln>
              <a:solidFill>
                <a:srgbClr val="012169"/>
              </a:solidFill>
              <a:effectLst/>
              <a:uLnTx/>
              <a:uFillTx/>
              <a:latin typeface="Montserrat ExtraBold"/>
              <a:ea typeface="+mn-ea"/>
              <a:cs typeface="+mn-cs"/>
            </a:endParaRPr>
          </a:p>
        </p:txBody>
      </p:sp>
      <p:sp>
        <p:nvSpPr>
          <p:cNvPr id="38" name="Rectangle 37">
            <a:extLst>
              <a:ext uri="{FF2B5EF4-FFF2-40B4-BE49-F238E27FC236}">
                <a16:creationId xmlns:a16="http://schemas.microsoft.com/office/drawing/2014/main" id="{C36004DD-4525-44A7-BF7A-A6D939D73D27}"/>
              </a:ext>
            </a:extLst>
          </p:cNvPr>
          <p:cNvSpPr/>
          <p:nvPr/>
        </p:nvSpPr>
        <p:spPr>
          <a:xfrm>
            <a:off x="1778000" y="1981200"/>
            <a:ext cx="3587749" cy="1447800"/>
          </a:xfrm>
          <a:prstGeom prst="rect">
            <a:avLst/>
          </a:prstGeom>
          <a:solidFill>
            <a:schemeClr val="accent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MY" sz="1800" b="0" i="0" u="none" strike="noStrike" kern="1200" cap="none" spc="0" normalizeH="0" baseline="0" noProof="0" dirty="0">
              <a:ln>
                <a:noFill/>
              </a:ln>
              <a:solidFill>
                <a:srgbClr val="012169"/>
              </a:solidFill>
              <a:effectLst/>
              <a:uLnTx/>
              <a:uFillTx/>
              <a:latin typeface="Montserrat"/>
              <a:ea typeface="+mn-ea"/>
              <a:cs typeface="+mn-cs"/>
            </a:endParaRPr>
          </a:p>
        </p:txBody>
      </p:sp>
      <p:sp>
        <p:nvSpPr>
          <p:cNvPr id="45" name="TextBox 44">
            <a:extLst>
              <a:ext uri="{FF2B5EF4-FFF2-40B4-BE49-F238E27FC236}">
                <a16:creationId xmlns:a16="http://schemas.microsoft.com/office/drawing/2014/main" id="{86089669-4EE2-47A9-B23D-FD4AF4CB7AEA}"/>
              </a:ext>
            </a:extLst>
          </p:cNvPr>
          <p:cNvSpPr txBox="1"/>
          <p:nvPr/>
        </p:nvSpPr>
        <p:spPr>
          <a:xfrm>
            <a:off x="2027899" y="2191212"/>
            <a:ext cx="3259536"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MY" sz="1400" b="0" i="0" u="none" strike="noStrike" kern="1200" cap="none" spc="0" normalizeH="0" baseline="0" noProof="0" dirty="0">
                <a:ln>
                  <a:noFill/>
                </a:ln>
                <a:solidFill>
                  <a:srgbClr val="012169"/>
                </a:solidFill>
                <a:effectLst/>
                <a:uLnTx/>
                <a:uFillTx/>
                <a:latin typeface="Montserrat ExtraBold"/>
                <a:ea typeface="Open Sans SemiBold" panose="020B0706030804020204" pitchFamily="34" charset="0"/>
                <a:cs typeface="Open Sans SemiBold" panose="020B0706030804020204" pitchFamily="34" charset="0"/>
              </a:rPr>
              <a:t>Located in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MY" sz="1400" b="0" i="0" u="none" strike="noStrike" kern="1200" cap="none" spc="0" normalizeH="0" baseline="0" noProof="0" dirty="0">
                <a:ln>
                  <a:noFill/>
                </a:ln>
                <a:solidFill>
                  <a:srgbClr val="012169"/>
                </a:solidFill>
                <a:effectLst/>
                <a:uLnTx/>
                <a:uFillTx/>
                <a:latin typeface="Montserrat ExtraBold"/>
                <a:ea typeface="Open Sans SemiBold" panose="020B0706030804020204" pitchFamily="34" charset="0"/>
                <a:cs typeface="Open Sans SemiBold" panose="020B0706030804020204" pitchFamily="34" charset="0"/>
              </a:rPr>
              <a:t>Southwest Missouri </a:t>
            </a:r>
          </a:p>
        </p:txBody>
      </p:sp>
      <p:sp>
        <p:nvSpPr>
          <p:cNvPr id="65" name="Rectangle 64">
            <a:extLst>
              <a:ext uri="{FF2B5EF4-FFF2-40B4-BE49-F238E27FC236}">
                <a16:creationId xmlns:a16="http://schemas.microsoft.com/office/drawing/2014/main" id="{7EA475EE-648E-4048-83E4-9F76983C90CA}"/>
              </a:ext>
            </a:extLst>
          </p:cNvPr>
          <p:cNvSpPr/>
          <p:nvPr/>
        </p:nvSpPr>
        <p:spPr>
          <a:xfrm>
            <a:off x="1057274" y="4156801"/>
            <a:ext cx="720726" cy="72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12169"/>
                </a:solidFill>
                <a:effectLst/>
                <a:uLnTx/>
                <a:uFillTx/>
                <a:latin typeface="Montserrat ExtraBold"/>
                <a:ea typeface="+mn-ea"/>
                <a:cs typeface="+mn-cs"/>
              </a:rPr>
              <a:t>2</a:t>
            </a:r>
            <a:endParaRPr kumimoji="0" lang="en-MY" sz="1800" b="0" i="0" u="none" strike="noStrike" kern="1200" cap="none" spc="0" normalizeH="0" baseline="0" noProof="0" dirty="0">
              <a:ln>
                <a:noFill/>
              </a:ln>
              <a:solidFill>
                <a:srgbClr val="012169"/>
              </a:solidFill>
              <a:effectLst/>
              <a:uLnTx/>
              <a:uFillTx/>
              <a:latin typeface="Montserrat ExtraBold"/>
              <a:ea typeface="+mn-ea"/>
              <a:cs typeface="+mn-cs"/>
            </a:endParaRPr>
          </a:p>
        </p:txBody>
      </p:sp>
      <p:sp>
        <p:nvSpPr>
          <p:cNvPr id="66" name="Rectangle 65">
            <a:extLst>
              <a:ext uri="{FF2B5EF4-FFF2-40B4-BE49-F238E27FC236}">
                <a16:creationId xmlns:a16="http://schemas.microsoft.com/office/drawing/2014/main" id="{5634DECF-FFAE-4221-9AAE-75931CB7F65A}"/>
              </a:ext>
            </a:extLst>
          </p:cNvPr>
          <p:cNvSpPr/>
          <p:nvPr/>
        </p:nvSpPr>
        <p:spPr>
          <a:xfrm>
            <a:off x="1778000" y="4152901"/>
            <a:ext cx="3587749" cy="1447800"/>
          </a:xfrm>
          <a:prstGeom prst="rect">
            <a:avLst/>
          </a:prstGeom>
          <a:solidFill>
            <a:schemeClr val="accent2">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MY" sz="1800" b="0" i="0" u="none" strike="noStrike" kern="1200" cap="none" spc="0" normalizeH="0" baseline="0" noProof="0" dirty="0">
              <a:ln>
                <a:noFill/>
              </a:ln>
              <a:solidFill>
                <a:srgbClr val="012169"/>
              </a:solidFill>
              <a:effectLst/>
              <a:uLnTx/>
              <a:uFillTx/>
              <a:latin typeface="Montserrat"/>
              <a:ea typeface="+mn-ea"/>
              <a:cs typeface="+mn-cs"/>
            </a:endParaRPr>
          </a:p>
        </p:txBody>
      </p:sp>
      <p:sp>
        <p:nvSpPr>
          <p:cNvPr id="67" name="TextBox 66">
            <a:extLst>
              <a:ext uri="{FF2B5EF4-FFF2-40B4-BE49-F238E27FC236}">
                <a16:creationId xmlns:a16="http://schemas.microsoft.com/office/drawing/2014/main" id="{DF9A0DB4-887D-452D-9B63-A0C3900BAC0E}"/>
              </a:ext>
            </a:extLst>
          </p:cNvPr>
          <p:cNvSpPr txBox="1"/>
          <p:nvPr/>
        </p:nvSpPr>
        <p:spPr>
          <a:xfrm>
            <a:off x="2027898" y="4362913"/>
            <a:ext cx="2714789"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MY" sz="1400" b="0" i="0" u="none" strike="noStrike" kern="1200" cap="none" spc="0" normalizeH="0" baseline="0" noProof="0" dirty="0">
                <a:ln>
                  <a:noFill/>
                </a:ln>
                <a:solidFill>
                  <a:srgbClr val="012169"/>
                </a:solidFill>
                <a:effectLst/>
                <a:uLnTx/>
                <a:uFillTx/>
                <a:latin typeface="Montserrat ExtraBold"/>
                <a:ea typeface="Open Sans SemiBold" panose="020B0706030804020204" pitchFamily="34" charset="0"/>
                <a:cs typeface="Open Sans SemiBold" panose="020B0706030804020204" pitchFamily="34" charset="0"/>
              </a:rPr>
              <a:t>Table Rock Lake is the biggest draw to the area</a:t>
            </a:r>
          </a:p>
        </p:txBody>
      </p:sp>
      <p:sp>
        <p:nvSpPr>
          <p:cNvPr id="69" name="Rectangle 68">
            <a:extLst>
              <a:ext uri="{FF2B5EF4-FFF2-40B4-BE49-F238E27FC236}">
                <a16:creationId xmlns:a16="http://schemas.microsoft.com/office/drawing/2014/main" id="{712849EC-727F-42C9-93D5-A7FAE3C964D3}"/>
              </a:ext>
            </a:extLst>
          </p:cNvPr>
          <p:cNvSpPr/>
          <p:nvPr/>
        </p:nvSpPr>
        <p:spPr>
          <a:xfrm>
            <a:off x="6105525" y="2005674"/>
            <a:ext cx="720726" cy="72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12169"/>
                </a:solidFill>
                <a:effectLst/>
                <a:uLnTx/>
                <a:uFillTx/>
                <a:latin typeface="Montserrat ExtraBold"/>
                <a:ea typeface="+mn-ea"/>
                <a:cs typeface="+mn-cs"/>
              </a:rPr>
              <a:t>3</a:t>
            </a:r>
            <a:endParaRPr kumimoji="0" lang="en-MY" sz="1800" b="0" i="0" u="none" strike="noStrike" kern="1200" cap="none" spc="0" normalizeH="0" baseline="0" noProof="0" dirty="0">
              <a:ln>
                <a:noFill/>
              </a:ln>
              <a:solidFill>
                <a:srgbClr val="012169"/>
              </a:solidFill>
              <a:effectLst/>
              <a:uLnTx/>
              <a:uFillTx/>
              <a:latin typeface="Montserrat ExtraBold"/>
              <a:ea typeface="+mn-ea"/>
              <a:cs typeface="+mn-cs"/>
            </a:endParaRPr>
          </a:p>
        </p:txBody>
      </p:sp>
      <p:sp>
        <p:nvSpPr>
          <p:cNvPr id="70" name="Rectangle 69">
            <a:extLst>
              <a:ext uri="{FF2B5EF4-FFF2-40B4-BE49-F238E27FC236}">
                <a16:creationId xmlns:a16="http://schemas.microsoft.com/office/drawing/2014/main" id="{51D08AE6-278C-482A-A773-D37E6674B477}"/>
              </a:ext>
            </a:extLst>
          </p:cNvPr>
          <p:cNvSpPr/>
          <p:nvPr/>
        </p:nvSpPr>
        <p:spPr>
          <a:xfrm>
            <a:off x="6826251" y="2001774"/>
            <a:ext cx="3587749" cy="1447800"/>
          </a:xfrm>
          <a:prstGeom prst="rect">
            <a:avLst/>
          </a:prstGeom>
          <a:solidFill>
            <a:schemeClr val="accent3">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MY" sz="1800" b="0" i="0" u="none" strike="noStrike" kern="1200" cap="none" spc="0" normalizeH="0" baseline="0" noProof="0" dirty="0">
              <a:ln>
                <a:noFill/>
              </a:ln>
              <a:solidFill>
                <a:srgbClr val="012169"/>
              </a:solidFill>
              <a:effectLst/>
              <a:uLnTx/>
              <a:uFillTx/>
              <a:latin typeface="Montserrat"/>
              <a:ea typeface="+mn-ea"/>
              <a:cs typeface="+mn-cs"/>
            </a:endParaRPr>
          </a:p>
        </p:txBody>
      </p:sp>
      <p:sp>
        <p:nvSpPr>
          <p:cNvPr id="71" name="TextBox 70">
            <a:extLst>
              <a:ext uri="{FF2B5EF4-FFF2-40B4-BE49-F238E27FC236}">
                <a16:creationId xmlns:a16="http://schemas.microsoft.com/office/drawing/2014/main" id="{3B5A0E77-A815-4F37-AAD8-A79E51630784}"/>
              </a:ext>
            </a:extLst>
          </p:cNvPr>
          <p:cNvSpPr txBox="1"/>
          <p:nvPr/>
        </p:nvSpPr>
        <p:spPr>
          <a:xfrm>
            <a:off x="7076150" y="2211786"/>
            <a:ext cx="3199964"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MY" sz="1400" b="0" i="0" u="none" strike="noStrike" kern="1200" cap="none" spc="0" normalizeH="0" baseline="0" noProof="0" dirty="0">
                <a:ln>
                  <a:noFill/>
                </a:ln>
                <a:solidFill>
                  <a:srgbClr val="012169"/>
                </a:solidFill>
                <a:effectLst/>
                <a:uLnTx/>
                <a:uFillTx/>
                <a:latin typeface="Montserrat ExtraBold"/>
                <a:ea typeface="Open Sans SemiBold" panose="020B0706030804020204" pitchFamily="34" charset="0"/>
                <a:cs typeface="Open Sans SemiBold" panose="020B0706030804020204" pitchFamily="34" charset="0"/>
              </a:rPr>
              <a:t>Largest Employer is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MY" sz="1400" b="0" i="0" u="none" strike="noStrike" kern="1200" cap="none" spc="0" normalizeH="0" baseline="0" noProof="0" dirty="0">
                <a:ln>
                  <a:noFill/>
                </a:ln>
                <a:solidFill>
                  <a:srgbClr val="012169"/>
                </a:solidFill>
                <a:effectLst/>
                <a:uLnTx/>
                <a:uFillTx/>
                <a:latin typeface="Montserrat ExtraBold"/>
                <a:ea typeface="Open Sans SemiBold" panose="020B0706030804020204" pitchFamily="34" charset="0"/>
                <a:cs typeface="Open Sans SemiBold" panose="020B0706030804020204" pitchFamily="34" charset="0"/>
              </a:rPr>
              <a:t>Silver Dollar City</a:t>
            </a:r>
          </a:p>
        </p:txBody>
      </p:sp>
      <p:sp>
        <p:nvSpPr>
          <p:cNvPr id="73" name="Rectangle 72">
            <a:extLst>
              <a:ext uri="{FF2B5EF4-FFF2-40B4-BE49-F238E27FC236}">
                <a16:creationId xmlns:a16="http://schemas.microsoft.com/office/drawing/2014/main" id="{957EA480-3446-4194-B5B7-54EDE01961A0}"/>
              </a:ext>
            </a:extLst>
          </p:cNvPr>
          <p:cNvSpPr/>
          <p:nvPr/>
        </p:nvSpPr>
        <p:spPr>
          <a:xfrm>
            <a:off x="6105525" y="4177375"/>
            <a:ext cx="720726" cy="720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12169"/>
                </a:solidFill>
                <a:effectLst/>
                <a:uLnTx/>
                <a:uFillTx/>
                <a:latin typeface="Montserrat ExtraBold"/>
                <a:ea typeface="+mn-ea"/>
                <a:cs typeface="+mn-cs"/>
              </a:rPr>
              <a:t>4</a:t>
            </a:r>
            <a:endParaRPr kumimoji="0" lang="en-MY" sz="1800" b="0" i="0" u="none" strike="noStrike" kern="1200" cap="none" spc="0" normalizeH="0" baseline="0" noProof="0" dirty="0">
              <a:ln>
                <a:noFill/>
              </a:ln>
              <a:solidFill>
                <a:srgbClr val="012169"/>
              </a:solidFill>
              <a:effectLst/>
              <a:uLnTx/>
              <a:uFillTx/>
              <a:latin typeface="Montserrat ExtraBold"/>
              <a:ea typeface="+mn-ea"/>
              <a:cs typeface="+mn-cs"/>
            </a:endParaRPr>
          </a:p>
        </p:txBody>
      </p:sp>
      <p:sp>
        <p:nvSpPr>
          <p:cNvPr id="74" name="Rectangle 73">
            <a:extLst>
              <a:ext uri="{FF2B5EF4-FFF2-40B4-BE49-F238E27FC236}">
                <a16:creationId xmlns:a16="http://schemas.microsoft.com/office/drawing/2014/main" id="{9D328FDC-1F7A-449C-BD8E-9ECE457531B8}"/>
              </a:ext>
            </a:extLst>
          </p:cNvPr>
          <p:cNvSpPr/>
          <p:nvPr/>
        </p:nvSpPr>
        <p:spPr>
          <a:xfrm>
            <a:off x="6826251" y="4173475"/>
            <a:ext cx="3587749" cy="1447800"/>
          </a:xfrm>
          <a:prstGeom prst="rect">
            <a:avLst/>
          </a:prstGeom>
          <a:solidFill>
            <a:schemeClr val="accent4">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MY" sz="1800" b="0" i="0" u="none" strike="noStrike" kern="1200" cap="none" spc="0" normalizeH="0" baseline="0" noProof="0" dirty="0">
              <a:ln>
                <a:noFill/>
              </a:ln>
              <a:solidFill>
                <a:srgbClr val="012169"/>
              </a:solidFill>
              <a:effectLst/>
              <a:uLnTx/>
              <a:uFillTx/>
              <a:latin typeface="Montserrat"/>
              <a:ea typeface="+mn-ea"/>
              <a:cs typeface="+mn-cs"/>
            </a:endParaRPr>
          </a:p>
        </p:txBody>
      </p:sp>
      <p:sp>
        <p:nvSpPr>
          <p:cNvPr id="75" name="TextBox 74">
            <a:extLst>
              <a:ext uri="{FF2B5EF4-FFF2-40B4-BE49-F238E27FC236}">
                <a16:creationId xmlns:a16="http://schemas.microsoft.com/office/drawing/2014/main" id="{86FAE434-0ACA-4C0C-A2C0-2D4DF1AC1733}"/>
              </a:ext>
            </a:extLst>
          </p:cNvPr>
          <p:cNvSpPr txBox="1"/>
          <p:nvPr/>
        </p:nvSpPr>
        <p:spPr>
          <a:xfrm>
            <a:off x="7076150" y="4383487"/>
            <a:ext cx="2994442"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MY" sz="1400" b="0" i="0" u="none" strike="noStrike" kern="1200" cap="none" spc="0" normalizeH="0" baseline="0" noProof="0" dirty="0">
                <a:ln>
                  <a:noFill/>
                </a:ln>
                <a:solidFill>
                  <a:srgbClr val="012169"/>
                </a:solidFill>
                <a:effectLst/>
                <a:uLnTx/>
                <a:uFillTx/>
                <a:latin typeface="Montserrat ExtraBold"/>
                <a:ea typeface="Open Sans SemiBold" panose="020B0706030804020204" pitchFamily="34" charset="0"/>
                <a:cs typeface="Open Sans SemiBold" panose="020B0706030804020204" pitchFamily="34" charset="0"/>
              </a:rPr>
              <a:t>510.9 Square Miles, 463.2 land, 47.7 surface water </a:t>
            </a:r>
          </a:p>
        </p:txBody>
      </p:sp>
      <p:pic>
        <p:nvPicPr>
          <p:cNvPr id="4" name="Picture 3">
            <a:extLst>
              <a:ext uri="{FF2B5EF4-FFF2-40B4-BE49-F238E27FC236}">
                <a16:creationId xmlns:a16="http://schemas.microsoft.com/office/drawing/2014/main" id="{6F43F27C-3C77-7176-CA58-7340D39B2C1E}"/>
              </a:ext>
            </a:extLst>
          </p:cNvPr>
          <p:cNvPicPr>
            <a:picLocks noChangeAspect="1"/>
          </p:cNvPicPr>
          <p:nvPr/>
        </p:nvPicPr>
        <p:blipFill>
          <a:blip r:embed="rId2"/>
          <a:stretch>
            <a:fillRect/>
          </a:stretch>
        </p:blipFill>
        <p:spPr>
          <a:xfrm>
            <a:off x="8778484" y="2667651"/>
            <a:ext cx="1885415" cy="105832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Picture 4">
            <a:extLst>
              <a:ext uri="{FF2B5EF4-FFF2-40B4-BE49-F238E27FC236}">
                <a16:creationId xmlns:a16="http://schemas.microsoft.com/office/drawing/2014/main" id="{417ADD64-CF0D-090C-88C3-43D4CDEDCA85}"/>
              </a:ext>
            </a:extLst>
          </p:cNvPr>
          <p:cNvPicPr>
            <a:picLocks noChangeAspect="1"/>
          </p:cNvPicPr>
          <p:nvPr/>
        </p:nvPicPr>
        <p:blipFill>
          <a:blip r:embed="rId3"/>
          <a:stretch>
            <a:fillRect/>
          </a:stretch>
        </p:blipFill>
        <p:spPr>
          <a:xfrm>
            <a:off x="3943335" y="4876801"/>
            <a:ext cx="1681702" cy="1681702"/>
          </a:xfrm>
          <a:prstGeom prst="rect">
            <a:avLst/>
          </a:prstGeom>
          <a:ln>
            <a:noFill/>
          </a:ln>
          <a:effectLst>
            <a:outerShdw blurRad="292100" dist="139700" dir="2700000" algn="tl" rotWithShape="0">
              <a:srgbClr val="333333">
                <a:alpha val="65000"/>
              </a:srgbClr>
            </a:outerShdw>
          </a:effectLst>
        </p:spPr>
      </p:pic>
      <p:pic>
        <p:nvPicPr>
          <p:cNvPr id="6" name="Picture 5">
            <a:extLst>
              <a:ext uri="{FF2B5EF4-FFF2-40B4-BE49-F238E27FC236}">
                <a16:creationId xmlns:a16="http://schemas.microsoft.com/office/drawing/2014/main" id="{F82994C2-94D2-852F-E12F-3098D5169C64}"/>
              </a:ext>
            </a:extLst>
          </p:cNvPr>
          <p:cNvPicPr>
            <a:picLocks noChangeAspect="1"/>
          </p:cNvPicPr>
          <p:nvPr/>
        </p:nvPicPr>
        <p:blipFill>
          <a:blip r:embed="rId4"/>
          <a:stretch>
            <a:fillRect/>
          </a:stretch>
        </p:blipFill>
        <p:spPr>
          <a:xfrm>
            <a:off x="4220057" y="2237138"/>
            <a:ext cx="1630077" cy="168543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051998631"/>
      </p:ext>
    </p:extLst>
  </p:cSld>
  <p:clrMapOvr>
    <a:masterClrMapping/>
  </p:clrMapOvr>
  <p:transition spd="slow">
    <p:wip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DA6C1B-31A1-43BE-885D-3103096592CA}"/>
              </a:ext>
            </a:extLst>
          </p:cNvPr>
          <p:cNvSpPr>
            <a:spLocks noGrp="1"/>
          </p:cNvSpPr>
          <p:nvPr>
            <p:ph type="title"/>
          </p:nvPr>
        </p:nvSpPr>
        <p:spPr/>
        <p:txBody>
          <a:bodyPr/>
          <a:lstStyle/>
          <a:p>
            <a:r>
              <a:rPr lang="en-US" dirty="0"/>
              <a:t>Galena R-II School District</a:t>
            </a:r>
          </a:p>
        </p:txBody>
      </p:sp>
      <p:sp>
        <p:nvSpPr>
          <p:cNvPr id="3" name="Subtitle 2">
            <a:extLst>
              <a:ext uri="{FF2B5EF4-FFF2-40B4-BE49-F238E27FC236}">
                <a16:creationId xmlns:a16="http://schemas.microsoft.com/office/drawing/2014/main" id="{ED49AAAA-5724-4590-824E-97F1310717C0}"/>
              </a:ext>
            </a:extLst>
          </p:cNvPr>
          <p:cNvSpPr>
            <a:spLocks noGrp="1"/>
          </p:cNvSpPr>
          <p:nvPr>
            <p:ph type="subTitle" idx="1"/>
          </p:nvPr>
        </p:nvSpPr>
        <p:spPr/>
        <p:txBody>
          <a:bodyPr/>
          <a:lstStyle/>
          <a:p>
            <a:r>
              <a:rPr lang="en-MY" dirty="0"/>
              <a:t>Who We Are</a:t>
            </a:r>
          </a:p>
        </p:txBody>
      </p:sp>
      <p:sp>
        <p:nvSpPr>
          <p:cNvPr id="16" name="Rectangle 15">
            <a:extLst>
              <a:ext uri="{FF2B5EF4-FFF2-40B4-BE49-F238E27FC236}">
                <a16:creationId xmlns:a16="http://schemas.microsoft.com/office/drawing/2014/main" id="{7C565E49-8BE9-4946-AF31-8329C9D44F90}"/>
              </a:ext>
            </a:extLst>
          </p:cNvPr>
          <p:cNvSpPr/>
          <p:nvPr/>
        </p:nvSpPr>
        <p:spPr>
          <a:xfrm>
            <a:off x="1057274" y="1985100"/>
            <a:ext cx="720726" cy="720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12169"/>
                </a:solidFill>
                <a:effectLst/>
                <a:uLnTx/>
                <a:uFillTx/>
                <a:latin typeface="Montserrat ExtraBold"/>
                <a:ea typeface="+mn-ea"/>
                <a:cs typeface="+mn-cs"/>
              </a:rPr>
              <a:t>1</a:t>
            </a:r>
            <a:endParaRPr kumimoji="0" lang="en-MY" sz="1800" b="0" i="0" u="none" strike="noStrike" kern="1200" cap="none" spc="0" normalizeH="0" baseline="0" noProof="0" dirty="0">
              <a:ln>
                <a:noFill/>
              </a:ln>
              <a:solidFill>
                <a:srgbClr val="012169"/>
              </a:solidFill>
              <a:effectLst/>
              <a:uLnTx/>
              <a:uFillTx/>
              <a:latin typeface="Montserrat ExtraBold"/>
              <a:ea typeface="+mn-ea"/>
              <a:cs typeface="+mn-cs"/>
            </a:endParaRPr>
          </a:p>
        </p:txBody>
      </p:sp>
      <p:sp>
        <p:nvSpPr>
          <p:cNvPr id="38" name="Rectangle 37">
            <a:extLst>
              <a:ext uri="{FF2B5EF4-FFF2-40B4-BE49-F238E27FC236}">
                <a16:creationId xmlns:a16="http://schemas.microsoft.com/office/drawing/2014/main" id="{C36004DD-4525-44A7-BF7A-A6D939D73D27}"/>
              </a:ext>
            </a:extLst>
          </p:cNvPr>
          <p:cNvSpPr/>
          <p:nvPr/>
        </p:nvSpPr>
        <p:spPr>
          <a:xfrm>
            <a:off x="1778000" y="1981200"/>
            <a:ext cx="3587749" cy="1447800"/>
          </a:xfrm>
          <a:prstGeom prst="rect">
            <a:avLst/>
          </a:prstGeom>
          <a:solidFill>
            <a:schemeClr val="accent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MY" sz="1800" b="0" i="0" u="none" strike="noStrike" kern="1200" cap="none" spc="0" normalizeH="0" baseline="0" noProof="0" dirty="0">
              <a:ln>
                <a:noFill/>
              </a:ln>
              <a:solidFill>
                <a:srgbClr val="012169"/>
              </a:solidFill>
              <a:effectLst/>
              <a:uLnTx/>
              <a:uFillTx/>
              <a:latin typeface="Montserrat"/>
              <a:ea typeface="+mn-ea"/>
              <a:cs typeface="+mn-cs"/>
            </a:endParaRPr>
          </a:p>
        </p:txBody>
      </p:sp>
      <p:sp>
        <p:nvSpPr>
          <p:cNvPr id="45" name="TextBox 44">
            <a:extLst>
              <a:ext uri="{FF2B5EF4-FFF2-40B4-BE49-F238E27FC236}">
                <a16:creationId xmlns:a16="http://schemas.microsoft.com/office/drawing/2014/main" id="{86089669-4EE2-47A9-B23D-FD4AF4CB7AEA}"/>
              </a:ext>
            </a:extLst>
          </p:cNvPr>
          <p:cNvSpPr txBox="1"/>
          <p:nvPr/>
        </p:nvSpPr>
        <p:spPr>
          <a:xfrm>
            <a:off x="2027899" y="2191212"/>
            <a:ext cx="3259536"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MY" sz="1400" dirty="0">
                <a:solidFill>
                  <a:srgbClr val="012169"/>
                </a:solidFill>
                <a:latin typeface="Montserrat ExtraBold"/>
                <a:ea typeface="Open Sans SemiBold" panose="020B0706030804020204" pitchFamily="34" charset="0"/>
                <a:cs typeface="Open Sans SemiBold" panose="020B0706030804020204" pitchFamily="34" charset="0"/>
              </a:rPr>
              <a:t>Located in the heart of Stone County</a:t>
            </a:r>
            <a:endParaRPr kumimoji="0" lang="en-MY" sz="1400" b="0" i="0" u="none" strike="noStrike" kern="1200" cap="none" spc="0" normalizeH="0" baseline="0" noProof="0" dirty="0">
              <a:ln>
                <a:noFill/>
              </a:ln>
              <a:solidFill>
                <a:srgbClr val="012169"/>
              </a:solidFill>
              <a:effectLst/>
              <a:uLnTx/>
              <a:uFillTx/>
              <a:latin typeface="Montserrat ExtraBold"/>
              <a:ea typeface="Open Sans SemiBold" panose="020B0706030804020204" pitchFamily="34" charset="0"/>
              <a:cs typeface="Open Sans SemiBold" panose="020B0706030804020204" pitchFamily="34" charset="0"/>
            </a:endParaRPr>
          </a:p>
        </p:txBody>
      </p:sp>
      <p:sp>
        <p:nvSpPr>
          <p:cNvPr id="65" name="Rectangle 64">
            <a:extLst>
              <a:ext uri="{FF2B5EF4-FFF2-40B4-BE49-F238E27FC236}">
                <a16:creationId xmlns:a16="http://schemas.microsoft.com/office/drawing/2014/main" id="{7EA475EE-648E-4048-83E4-9F76983C90CA}"/>
              </a:ext>
            </a:extLst>
          </p:cNvPr>
          <p:cNvSpPr/>
          <p:nvPr/>
        </p:nvSpPr>
        <p:spPr>
          <a:xfrm>
            <a:off x="1057274" y="4156801"/>
            <a:ext cx="720726" cy="72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12169"/>
                </a:solidFill>
                <a:effectLst/>
                <a:uLnTx/>
                <a:uFillTx/>
                <a:latin typeface="Montserrat ExtraBold"/>
                <a:ea typeface="+mn-ea"/>
                <a:cs typeface="+mn-cs"/>
              </a:rPr>
              <a:t>2</a:t>
            </a:r>
            <a:endParaRPr kumimoji="0" lang="en-MY" sz="1800" b="0" i="0" u="none" strike="noStrike" kern="1200" cap="none" spc="0" normalizeH="0" baseline="0" noProof="0" dirty="0">
              <a:ln>
                <a:noFill/>
              </a:ln>
              <a:solidFill>
                <a:srgbClr val="012169"/>
              </a:solidFill>
              <a:effectLst/>
              <a:uLnTx/>
              <a:uFillTx/>
              <a:latin typeface="Montserrat ExtraBold"/>
              <a:ea typeface="+mn-ea"/>
              <a:cs typeface="+mn-cs"/>
            </a:endParaRPr>
          </a:p>
        </p:txBody>
      </p:sp>
      <p:sp>
        <p:nvSpPr>
          <p:cNvPr id="66" name="Rectangle 65">
            <a:extLst>
              <a:ext uri="{FF2B5EF4-FFF2-40B4-BE49-F238E27FC236}">
                <a16:creationId xmlns:a16="http://schemas.microsoft.com/office/drawing/2014/main" id="{5634DECF-FFAE-4221-9AAE-75931CB7F65A}"/>
              </a:ext>
            </a:extLst>
          </p:cNvPr>
          <p:cNvSpPr/>
          <p:nvPr/>
        </p:nvSpPr>
        <p:spPr>
          <a:xfrm>
            <a:off x="1778000" y="4152901"/>
            <a:ext cx="3587749" cy="1447800"/>
          </a:xfrm>
          <a:prstGeom prst="rect">
            <a:avLst/>
          </a:prstGeom>
          <a:solidFill>
            <a:schemeClr val="accent2">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MY" sz="1800" b="0" i="0" u="none" strike="noStrike" kern="1200" cap="none" spc="0" normalizeH="0" baseline="0" noProof="0" dirty="0">
              <a:ln>
                <a:noFill/>
              </a:ln>
              <a:solidFill>
                <a:srgbClr val="012169"/>
              </a:solidFill>
              <a:effectLst/>
              <a:uLnTx/>
              <a:uFillTx/>
              <a:latin typeface="Montserrat"/>
              <a:ea typeface="+mn-ea"/>
              <a:cs typeface="+mn-cs"/>
            </a:endParaRPr>
          </a:p>
        </p:txBody>
      </p:sp>
      <p:sp>
        <p:nvSpPr>
          <p:cNvPr id="67" name="TextBox 66">
            <a:extLst>
              <a:ext uri="{FF2B5EF4-FFF2-40B4-BE49-F238E27FC236}">
                <a16:creationId xmlns:a16="http://schemas.microsoft.com/office/drawing/2014/main" id="{DF9A0DB4-887D-452D-9B63-A0C3900BAC0E}"/>
              </a:ext>
            </a:extLst>
          </p:cNvPr>
          <p:cNvSpPr txBox="1"/>
          <p:nvPr/>
        </p:nvSpPr>
        <p:spPr>
          <a:xfrm>
            <a:off x="2027899" y="4283022"/>
            <a:ext cx="2714789" cy="116955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MY" sz="1400" b="0" i="0" u="none" strike="noStrike" kern="1200" cap="none" spc="0" normalizeH="0" baseline="0" noProof="0" dirty="0">
                <a:ln>
                  <a:noFill/>
                </a:ln>
                <a:solidFill>
                  <a:srgbClr val="012169"/>
                </a:solidFill>
                <a:effectLst/>
                <a:uLnTx/>
                <a:uFillTx/>
                <a:latin typeface="Montserrat ExtraBold"/>
                <a:ea typeface="Open Sans SemiBold" panose="020B0706030804020204" pitchFamily="34" charset="0"/>
                <a:cs typeface="Open Sans SemiBold" panose="020B0706030804020204" pitchFamily="34" charset="0"/>
              </a:rPr>
              <a:t>Approximately 500 students attend two schools; Galena-Abesville Elementary and Galena High School</a:t>
            </a:r>
          </a:p>
        </p:txBody>
      </p:sp>
      <p:sp>
        <p:nvSpPr>
          <p:cNvPr id="69" name="Rectangle 68">
            <a:extLst>
              <a:ext uri="{FF2B5EF4-FFF2-40B4-BE49-F238E27FC236}">
                <a16:creationId xmlns:a16="http://schemas.microsoft.com/office/drawing/2014/main" id="{712849EC-727F-42C9-93D5-A7FAE3C964D3}"/>
              </a:ext>
            </a:extLst>
          </p:cNvPr>
          <p:cNvSpPr/>
          <p:nvPr/>
        </p:nvSpPr>
        <p:spPr>
          <a:xfrm>
            <a:off x="6105525" y="2005674"/>
            <a:ext cx="720726" cy="72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12169"/>
                </a:solidFill>
                <a:effectLst/>
                <a:uLnTx/>
                <a:uFillTx/>
                <a:latin typeface="Montserrat ExtraBold"/>
                <a:ea typeface="+mn-ea"/>
                <a:cs typeface="+mn-cs"/>
              </a:rPr>
              <a:t>3</a:t>
            </a:r>
            <a:endParaRPr kumimoji="0" lang="en-MY" sz="1800" b="0" i="0" u="none" strike="noStrike" kern="1200" cap="none" spc="0" normalizeH="0" baseline="0" noProof="0" dirty="0">
              <a:ln>
                <a:noFill/>
              </a:ln>
              <a:solidFill>
                <a:srgbClr val="012169"/>
              </a:solidFill>
              <a:effectLst/>
              <a:uLnTx/>
              <a:uFillTx/>
              <a:latin typeface="Montserrat ExtraBold"/>
              <a:ea typeface="+mn-ea"/>
              <a:cs typeface="+mn-cs"/>
            </a:endParaRPr>
          </a:p>
        </p:txBody>
      </p:sp>
      <p:sp>
        <p:nvSpPr>
          <p:cNvPr id="70" name="Rectangle 69">
            <a:extLst>
              <a:ext uri="{FF2B5EF4-FFF2-40B4-BE49-F238E27FC236}">
                <a16:creationId xmlns:a16="http://schemas.microsoft.com/office/drawing/2014/main" id="{51D08AE6-278C-482A-A773-D37E6674B477}"/>
              </a:ext>
            </a:extLst>
          </p:cNvPr>
          <p:cNvSpPr/>
          <p:nvPr/>
        </p:nvSpPr>
        <p:spPr>
          <a:xfrm>
            <a:off x="6826251" y="2001774"/>
            <a:ext cx="3587749" cy="1447800"/>
          </a:xfrm>
          <a:prstGeom prst="rect">
            <a:avLst/>
          </a:prstGeom>
          <a:solidFill>
            <a:schemeClr val="accent3">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MY" sz="1800" b="0" i="0" u="none" strike="noStrike" kern="1200" cap="none" spc="0" normalizeH="0" baseline="0" noProof="0" dirty="0">
              <a:ln>
                <a:noFill/>
              </a:ln>
              <a:solidFill>
                <a:srgbClr val="012169"/>
              </a:solidFill>
              <a:effectLst/>
              <a:uLnTx/>
              <a:uFillTx/>
              <a:latin typeface="Montserrat"/>
              <a:ea typeface="+mn-ea"/>
              <a:cs typeface="+mn-cs"/>
            </a:endParaRPr>
          </a:p>
        </p:txBody>
      </p:sp>
      <p:sp>
        <p:nvSpPr>
          <p:cNvPr id="71" name="TextBox 70">
            <a:extLst>
              <a:ext uri="{FF2B5EF4-FFF2-40B4-BE49-F238E27FC236}">
                <a16:creationId xmlns:a16="http://schemas.microsoft.com/office/drawing/2014/main" id="{3B5A0E77-A815-4F37-AAD8-A79E51630784}"/>
              </a:ext>
            </a:extLst>
          </p:cNvPr>
          <p:cNvSpPr txBox="1"/>
          <p:nvPr/>
        </p:nvSpPr>
        <p:spPr>
          <a:xfrm>
            <a:off x="7076150" y="2211786"/>
            <a:ext cx="3199964"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MY" sz="1400" b="0" i="0" u="none" strike="noStrike" kern="1200" cap="none" spc="0" normalizeH="0" baseline="0" noProof="0" dirty="0">
                <a:ln>
                  <a:noFill/>
                </a:ln>
                <a:solidFill>
                  <a:srgbClr val="012169"/>
                </a:solidFill>
                <a:effectLst/>
                <a:uLnTx/>
                <a:uFillTx/>
                <a:latin typeface="Montserrat ExtraBold"/>
                <a:ea typeface="Open Sans SemiBold" panose="020B0706030804020204" pitchFamily="34" charset="0"/>
                <a:cs typeface="Open Sans SemiBold" panose="020B0706030804020204" pitchFamily="34" charset="0"/>
              </a:rPr>
              <a:t>More than 60% of students qualify for free or reduced school lunches</a:t>
            </a:r>
          </a:p>
        </p:txBody>
      </p:sp>
      <p:sp>
        <p:nvSpPr>
          <p:cNvPr id="73" name="Rectangle 72">
            <a:extLst>
              <a:ext uri="{FF2B5EF4-FFF2-40B4-BE49-F238E27FC236}">
                <a16:creationId xmlns:a16="http://schemas.microsoft.com/office/drawing/2014/main" id="{957EA480-3446-4194-B5B7-54EDE01961A0}"/>
              </a:ext>
            </a:extLst>
          </p:cNvPr>
          <p:cNvSpPr/>
          <p:nvPr/>
        </p:nvSpPr>
        <p:spPr>
          <a:xfrm>
            <a:off x="6105525" y="4177375"/>
            <a:ext cx="720726" cy="720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12169"/>
                </a:solidFill>
                <a:effectLst/>
                <a:uLnTx/>
                <a:uFillTx/>
                <a:latin typeface="Montserrat ExtraBold"/>
                <a:ea typeface="+mn-ea"/>
                <a:cs typeface="+mn-cs"/>
              </a:rPr>
              <a:t>4</a:t>
            </a:r>
            <a:endParaRPr kumimoji="0" lang="en-MY" sz="1800" b="0" i="0" u="none" strike="noStrike" kern="1200" cap="none" spc="0" normalizeH="0" baseline="0" noProof="0" dirty="0">
              <a:ln>
                <a:noFill/>
              </a:ln>
              <a:solidFill>
                <a:srgbClr val="012169"/>
              </a:solidFill>
              <a:effectLst/>
              <a:uLnTx/>
              <a:uFillTx/>
              <a:latin typeface="Montserrat ExtraBold"/>
              <a:ea typeface="+mn-ea"/>
              <a:cs typeface="+mn-cs"/>
            </a:endParaRPr>
          </a:p>
        </p:txBody>
      </p:sp>
      <p:sp>
        <p:nvSpPr>
          <p:cNvPr id="74" name="Rectangle 73">
            <a:extLst>
              <a:ext uri="{FF2B5EF4-FFF2-40B4-BE49-F238E27FC236}">
                <a16:creationId xmlns:a16="http://schemas.microsoft.com/office/drawing/2014/main" id="{9D328FDC-1F7A-449C-BD8E-9ECE457531B8}"/>
              </a:ext>
            </a:extLst>
          </p:cNvPr>
          <p:cNvSpPr/>
          <p:nvPr/>
        </p:nvSpPr>
        <p:spPr>
          <a:xfrm>
            <a:off x="6826251" y="4173475"/>
            <a:ext cx="3587749" cy="1447800"/>
          </a:xfrm>
          <a:prstGeom prst="rect">
            <a:avLst/>
          </a:prstGeom>
          <a:solidFill>
            <a:schemeClr val="accent4">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MY" sz="1800" b="0" i="0" u="none" strike="noStrike" kern="1200" cap="none" spc="0" normalizeH="0" baseline="0" noProof="0" dirty="0">
              <a:ln>
                <a:noFill/>
              </a:ln>
              <a:solidFill>
                <a:srgbClr val="012169"/>
              </a:solidFill>
              <a:effectLst/>
              <a:uLnTx/>
              <a:uFillTx/>
              <a:latin typeface="Montserrat"/>
              <a:ea typeface="+mn-ea"/>
              <a:cs typeface="+mn-cs"/>
            </a:endParaRPr>
          </a:p>
        </p:txBody>
      </p:sp>
      <p:sp>
        <p:nvSpPr>
          <p:cNvPr id="75" name="TextBox 74">
            <a:extLst>
              <a:ext uri="{FF2B5EF4-FFF2-40B4-BE49-F238E27FC236}">
                <a16:creationId xmlns:a16="http://schemas.microsoft.com/office/drawing/2014/main" id="{86FAE434-0ACA-4C0C-A2C0-2D4DF1AC1733}"/>
              </a:ext>
            </a:extLst>
          </p:cNvPr>
          <p:cNvSpPr txBox="1"/>
          <p:nvPr/>
        </p:nvSpPr>
        <p:spPr>
          <a:xfrm>
            <a:off x="7076150" y="4383487"/>
            <a:ext cx="2994442"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MY" sz="1400" dirty="0">
                <a:solidFill>
                  <a:srgbClr val="012169"/>
                </a:solidFill>
                <a:latin typeface="Montserrat ExtraBold"/>
                <a:ea typeface="Open Sans SemiBold" panose="020B0706030804020204" pitchFamily="34" charset="0"/>
                <a:cs typeface="Open Sans SemiBold" panose="020B0706030804020204" pitchFamily="34" charset="0"/>
              </a:rPr>
              <a:t>4-day school weeks due to staffing shortages </a:t>
            </a:r>
            <a:endParaRPr kumimoji="0" lang="en-MY" sz="1400" b="0" i="0" u="none" strike="noStrike" kern="1200" cap="none" spc="0" normalizeH="0" baseline="0" noProof="0" dirty="0">
              <a:ln>
                <a:noFill/>
              </a:ln>
              <a:solidFill>
                <a:srgbClr val="012169"/>
              </a:solidFill>
              <a:effectLst/>
              <a:uLnTx/>
              <a:uFillTx/>
              <a:latin typeface="Montserrat ExtraBold"/>
              <a:ea typeface="Open Sans SemiBold" panose="020B0706030804020204" pitchFamily="34" charset="0"/>
              <a:cs typeface="Open Sans SemiBold" panose="020B0706030804020204" pitchFamily="34" charset="0"/>
            </a:endParaRPr>
          </a:p>
        </p:txBody>
      </p:sp>
      <p:pic>
        <p:nvPicPr>
          <p:cNvPr id="7" name="Picture 6">
            <a:extLst>
              <a:ext uri="{FF2B5EF4-FFF2-40B4-BE49-F238E27FC236}">
                <a16:creationId xmlns:a16="http://schemas.microsoft.com/office/drawing/2014/main" id="{6E6BA8FD-4873-983F-7830-F4315F933D01}"/>
              </a:ext>
            </a:extLst>
          </p:cNvPr>
          <p:cNvPicPr>
            <a:picLocks noChangeAspect="1"/>
          </p:cNvPicPr>
          <p:nvPr/>
        </p:nvPicPr>
        <p:blipFill>
          <a:blip r:embed="rId2"/>
          <a:stretch>
            <a:fillRect/>
          </a:stretch>
        </p:blipFill>
        <p:spPr>
          <a:xfrm>
            <a:off x="3758217" y="2569138"/>
            <a:ext cx="1857431" cy="1217146"/>
          </a:xfrm>
          <a:prstGeom prst="rect">
            <a:avLst/>
          </a:prstGeom>
        </p:spPr>
      </p:pic>
    </p:spTree>
    <p:extLst>
      <p:ext uri="{BB962C8B-B14F-4D97-AF65-F5344CB8AC3E}">
        <p14:creationId xmlns:p14="http://schemas.microsoft.com/office/powerpoint/2010/main" val="1935608314"/>
      </p:ext>
    </p:extLst>
  </p:cSld>
  <p:clrMapOvr>
    <a:masterClrMapping/>
  </p:clrMapOvr>
  <p:transition spd="slow">
    <p:wip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2AD2C537-D605-4AF6-B56A-2CB2EC87E5D1}"/>
              </a:ext>
            </a:extLst>
          </p:cNvPr>
          <p:cNvSpPr/>
          <p:nvPr/>
        </p:nvSpPr>
        <p:spPr>
          <a:xfrm>
            <a:off x="1" y="0"/>
            <a:ext cx="284344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MY" sz="1800" b="0" i="0" u="none" strike="noStrike" kern="1200" cap="none" spc="0" normalizeH="0" baseline="0" noProof="0" dirty="0">
              <a:ln>
                <a:noFill/>
              </a:ln>
              <a:solidFill>
                <a:srgbClr val="012169"/>
              </a:solidFill>
              <a:effectLst/>
              <a:uLnTx/>
              <a:uFillTx/>
              <a:latin typeface="Montserrat"/>
              <a:ea typeface="+mn-ea"/>
              <a:cs typeface="+mn-cs"/>
            </a:endParaRPr>
          </a:p>
        </p:txBody>
      </p:sp>
      <p:sp>
        <p:nvSpPr>
          <p:cNvPr id="4" name="TextBox 3">
            <a:extLst>
              <a:ext uri="{FF2B5EF4-FFF2-40B4-BE49-F238E27FC236}">
                <a16:creationId xmlns:a16="http://schemas.microsoft.com/office/drawing/2014/main" id="{BA36E1B1-D1AA-43A8-B4C8-EC4A1CD2EBB9}"/>
              </a:ext>
            </a:extLst>
          </p:cNvPr>
          <p:cNvSpPr txBox="1"/>
          <p:nvPr/>
        </p:nvSpPr>
        <p:spPr>
          <a:xfrm>
            <a:off x="5967943" y="1108544"/>
            <a:ext cx="6123906"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MY" b="0" i="0" u="none" strike="noStrike" kern="1200" cap="none" spc="0" normalizeH="0" baseline="0" noProof="0" dirty="0">
                <a:ln>
                  <a:noFill/>
                </a:ln>
                <a:solidFill>
                  <a:srgbClr val="012169"/>
                </a:solidFill>
                <a:effectLst/>
                <a:uLnTx/>
                <a:uFillTx/>
                <a:latin typeface="Montserrat ExtraBold"/>
                <a:ea typeface="Open Sans SemiBold" panose="020B0706030804020204" pitchFamily="34" charset="0"/>
                <a:cs typeface="Open Sans SemiBold" panose="020B0706030804020204" pitchFamily="34" charset="0"/>
              </a:rPr>
              <a:t>Maternal Child Health (MCH) Services </a:t>
            </a:r>
            <a:r>
              <a:rPr lang="en-MY" dirty="0">
                <a:solidFill>
                  <a:srgbClr val="012169"/>
                </a:solidFill>
                <a:latin typeface="Montserrat ExtraBold"/>
                <a:ea typeface="Open Sans SemiBold" panose="020B0706030804020204" pitchFamily="34" charset="0"/>
                <a:cs typeface="Open Sans SemiBold" panose="020B0706030804020204" pitchFamily="34" charset="0"/>
              </a:rPr>
              <a:t>Contract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MY" b="0" i="0" u="none" strike="noStrike" kern="1200" cap="none" spc="0" normalizeH="0" baseline="0" noProof="0" dirty="0">
                <a:ln>
                  <a:noFill/>
                </a:ln>
                <a:solidFill>
                  <a:srgbClr val="012169"/>
                </a:solidFill>
                <a:effectLst/>
                <a:uLnTx/>
                <a:uFillTx/>
                <a:latin typeface="Montserrat ExtraBold"/>
                <a:ea typeface="Open Sans SemiBold" panose="020B0706030804020204" pitchFamily="34" charset="0"/>
                <a:cs typeface="Open Sans SemiBold" panose="020B0706030804020204" pitchFamily="34" charset="0"/>
              </a:rPr>
              <a:t>Priority Health Issues</a:t>
            </a:r>
          </a:p>
        </p:txBody>
      </p:sp>
      <p:sp>
        <p:nvSpPr>
          <p:cNvPr id="5" name="TextBox 4">
            <a:extLst>
              <a:ext uri="{FF2B5EF4-FFF2-40B4-BE49-F238E27FC236}">
                <a16:creationId xmlns:a16="http://schemas.microsoft.com/office/drawing/2014/main" id="{795B24C1-23AC-47E2-ABCA-B92CB4FA184C}"/>
              </a:ext>
            </a:extLst>
          </p:cNvPr>
          <p:cNvSpPr txBox="1"/>
          <p:nvPr/>
        </p:nvSpPr>
        <p:spPr>
          <a:xfrm>
            <a:off x="6096000" y="2197704"/>
            <a:ext cx="5681937" cy="2159566"/>
          </a:xfrm>
          <a:prstGeom prst="rect">
            <a:avLst/>
          </a:prstGeom>
          <a:noFill/>
        </p:spPr>
        <p:txBody>
          <a:bodyPr wrap="square" rtlCol="0">
            <a:spAutoFit/>
          </a:bodyPr>
          <a:lstStyle/>
          <a:p>
            <a:pPr marL="0" marR="0" indent="0">
              <a:spcBef>
                <a:spcPts val="0"/>
              </a:spcBef>
              <a:spcAft>
                <a:spcPts val="1000"/>
              </a:spcAft>
              <a:buNone/>
            </a:pPr>
            <a:r>
              <a:rPr lang="en-US" sz="1400" dirty="0">
                <a:solidFill>
                  <a:srgbClr val="000000"/>
                </a:solidFill>
                <a:effectLst/>
                <a:ea typeface="Tahoma" panose="020B0604030504040204" pitchFamily="34" charset="0"/>
                <a:cs typeface="Tahoma" panose="020B0604030504040204" pitchFamily="34" charset="0"/>
              </a:rPr>
              <a:t>After analyzing the data presented from the Community Health Assessment, the Community Health Coalition identified four health </a:t>
            </a:r>
            <a:r>
              <a:rPr lang="en-US" sz="1400" dirty="0">
                <a:solidFill>
                  <a:srgbClr val="000000"/>
                </a:solidFill>
                <a:ea typeface="Tahoma" panose="020B0604030504040204" pitchFamily="34" charset="0"/>
                <a:cs typeface="Tahoma" panose="020B0604030504040204" pitchFamily="34" charset="0"/>
              </a:rPr>
              <a:t>p</a:t>
            </a:r>
            <a:r>
              <a:rPr lang="en-US" sz="1400" dirty="0">
                <a:solidFill>
                  <a:srgbClr val="000000"/>
                </a:solidFill>
                <a:effectLst/>
                <a:ea typeface="Tahoma" panose="020B0604030504040204" pitchFamily="34" charset="0"/>
                <a:cs typeface="Tahoma" panose="020B0604030504040204" pitchFamily="34" charset="0"/>
              </a:rPr>
              <a:t>riorities. These priorities were deemed to be high </a:t>
            </a:r>
            <a:r>
              <a:rPr lang="en-US" sz="1400" dirty="0">
                <a:solidFill>
                  <a:srgbClr val="000000"/>
                </a:solidFill>
                <a:ea typeface="Tahoma" panose="020B0604030504040204" pitchFamily="34" charset="0"/>
                <a:cs typeface="Tahoma" panose="020B0604030504040204" pitchFamily="34" charset="0"/>
              </a:rPr>
              <a:t>p</a:t>
            </a:r>
            <a:r>
              <a:rPr lang="en-US" sz="1400" dirty="0">
                <a:solidFill>
                  <a:srgbClr val="000000"/>
                </a:solidFill>
                <a:effectLst/>
                <a:ea typeface="Tahoma" panose="020B0604030504040204" pitchFamily="34" charset="0"/>
                <a:cs typeface="Tahoma" panose="020B0604030504040204" pitchFamily="34" charset="0"/>
              </a:rPr>
              <a:t>riority/ low </a:t>
            </a:r>
            <a:r>
              <a:rPr lang="en-US" sz="1400" dirty="0">
                <a:solidFill>
                  <a:srgbClr val="000000"/>
                </a:solidFill>
                <a:ea typeface="Tahoma" panose="020B0604030504040204" pitchFamily="34" charset="0"/>
                <a:cs typeface="Tahoma" panose="020B0604030504040204" pitchFamily="34" charset="0"/>
              </a:rPr>
              <a:t>s</a:t>
            </a:r>
            <a:r>
              <a:rPr lang="en-US" sz="1400" dirty="0">
                <a:solidFill>
                  <a:srgbClr val="000000"/>
                </a:solidFill>
                <a:effectLst/>
                <a:ea typeface="Tahoma" panose="020B0604030504040204" pitchFamily="34" charset="0"/>
                <a:cs typeface="Tahoma" panose="020B0604030504040204" pitchFamily="34" charset="0"/>
              </a:rPr>
              <a:t>tatus, meaning that they were major concerns in the community. </a:t>
            </a:r>
            <a:endParaRPr lang="en-US" sz="1400" dirty="0">
              <a:effectLst/>
              <a:ea typeface="Tahoma" panose="020B0604030504040204" pitchFamily="34" charset="0"/>
              <a:cs typeface="Tahoma" panose="020B0604030504040204" pitchFamily="34" charset="0"/>
            </a:endParaRPr>
          </a:p>
          <a:p>
            <a:pPr marL="0" marR="0" indent="0">
              <a:spcBef>
                <a:spcPts val="0"/>
              </a:spcBef>
              <a:spcAft>
                <a:spcPts val="0"/>
              </a:spcAft>
              <a:buNone/>
            </a:pPr>
            <a:r>
              <a:rPr lang="en-US" sz="1400" dirty="0">
                <a:solidFill>
                  <a:srgbClr val="000000"/>
                </a:solidFill>
                <a:effectLst/>
                <a:ea typeface="Tahoma" panose="020B0604030504040204" pitchFamily="34" charset="0"/>
                <a:cs typeface="Tahoma" panose="020B0604030504040204" pitchFamily="34" charset="0"/>
              </a:rPr>
              <a:t>The health </a:t>
            </a:r>
            <a:r>
              <a:rPr lang="en-US" sz="1400" dirty="0">
                <a:solidFill>
                  <a:srgbClr val="000000"/>
                </a:solidFill>
                <a:ea typeface="Tahoma" panose="020B0604030504040204" pitchFamily="34" charset="0"/>
                <a:cs typeface="Tahoma" panose="020B0604030504040204" pitchFamily="34" charset="0"/>
              </a:rPr>
              <a:t>p</a:t>
            </a:r>
            <a:r>
              <a:rPr lang="en-US" sz="1400" dirty="0">
                <a:solidFill>
                  <a:srgbClr val="000000"/>
                </a:solidFill>
                <a:effectLst/>
                <a:ea typeface="Tahoma" panose="020B0604030504040204" pitchFamily="34" charset="0"/>
                <a:cs typeface="Tahoma" panose="020B0604030504040204" pitchFamily="34" charset="0"/>
              </a:rPr>
              <a:t>riorities </a:t>
            </a:r>
            <a:r>
              <a:rPr lang="en-US" sz="1400" dirty="0">
                <a:solidFill>
                  <a:srgbClr val="000000"/>
                </a:solidFill>
                <a:ea typeface="Tahoma" panose="020B0604030504040204" pitchFamily="34" charset="0"/>
                <a:cs typeface="Tahoma" panose="020B0604030504040204" pitchFamily="34" charset="0"/>
              </a:rPr>
              <a:t>were</a:t>
            </a:r>
            <a:r>
              <a:rPr lang="en-US" sz="1400" dirty="0">
                <a:solidFill>
                  <a:srgbClr val="000000"/>
                </a:solidFill>
                <a:effectLst/>
                <a:ea typeface="Tahoma" panose="020B0604030504040204" pitchFamily="34" charset="0"/>
                <a:cs typeface="Tahoma" panose="020B0604030504040204" pitchFamily="34" charset="0"/>
              </a:rPr>
              <a:t> also considered to be strategic </a:t>
            </a:r>
            <a:r>
              <a:rPr lang="en-US" sz="1400" dirty="0">
                <a:solidFill>
                  <a:srgbClr val="000000"/>
                </a:solidFill>
                <a:ea typeface="Tahoma" panose="020B0604030504040204" pitchFamily="34" charset="0"/>
                <a:cs typeface="Tahoma" panose="020B0604030504040204" pitchFamily="34" charset="0"/>
              </a:rPr>
              <a:t>i</a:t>
            </a:r>
            <a:r>
              <a:rPr lang="en-US" sz="1400" dirty="0">
                <a:solidFill>
                  <a:srgbClr val="000000"/>
                </a:solidFill>
                <a:effectLst/>
                <a:ea typeface="Tahoma" panose="020B0604030504040204" pitchFamily="34" charset="0"/>
                <a:cs typeface="Tahoma" panose="020B0604030504040204" pitchFamily="34" charset="0"/>
              </a:rPr>
              <a:t>ssues: fundamental policy changes or critical health challenges that must be addressed for a community to achieve its vision. </a:t>
            </a:r>
            <a:endParaRPr lang="en-US" sz="1400" dirty="0">
              <a:effectLst/>
              <a:ea typeface="Tahoma" panose="020B0604030504040204" pitchFamily="34" charset="0"/>
              <a:cs typeface="Tahoma" panose="020B0604030504040204" pitchFamily="34" charset="0"/>
            </a:endParaRPr>
          </a:p>
        </p:txBody>
      </p:sp>
      <p:sp>
        <p:nvSpPr>
          <p:cNvPr id="18" name="Oval 17">
            <a:extLst>
              <a:ext uri="{FF2B5EF4-FFF2-40B4-BE49-F238E27FC236}">
                <a16:creationId xmlns:a16="http://schemas.microsoft.com/office/drawing/2014/main" id="{6D641786-405A-4AA8-9484-5BC7E77F03E1}"/>
              </a:ext>
            </a:extLst>
          </p:cNvPr>
          <p:cNvSpPr/>
          <p:nvPr/>
        </p:nvSpPr>
        <p:spPr>
          <a:xfrm>
            <a:off x="6108090" y="4829921"/>
            <a:ext cx="433160" cy="43316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MY" sz="1800" b="0" i="0" u="none" strike="noStrike" kern="1200" cap="none" spc="0" normalizeH="0" baseline="0" noProof="0" dirty="0">
              <a:ln>
                <a:noFill/>
              </a:ln>
              <a:solidFill>
                <a:srgbClr val="012169"/>
              </a:solidFill>
              <a:effectLst/>
              <a:uLnTx/>
              <a:uFillTx/>
              <a:latin typeface="Montserrat"/>
              <a:ea typeface="+mn-ea"/>
              <a:cs typeface="+mn-cs"/>
            </a:endParaRPr>
          </a:p>
        </p:txBody>
      </p:sp>
      <p:sp>
        <p:nvSpPr>
          <p:cNvPr id="19" name="Oval 18">
            <a:extLst>
              <a:ext uri="{FF2B5EF4-FFF2-40B4-BE49-F238E27FC236}">
                <a16:creationId xmlns:a16="http://schemas.microsoft.com/office/drawing/2014/main" id="{74069378-F53D-4139-9510-AABD0ABD2669}"/>
              </a:ext>
            </a:extLst>
          </p:cNvPr>
          <p:cNvSpPr/>
          <p:nvPr/>
        </p:nvSpPr>
        <p:spPr>
          <a:xfrm>
            <a:off x="6096000" y="5574854"/>
            <a:ext cx="433160" cy="43316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MY" sz="1800" b="0" i="0" u="none" strike="noStrike" kern="1200" cap="none" spc="0" normalizeH="0" baseline="0" noProof="0" dirty="0">
              <a:ln>
                <a:noFill/>
              </a:ln>
              <a:solidFill>
                <a:srgbClr val="012169"/>
              </a:solidFill>
              <a:effectLst/>
              <a:uLnTx/>
              <a:uFillTx/>
              <a:latin typeface="Montserrat"/>
              <a:ea typeface="+mn-ea"/>
              <a:cs typeface="+mn-cs"/>
            </a:endParaRPr>
          </a:p>
        </p:txBody>
      </p:sp>
      <p:sp>
        <p:nvSpPr>
          <p:cNvPr id="20" name="Oval 19">
            <a:extLst>
              <a:ext uri="{FF2B5EF4-FFF2-40B4-BE49-F238E27FC236}">
                <a16:creationId xmlns:a16="http://schemas.microsoft.com/office/drawing/2014/main" id="{8D50AD2A-240C-44A0-9732-9034AF5389E5}"/>
              </a:ext>
            </a:extLst>
          </p:cNvPr>
          <p:cNvSpPr/>
          <p:nvPr/>
        </p:nvSpPr>
        <p:spPr>
          <a:xfrm>
            <a:off x="9093012" y="4787683"/>
            <a:ext cx="433160" cy="43316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MY" sz="1800" b="0" i="0" u="none" strike="noStrike" kern="1200" cap="none" spc="0" normalizeH="0" baseline="0" noProof="0" dirty="0">
              <a:ln>
                <a:noFill/>
              </a:ln>
              <a:solidFill>
                <a:srgbClr val="012169"/>
              </a:solidFill>
              <a:effectLst/>
              <a:uLnTx/>
              <a:uFillTx/>
              <a:latin typeface="Montserrat"/>
              <a:ea typeface="+mn-ea"/>
              <a:cs typeface="+mn-cs"/>
            </a:endParaRPr>
          </a:p>
        </p:txBody>
      </p:sp>
      <p:sp>
        <p:nvSpPr>
          <p:cNvPr id="22" name="TextBox 21">
            <a:extLst>
              <a:ext uri="{FF2B5EF4-FFF2-40B4-BE49-F238E27FC236}">
                <a16:creationId xmlns:a16="http://schemas.microsoft.com/office/drawing/2014/main" id="{8199822C-EEB9-4DC2-856A-197BE8CFC72B}"/>
              </a:ext>
            </a:extLst>
          </p:cNvPr>
          <p:cNvSpPr txBox="1"/>
          <p:nvPr/>
        </p:nvSpPr>
        <p:spPr>
          <a:xfrm>
            <a:off x="6529160" y="4615150"/>
            <a:ext cx="2500736" cy="686663"/>
          </a:xfrm>
          <a:prstGeom prst="rect">
            <a:avLst/>
          </a:prstGeom>
          <a:noFill/>
        </p:spPr>
        <p:txBody>
          <a:bodyPr wrap="square" rtlCol="0">
            <a:spAutoFit/>
          </a:bodyPr>
          <a:lstStyle/>
          <a:p>
            <a:pPr marL="0" marR="0" indent="0">
              <a:spcBef>
                <a:spcPts val="0"/>
              </a:spcBef>
              <a:spcAft>
                <a:spcPts val="0"/>
              </a:spcAft>
              <a:buNone/>
            </a:pPr>
            <a:endParaRPr lang="en-US" sz="1200" dirty="0">
              <a:effectLst/>
              <a:latin typeface="Tahoma" panose="020B0604030504040204" pitchFamily="34" charset="0"/>
              <a:ea typeface="Tahoma" panose="020B0604030504040204" pitchFamily="34" charset="0"/>
              <a:cs typeface="Tahoma" panose="020B0604030504040204" pitchFamily="34" charset="0"/>
            </a:endParaRPr>
          </a:p>
          <a:p>
            <a:pPr marR="0" lvl="0">
              <a:lnSpc>
                <a:spcPct val="115000"/>
              </a:lnSpc>
              <a:spcBef>
                <a:spcPts val="0"/>
              </a:spcBef>
              <a:spcAft>
                <a:spcPts val="600"/>
              </a:spcAft>
            </a:pPr>
            <a:r>
              <a:rPr lang="en-US" sz="1200" dirty="0">
                <a:solidFill>
                  <a:srgbClr val="000000"/>
                </a:solidFill>
                <a:effectLst/>
                <a:ea typeface="Tahoma" panose="020B0604030504040204" pitchFamily="34" charset="0"/>
                <a:cs typeface="Tahoma" panose="020B0604030504040204" pitchFamily="34" charset="0"/>
              </a:rPr>
              <a:t>Behavioral Health (Substance </a:t>
            </a:r>
            <a:r>
              <a:rPr lang="en-US" sz="1200" dirty="0">
                <a:solidFill>
                  <a:srgbClr val="000000"/>
                </a:solidFill>
                <a:ea typeface="Tahoma" panose="020B0604030504040204" pitchFamily="34" charset="0"/>
                <a:cs typeface="Tahoma" panose="020B0604030504040204" pitchFamily="34" charset="0"/>
              </a:rPr>
              <a:t>U</a:t>
            </a:r>
            <a:r>
              <a:rPr lang="en-US" sz="1200" dirty="0">
                <a:solidFill>
                  <a:srgbClr val="000000"/>
                </a:solidFill>
                <a:effectLst/>
                <a:ea typeface="Tahoma" panose="020B0604030504040204" pitchFamily="34" charset="0"/>
                <a:cs typeface="Tahoma" panose="020B0604030504040204" pitchFamily="34" charset="0"/>
              </a:rPr>
              <a:t>se and Misuse) </a:t>
            </a:r>
            <a:endParaRPr lang="en-US" sz="1200" dirty="0">
              <a:effectLst/>
              <a:ea typeface="Tahoma" panose="020B0604030504040204" pitchFamily="34" charset="0"/>
              <a:cs typeface="Tahoma" panose="020B0604030504040204" pitchFamily="34" charset="0"/>
            </a:endParaRPr>
          </a:p>
        </p:txBody>
      </p:sp>
      <p:sp>
        <p:nvSpPr>
          <p:cNvPr id="23" name="TextBox 22">
            <a:extLst>
              <a:ext uri="{FF2B5EF4-FFF2-40B4-BE49-F238E27FC236}">
                <a16:creationId xmlns:a16="http://schemas.microsoft.com/office/drawing/2014/main" id="{695E6BC4-A35A-481D-AF2A-006827736182}"/>
              </a:ext>
            </a:extLst>
          </p:cNvPr>
          <p:cNvSpPr txBox="1"/>
          <p:nvPr/>
        </p:nvSpPr>
        <p:spPr>
          <a:xfrm>
            <a:off x="6541250" y="5610232"/>
            <a:ext cx="2670858" cy="501997"/>
          </a:xfrm>
          <a:prstGeom prst="rect">
            <a:avLst/>
          </a:prstGeom>
          <a:noFill/>
        </p:spPr>
        <p:txBody>
          <a:bodyPr wrap="square" rtlCol="0">
            <a:spAutoFit/>
          </a:bodyPr>
          <a:lstStyle/>
          <a:p>
            <a:pPr marR="0" lvl="0">
              <a:lnSpc>
                <a:spcPct val="115000"/>
              </a:lnSpc>
              <a:spcBef>
                <a:spcPts val="0"/>
              </a:spcBef>
              <a:spcAft>
                <a:spcPts val="600"/>
              </a:spcAft>
            </a:pPr>
            <a:r>
              <a:rPr lang="en-US" sz="1200" dirty="0">
                <a:solidFill>
                  <a:srgbClr val="000000"/>
                </a:solidFill>
                <a:effectLst/>
                <a:highlight>
                  <a:srgbClr val="FFFF00"/>
                </a:highlight>
                <a:ea typeface="Tahoma" panose="020B0604030504040204" pitchFamily="34" charset="0"/>
                <a:cs typeface="Tahoma" panose="020B0604030504040204" pitchFamily="34" charset="0"/>
              </a:rPr>
              <a:t>Mental Health and Wellness (Suicide)</a:t>
            </a:r>
            <a:endParaRPr lang="en-US" sz="1200" dirty="0">
              <a:effectLst/>
              <a:highlight>
                <a:srgbClr val="FFFF00"/>
              </a:highlight>
              <a:ea typeface="Tahoma" panose="020B0604030504040204" pitchFamily="34" charset="0"/>
              <a:cs typeface="Tahoma" panose="020B0604030504040204" pitchFamily="34" charset="0"/>
            </a:endParaRPr>
          </a:p>
        </p:txBody>
      </p:sp>
      <p:sp>
        <p:nvSpPr>
          <p:cNvPr id="24" name="TextBox 23">
            <a:extLst>
              <a:ext uri="{FF2B5EF4-FFF2-40B4-BE49-F238E27FC236}">
                <a16:creationId xmlns:a16="http://schemas.microsoft.com/office/drawing/2014/main" id="{A6B9FDDA-F042-43AE-A86B-DE6C8442F9D6}"/>
              </a:ext>
            </a:extLst>
          </p:cNvPr>
          <p:cNvSpPr txBox="1"/>
          <p:nvPr/>
        </p:nvSpPr>
        <p:spPr>
          <a:xfrm>
            <a:off x="9504341" y="4829921"/>
            <a:ext cx="2637260" cy="289631"/>
          </a:xfrm>
          <a:prstGeom prst="rect">
            <a:avLst/>
          </a:prstGeom>
          <a:noFill/>
        </p:spPr>
        <p:txBody>
          <a:bodyPr wrap="none" rtlCol="0">
            <a:spAutoFit/>
          </a:bodyPr>
          <a:lstStyle/>
          <a:p>
            <a:pPr marR="0" lvl="0">
              <a:lnSpc>
                <a:spcPct val="115000"/>
              </a:lnSpc>
              <a:spcBef>
                <a:spcPts val="0"/>
              </a:spcBef>
              <a:spcAft>
                <a:spcPts val="600"/>
              </a:spcAft>
            </a:pPr>
            <a:r>
              <a:rPr lang="en-US" sz="1200" dirty="0">
                <a:solidFill>
                  <a:srgbClr val="000000"/>
                </a:solidFill>
                <a:effectLst/>
                <a:ea typeface="Tahoma" panose="020B0604030504040204" pitchFamily="34" charset="0"/>
                <a:cs typeface="Tahoma" panose="020B0604030504040204" pitchFamily="34" charset="0"/>
              </a:rPr>
              <a:t>Chronic Disease (Heart </a:t>
            </a:r>
            <a:r>
              <a:rPr lang="en-US" sz="1200" dirty="0">
                <a:solidFill>
                  <a:srgbClr val="000000"/>
                </a:solidFill>
                <a:ea typeface="Tahoma" panose="020B0604030504040204" pitchFamily="34" charset="0"/>
                <a:cs typeface="Tahoma" panose="020B0604030504040204" pitchFamily="34" charset="0"/>
              </a:rPr>
              <a:t>D</a:t>
            </a:r>
            <a:r>
              <a:rPr lang="en-US" sz="1200" dirty="0">
                <a:solidFill>
                  <a:srgbClr val="000000"/>
                </a:solidFill>
                <a:effectLst/>
                <a:ea typeface="Tahoma" panose="020B0604030504040204" pitchFamily="34" charset="0"/>
                <a:cs typeface="Tahoma" panose="020B0604030504040204" pitchFamily="34" charset="0"/>
              </a:rPr>
              <a:t>isease)</a:t>
            </a:r>
            <a:endParaRPr lang="en-US" sz="1200" dirty="0">
              <a:effectLst/>
              <a:ea typeface="Tahoma" panose="020B0604030504040204" pitchFamily="34" charset="0"/>
              <a:cs typeface="Tahoma" panose="020B0604030504040204" pitchFamily="34" charset="0"/>
            </a:endParaRPr>
          </a:p>
        </p:txBody>
      </p:sp>
      <p:sp>
        <p:nvSpPr>
          <p:cNvPr id="25" name="Oval 24">
            <a:extLst>
              <a:ext uri="{FF2B5EF4-FFF2-40B4-BE49-F238E27FC236}">
                <a16:creationId xmlns:a16="http://schemas.microsoft.com/office/drawing/2014/main" id="{2CD67F5D-3454-4EBE-8674-1C39AC7A7951}"/>
              </a:ext>
            </a:extLst>
          </p:cNvPr>
          <p:cNvSpPr/>
          <p:nvPr/>
        </p:nvSpPr>
        <p:spPr>
          <a:xfrm>
            <a:off x="9093012" y="5597328"/>
            <a:ext cx="433160" cy="43316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MY" sz="1800" b="0" i="0" u="none" strike="noStrike" kern="1200" cap="none" spc="0" normalizeH="0" baseline="0" noProof="0" dirty="0">
              <a:ln>
                <a:noFill/>
              </a:ln>
              <a:solidFill>
                <a:srgbClr val="012169"/>
              </a:solidFill>
              <a:effectLst/>
              <a:uLnTx/>
              <a:uFillTx/>
              <a:latin typeface="Montserrat"/>
              <a:ea typeface="+mn-ea"/>
              <a:cs typeface="+mn-cs"/>
            </a:endParaRPr>
          </a:p>
        </p:txBody>
      </p:sp>
      <p:sp>
        <p:nvSpPr>
          <p:cNvPr id="26" name="TextBox 25">
            <a:extLst>
              <a:ext uri="{FF2B5EF4-FFF2-40B4-BE49-F238E27FC236}">
                <a16:creationId xmlns:a16="http://schemas.microsoft.com/office/drawing/2014/main" id="{1FFAC3F8-B003-4096-85C4-6E88A968248A}"/>
              </a:ext>
            </a:extLst>
          </p:cNvPr>
          <p:cNvSpPr txBox="1"/>
          <p:nvPr/>
        </p:nvSpPr>
        <p:spPr>
          <a:xfrm>
            <a:off x="9526172" y="5656396"/>
            <a:ext cx="1967205" cy="289631"/>
          </a:xfrm>
          <a:prstGeom prst="rect">
            <a:avLst/>
          </a:prstGeom>
          <a:noFill/>
        </p:spPr>
        <p:txBody>
          <a:bodyPr wrap="none" rtlCol="0">
            <a:spAutoFit/>
          </a:bodyPr>
          <a:lstStyle/>
          <a:p>
            <a:pPr marR="0" lvl="0">
              <a:lnSpc>
                <a:spcPct val="115000"/>
              </a:lnSpc>
              <a:spcBef>
                <a:spcPts val="0"/>
              </a:spcBef>
              <a:spcAft>
                <a:spcPts val="600"/>
              </a:spcAft>
            </a:pPr>
            <a:r>
              <a:rPr lang="en-US" sz="1200" dirty="0">
                <a:solidFill>
                  <a:srgbClr val="000000"/>
                </a:solidFill>
                <a:effectLst/>
                <a:ea typeface="Tahoma" panose="020B0604030504040204" pitchFamily="34" charset="0"/>
                <a:cs typeface="Tahoma" panose="020B0604030504040204" pitchFamily="34" charset="0"/>
              </a:rPr>
              <a:t>Social Health (Poverty) </a:t>
            </a:r>
            <a:endParaRPr lang="en-US" sz="1200" dirty="0">
              <a:effectLst/>
              <a:ea typeface="Tahoma" panose="020B0604030504040204" pitchFamily="34" charset="0"/>
              <a:cs typeface="Tahoma" panose="020B0604030504040204" pitchFamily="34" charset="0"/>
            </a:endParaRPr>
          </a:p>
        </p:txBody>
      </p:sp>
      <p:cxnSp>
        <p:nvCxnSpPr>
          <p:cNvPr id="28" name="Straight Connector 27">
            <a:extLst>
              <a:ext uri="{FF2B5EF4-FFF2-40B4-BE49-F238E27FC236}">
                <a16:creationId xmlns:a16="http://schemas.microsoft.com/office/drawing/2014/main" id="{0DE06A76-5481-456F-90F2-B47BF86534A8}"/>
              </a:ext>
            </a:extLst>
          </p:cNvPr>
          <p:cNvCxnSpPr>
            <a:cxnSpLocks/>
          </p:cNvCxnSpPr>
          <p:nvPr/>
        </p:nvCxnSpPr>
        <p:spPr>
          <a:xfrm>
            <a:off x="6028682" y="1814680"/>
            <a:ext cx="5749255" cy="0"/>
          </a:xfrm>
          <a:prstGeom prst="line">
            <a:avLst/>
          </a:prstGeom>
          <a:ln>
            <a:solidFill>
              <a:schemeClr val="tx1">
                <a:lumMod val="25000"/>
                <a:lumOff val="75000"/>
              </a:schemeClr>
            </a:solidFill>
          </a:ln>
        </p:spPr>
        <p:style>
          <a:lnRef idx="1">
            <a:schemeClr val="accent1"/>
          </a:lnRef>
          <a:fillRef idx="0">
            <a:schemeClr val="accent1"/>
          </a:fillRef>
          <a:effectRef idx="0">
            <a:schemeClr val="accent1"/>
          </a:effectRef>
          <a:fontRef idx="minor">
            <a:schemeClr val="tx1"/>
          </a:fontRef>
        </p:style>
      </p:cxnSp>
      <p:pic>
        <p:nvPicPr>
          <p:cNvPr id="3" name="Picture Placeholder 2">
            <a:extLst>
              <a:ext uri="{FF2B5EF4-FFF2-40B4-BE49-F238E27FC236}">
                <a16:creationId xmlns:a16="http://schemas.microsoft.com/office/drawing/2014/main" id="{8ACD688D-9EB0-A5F5-71F4-447509B0530F}"/>
              </a:ext>
            </a:extLst>
          </p:cNvPr>
          <p:cNvPicPr>
            <a:picLocks noGrp="1" noChangeAspect="1"/>
          </p:cNvPicPr>
          <p:nvPr>
            <p:ph type="pic" sz="quarter" idx="11"/>
          </p:nvPr>
        </p:nvPicPr>
        <p:blipFill>
          <a:blip r:embed="rId3"/>
          <a:srcRect l="20875" r="20875"/>
          <a:stretch>
            <a:fillRect/>
          </a:stretch>
        </p:blipFill>
        <p:spPr>
          <a:xfrm>
            <a:off x="346075" y="546100"/>
            <a:ext cx="5029200" cy="5765800"/>
          </a:xfrm>
          <a:prstGeom prst="rect">
            <a:avLst/>
          </a:prstGeom>
          <a:ln>
            <a:noFill/>
          </a:ln>
          <a:effectLst>
            <a:softEdge rad="112500"/>
          </a:effectLst>
        </p:spPr>
      </p:pic>
      <p:sp>
        <p:nvSpPr>
          <p:cNvPr id="2" name="TextBox 1">
            <a:extLst>
              <a:ext uri="{FF2B5EF4-FFF2-40B4-BE49-F238E27FC236}">
                <a16:creationId xmlns:a16="http://schemas.microsoft.com/office/drawing/2014/main" id="{9FED53CB-EE54-6F32-AE89-70CC948A0087}"/>
              </a:ext>
            </a:extLst>
          </p:cNvPr>
          <p:cNvSpPr txBox="1"/>
          <p:nvPr/>
        </p:nvSpPr>
        <p:spPr>
          <a:xfrm>
            <a:off x="6190948" y="4826162"/>
            <a:ext cx="357954" cy="369332"/>
          </a:xfrm>
          <a:prstGeom prst="rect">
            <a:avLst/>
          </a:prstGeom>
          <a:noFill/>
        </p:spPr>
        <p:txBody>
          <a:bodyPr wrap="square" rtlCol="0">
            <a:spAutoFit/>
          </a:bodyPr>
          <a:lstStyle/>
          <a:p>
            <a:r>
              <a:rPr lang="en-US" dirty="0"/>
              <a:t>1</a:t>
            </a:r>
          </a:p>
        </p:txBody>
      </p:sp>
      <p:sp>
        <p:nvSpPr>
          <p:cNvPr id="6" name="TextBox 5">
            <a:extLst>
              <a:ext uri="{FF2B5EF4-FFF2-40B4-BE49-F238E27FC236}">
                <a16:creationId xmlns:a16="http://schemas.microsoft.com/office/drawing/2014/main" id="{721CF063-5828-FB97-A9CB-3737088E54F7}"/>
              </a:ext>
            </a:extLst>
          </p:cNvPr>
          <p:cNvSpPr txBox="1"/>
          <p:nvPr/>
        </p:nvSpPr>
        <p:spPr>
          <a:xfrm>
            <a:off x="6149261" y="5583583"/>
            <a:ext cx="357954" cy="369332"/>
          </a:xfrm>
          <a:prstGeom prst="rect">
            <a:avLst/>
          </a:prstGeom>
          <a:noFill/>
        </p:spPr>
        <p:txBody>
          <a:bodyPr wrap="square" rtlCol="0">
            <a:spAutoFit/>
          </a:bodyPr>
          <a:lstStyle/>
          <a:p>
            <a:r>
              <a:rPr lang="en-US" dirty="0"/>
              <a:t>2</a:t>
            </a:r>
          </a:p>
        </p:txBody>
      </p:sp>
      <p:sp>
        <p:nvSpPr>
          <p:cNvPr id="7" name="TextBox 6">
            <a:extLst>
              <a:ext uri="{FF2B5EF4-FFF2-40B4-BE49-F238E27FC236}">
                <a16:creationId xmlns:a16="http://schemas.microsoft.com/office/drawing/2014/main" id="{D85DE079-20BA-CA09-3C6A-04BECA08E1A8}"/>
              </a:ext>
            </a:extLst>
          </p:cNvPr>
          <p:cNvSpPr txBox="1"/>
          <p:nvPr/>
        </p:nvSpPr>
        <p:spPr>
          <a:xfrm>
            <a:off x="9156284" y="4828833"/>
            <a:ext cx="357954" cy="369332"/>
          </a:xfrm>
          <a:prstGeom prst="rect">
            <a:avLst/>
          </a:prstGeom>
          <a:noFill/>
        </p:spPr>
        <p:txBody>
          <a:bodyPr wrap="square" rtlCol="0">
            <a:spAutoFit/>
          </a:bodyPr>
          <a:lstStyle/>
          <a:p>
            <a:r>
              <a:rPr lang="en-US" dirty="0"/>
              <a:t>3</a:t>
            </a:r>
          </a:p>
        </p:txBody>
      </p:sp>
      <p:sp>
        <p:nvSpPr>
          <p:cNvPr id="8" name="TextBox 7">
            <a:extLst>
              <a:ext uri="{FF2B5EF4-FFF2-40B4-BE49-F238E27FC236}">
                <a16:creationId xmlns:a16="http://schemas.microsoft.com/office/drawing/2014/main" id="{7A931AEC-DB5F-F43F-2C13-44A33D3D619C}"/>
              </a:ext>
            </a:extLst>
          </p:cNvPr>
          <p:cNvSpPr txBox="1"/>
          <p:nvPr/>
        </p:nvSpPr>
        <p:spPr>
          <a:xfrm>
            <a:off x="9156284" y="5606768"/>
            <a:ext cx="357954" cy="369332"/>
          </a:xfrm>
          <a:prstGeom prst="rect">
            <a:avLst/>
          </a:prstGeom>
          <a:noFill/>
        </p:spPr>
        <p:txBody>
          <a:bodyPr wrap="square" rtlCol="0">
            <a:spAutoFit/>
          </a:bodyPr>
          <a:lstStyle/>
          <a:p>
            <a:r>
              <a:rPr lang="en-US" dirty="0"/>
              <a:t>4</a:t>
            </a:r>
          </a:p>
        </p:txBody>
      </p:sp>
    </p:spTree>
    <p:extLst>
      <p:ext uri="{BB962C8B-B14F-4D97-AF65-F5344CB8AC3E}">
        <p14:creationId xmlns:p14="http://schemas.microsoft.com/office/powerpoint/2010/main" val="3216536996"/>
      </p:ext>
    </p:extLst>
  </p:cSld>
  <p:clrMapOvr>
    <a:masterClrMapping/>
  </p:clrMapOvr>
  <p:transition spd="slow">
    <p:push dir="u"/>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Arc 70">
            <a:extLst>
              <a:ext uri="{FF2B5EF4-FFF2-40B4-BE49-F238E27FC236}">
                <a16:creationId xmlns:a16="http://schemas.microsoft.com/office/drawing/2014/main" id="{C7371DC5-2DA5-4AA9-AF80-4F149B36AF9E}"/>
              </a:ext>
            </a:extLst>
          </p:cNvPr>
          <p:cNvSpPr/>
          <p:nvPr/>
        </p:nvSpPr>
        <p:spPr>
          <a:xfrm>
            <a:off x="9036209" y="2009981"/>
            <a:ext cx="2160000" cy="2160019"/>
          </a:xfrm>
          <a:prstGeom prst="arc">
            <a:avLst>
              <a:gd name="adj1" fmla="val 16200000"/>
              <a:gd name="adj2" fmla="val 5420360"/>
            </a:avLst>
          </a:prstGeom>
          <a:ln w="12700">
            <a:solidFill>
              <a:schemeClr val="tx1">
                <a:lumMod val="25000"/>
                <a:lumOff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MY" sz="1800" b="0" i="0" u="none" strike="noStrike" kern="1200" cap="none" spc="0" normalizeH="0" baseline="0" noProof="0" dirty="0">
              <a:ln>
                <a:noFill/>
              </a:ln>
              <a:solidFill>
                <a:srgbClr val="012169"/>
              </a:solidFill>
              <a:effectLst/>
              <a:uLnTx/>
              <a:uFillTx/>
              <a:latin typeface="Montserrat"/>
              <a:ea typeface="+mn-ea"/>
              <a:cs typeface="+mn-cs"/>
            </a:endParaRPr>
          </a:p>
        </p:txBody>
      </p:sp>
      <p:cxnSp>
        <p:nvCxnSpPr>
          <p:cNvPr id="14" name="Straight Connector 13">
            <a:extLst>
              <a:ext uri="{FF2B5EF4-FFF2-40B4-BE49-F238E27FC236}">
                <a16:creationId xmlns:a16="http://schemas.microsoft.com/office/drawing/2014/main" id="{591BB72D-FEDE-498E-8E2C-AA6AAB5DD3C8}"/>
              </a:ext>
            </a:extLst>
          </p:cNvPr>
          <p:cNvCxnSpPr>
            <a:cxnSpLocks/>
            <a:endCxn id="71" idx="0"/>
          </p:cNvCxnSpPr>
          <p:nvPr/>
        </p:nvCxnSpPr>
        <p:spPr>
          <a:xfrm flipV="1">
            <a:off x="2916759" y="2009981"/>
            <a:ext cx="7199450" cy="28574"/>
          </a:xfrm>
          <a:prstGeom prst="line">
            <a:avLst/>
          </a:prstGeom>
          <a:ln w="12700">
            <a:solidFill>
              <a:schemeClr val="tx1">
                <a:lumMod val="25000"/>
                <a:lumOff val="75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C66B5EF8-5F21-43D1-BE83-B991124CC097}"/>
              </a:ext>
            </a:extLst>
          </p:cNvPr>
          <p:cNvCxnSpPr>
            <a:cxnSpLocks/>
          </p:cNvCxnSpPr>
          <p:nvPr/>
        </p:nvCxnSpPr>
        <p:spPr>
          <a:xfrm>
            <a:off x="2203155" y="4170000"/>
            <a:ext cx="7913054" cy="0"/>
          </a:xfrm>
          <a:prstGeom prst="line">
            <a:avLst/>
          </a:prstGeom>
          <a:ln w="12700">
            <a:solidFill>
              <a:schemeClr val="tx1">
                <a:lumMod val="25000"/>
                <a:lumOff val="75000"/>
              </a:schemeClr>
            </a:solidFil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E4ECD9E-8309-4E2E-8473-565A514972C9}"/>
              </a:ext>
            </a:extLst>
          </p:cNvPr>
          <p:cNvSpPr txBox="1"/>
          <p:nvPr/>
        </p:nvSpPr>
        <p:spPr>
          <a:xfrm>
            <a:off x="2240189" y="2314482"/>
            <a:ext cx="2235200" cy="83099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MY" sz="1200" dirty="0">
                <a:solidFill>
                  <a:srgbClr val="012169"/>
                </a:solidFill>
                <a:latin typeface="Montserrat ExtraBold"/>
                <a:ea typeface="Open Sans SemiBold" panose="020B0706030804020204" pitchFamily="34" charset="0"/>
                <a:cs typeface="Open Sans SemiBold" panose="020B0706030804020204" pitchFamily="34" charset="0"/>
              </a:rPr>
              <a:t>Contacted School</a:t>
            </a:r>
          </a:p>
          <a:p>
            <a:pPr marL="0" marR="0" lvl="0" indent="0" algn="ctr" defTabSz="914400" rtl="0" eaLnBrk="1" fontAlgn="auto" latinLnBrk="0" hangingPunct="1">
              <a:lnSpc>
                <a:spcPct val="100000"/>
              </a:lnSpc>
              <a:spcBef>
                <a:spcPts val="0"/>
              </a:spcBef>
              <a:spcAft>
                <a:spcPts val="0"/>
              </a:spcAft>
              <a:buClrTx/>
              <a:buSzTx/>
              <a:buFontTx/>
              <a:buNone/>
              <a:tabLst/>
              <a:defRPr/>
            </a:pPr>
            <a:r>
              <a:rPr lang="en-MY" sz="1200" dirty="0">
                <a:solidFill>
                  <a:srgbClr val="012169"/>
                </a:solidFill>
                <a:latin typeface="Montserrat Light" panose="00000400000000000000" pitchFamily="2" charset="0"/>
                <a:ea typeface="Open Sans SemiBold" panose="020B0706030804020204" pitchFamily="34" charset="0"/>
                <a:cs typeface="Open Sans SemiBold" panose="020B0706030804020204" pitchFamily="34" charset="0"/>
              </a:rPr>
              <a:t>Was told not now for at least five years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MY" sz="1200" b="0" i="0" u="none" strike="noStrike" kern="1200" cap="none" spc="0" normalizeH="0" baseline="0" noProof="0" dirty="0">
              <a:ln>
                <a:noFill/>
              </a:ln>
              <a:solidFill>
                <a:srgbClr val="012169"/>
              </a:solidFill>
              <a:effectLst/>
              <a:uLnTx/>
              <a:uFillTx/>
              <a:latin typeface="Montserrat"/>
              <a:ea typeface="+mn-ea"/>
              <a:cs typeface="+mn-cs"/>
            </a:endParaRPr>
          </a:p>
        </p:txBody>
      </p:sp>
      <p:sp>
        <p:nvSpPr>
          <p:cNvPr id="38" name="TextBox 37">
            <a:extLst>
              <a:ext uri="{FF2B5EF4-FFF2-40B4-BE49-F238E27FC236}">
                <a16:creationId xmlns:a16="http://schemas.microsoft.com/office/drawing/2014/main" id="{CB3A6F70-C5B6-49D9-A259-129516299EF0}"/>
              </a:ext>
            </a:extLst>
          </p:cNvPr>
          <p:cNvSpPr txBox="1"/>
          <p:nvPr/>
        </p:nvSpPr>
        <p:spPr>
          <a:xfrm>
            <a:off x="5033883" y="2309824"/>
            <a:ext cx="2235200" cy="120032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MY" sz="1200" b="0" i="0" u="none" strike="noStrike" kern="1200" cap="none" spc="0" normalizeH="0" baseline="0" noProof="0" dirty="0">
                <a:ln>
                  <a:noFill/>
                </a:ln>
                <a:solidFill>
                  <a:srgbClr val="012169"/>
                </a:solidFill>
                <a:effectLst/>
                <a:uLnTx/>
                <a:uFillTx/>
                <a:latin typeface="Montserrat ExtraBold"/>
                <a:ea typeface="Open Sans SemiBold" panose="020B0706030804020204" pitchFamily="34" charset="0"/>
                <a:cs typeface="Open Sans SemiBold" panose="020B0706030804020204" pitchFamily="34" charset="0"/>
              </a:rPr>
              <a:t>Began Working with Preschool Teacher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MY" sz="1200" b="0" i="0" u="none" strike="noStrike" kern="1200" cap="none" spc="0" normalizeH="0" baseline="0" noProof="0" dirty="0">
                <a:ln>
                  <a:noFill/>
                </a:ln>
                <a:solidFill>
                  <a:srgbClr val="012169"/>
                </a:solidFill>
                <a:effectLst/>
                <a:uLnTx/>
                <a:uFillTx/>
                <a:latin typeface="Montserrat"/>
                <a:ea typeface="+mn-ea"/>
                <a:cs typeface="+mn-cs"/>
              </a:rPr>
              <a:t>Was open to an opportunity that presented itself and knew that may lead to more</a:t>
            </a:r>
          </a:p>
        </p:txBody>
      </p:sp>
      <p:sp>
        <p:nvSpPr>
          <p:cNvPr id="39" name="TextBox 38">
            <a:extLst>
              <a:ext uri="{FF2B5EF4-FFF2-40B4-BE49-F238E27FC236}">
                <a16:creationId xmlns:a16="http://schemas.microsoft.com/office/drawing/2014/main" id="{149A151C-A7C3-4036-BE3D-CF7C4B90FB11}"/>
              </a:ext>
            </a:extLst>
          </p:cNvPr>
          <p:cNvSpPr txBox="1"/>
          <p:nvPr/>
        </p:nvSpPr>
        <p:spPr>
          <a:xfrm>
            <a:off x="7858125" y="2313461"/>
            <a:ext cx="2235200"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MY" sz="1200" b="0" i="0" u="none" strike="noStrike" kern="1200" cap="none" spc="0" normalizeH="0" baseline="0" noProof="0" dirty="0">
                <a:ln>
                  <a:noFill/>
                </a:ln>
                <a:solidFill>
                  <a:srgbClr val="012169"/>
                </a:solidFill>
                <a:effectLst/>
                <a:uLnTx/>
                <a:uFillTx/>
                <a:latin typeface="Montserrat ExtraBold"/>
                <a:ea typeface="Open Sans SemiBold" panose="020B0706030804020204" pitchFamily="34" charset="0"/>
                <a:cs typeface="Open Sans SemiBold" panose="020B0706030804020204" pitchFamily="34" charset="0"/>
              </a:rPr>
              <a:t>Continued to Work with Preschool Teacher</a:t>
            </a:r>
          </a:p>
          <a:p>
            <a:pPr marL="0" marR="0" lvl="0" indent="0" algn="ctr" defTabSz="914400" rtl="0" eaLnBrk="1" fontAlgn="auto" latinLnBrk="0" hangingPunct="1">
              <a:lnSpc>
                <a:spcPct val="100000"/>
              </a:lnSpc>
              <a:spcBef>
                <a:spcPts val="0"/>
              </a:spcBef>
              <a:spcAft>
                <a:spcPts val="0"/>
              </a:spcAft>
              <a:buClrTx/>
              <a:buSzTx/>
              <a:buFontTx/>
              <a:buNone/>
              <a:tabLst/>
              <a:defRPr/>
            </a:pPr>
            <a:r>
              <a:rPr lang="en-MY" sz="1200" dirty="0">
                <a:solidFill>
                  <a:srgbClr val="012169"/>
                </a:solidFill>
                <a:latin typeface="Montserrat Light" panose="00000400000000000000" pitchFamily="2" charset="0"/>
              </a:rPr>
              <a:t>Developed good rapport</a:t>
            </a:r>
            <a:endParaRPr kumimoji="0" lang="en-MY" sz="1200" i="0" u="none" strike="noStrike" kern="1200" cap="none" spc="0" normalizeH="0" baseline="0" noProof="0" dirty="0">
              <a:ln>
                <a:noFill/>
              </a:ln>
              <a:solidFill>
                <a:srgbClr val="012169"/>
              </a:solidFill>
              <a:effectLst/>
              <a:uLnTx/>
              <a:uFillTx/>
              <a:latin typeface="Montserrat Light" panose="00000400000000000000" pitchFamily="2" charset="0"/>
            </a:endParaRPr>
          </a:p>
        </p:txBody>
      </p:sp>
      <p:sp>
        <p:nvSpPr>
          <p:cNvPr id="40" name="TextBox 39">
            <a:extLst>
              <a:ext uri="{FF2B5EF4-FFF2-40B4-BE49-F238E27FC236}">
                <a16:creationId xmlns:a16="http://schemas.microsoft.com/office/drawing/2014/main" id="{9F77E839-185D-4F68-9C02-C0B1C40FD5DF}"/>
              </a:ext>
            </a:extLst>
          </p:cNvPr>
          <p:cNvSpPr txBox="1"/>
          <p:nvPr/>
        </p:nvSpPr>
        <p:spPr>
          <a:xfrm>
            <a:off x="3547994" y="4561134"/>
            <a:ext cx="2235200" cy="138499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MY" sz="1200" b="0" i="0" u="none" strike="noStrike" kern="1200" cap="none" spc="0" normalizeH="0" baseline="0" noProof="0" dirty="0">
                <a:ln>
                  <a:noFill/>
                </a:ln>
                <a:solidFill>
                  <a:srgbClr val="012169"/>
                </a:solidFill>
                <a:effectLst/>
                <a:uLnTx/>
                <a:uFillTx/>
                <a:latin typeface="Montserrat ExtraBold"/>
                <a:ea typeface="Open Sans SemiBold" panose="020B0706030804020204" pitchFamily="34" charset="0"/>
                <a:cs typeface="Open Sans SemiBold" panose="020B0706030804020204" pitchFamily="34" charset="0"/>
              </a:rPr>
              <a:t>Trust with Time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MY" sz="1200" b="0" i="0" u="none" strike="noStrike" kern="1200" cap="none" spc="0" normalizeH="0" baseline="0" noProof="0" dirty="0">
                <a:ln>
                  <a:noFill/>
                </a:ln>
                <a:solidFill>
                  <a:srgbClr val="012169"/>
                </a:solidFill>
                <a:effectLst/>
                <a:uLnTx/>
                <a:uFillTx/>
                <a:latin typeface="Montserrat"/>
                <a:ea typeface="+mn-ea"/>
                <a:cs typeface="+mn-cs"/>
              </a:rPr>
              <a:t>Continued to work with high </a:t>
            </a:r>
            <a:r>
              <a:rPr lang="en-MY" sz="1200" dirty="0">
                <a:solidFill>
                  <a:srgbClr val="012169"/>
                </a:solidFill>
                <a:latin typeface="Montserrat"/>
              </a:rPr>
              <a:t>s</a:t>
            </a:r>
            <a:r>
              <a:rPr kumimoji="0" lang="en-MY" sz="1200" b="0" i="0" u="none" strike="noStrike" kern="1200" cap="none" spc="0" normalizeH="0" baseline="0" noProof="0" dirty="0">
                <a:ln>
                  <a:noFill/>
                </a:ln>
                <a:solidFill>
                  <a:srgbClr val="012169"/>
                </a:solidFill>
                <a:effectLst/>
                <a:uLnTx/>
                <a:uFillTx/>
                <a:latin typeface="Montserrat"/>
                <a:ea typeface="+mn-ea"/>
                <a:cs typeface="+mn-cs"/>
              </a:rPr>
              <a:t>chool teacher and </a:t>
            </a:r>
            <a:r>
              <a:rPr lang="en-MY" sz="1200" dirty="0">
                <a:solidFill>
                  <a:srgbClr val="012169"/>
                </a:solidFill>
                <a:latin typeface="Montserrat"/>
              </a:rPr>
              <a:t>built a </a:t>
            </a:r>
            <a:r>
              <a:rPr kumimoji="0" lang="en-MY" sz="1200" b="0" i="0" u="none" strike="noStrike" kern="1200" cap="none" spc="0" normalizeH="0" baseline="0" noProof="0" dirty="0">
                <a:ln>
                  <a:noFill/>
                </a:ln>
                <a:solidFill>
                  <a:srgbClr val="012169"/>
                </a:solidFill>
                <a:effectLst/>
                <a:uLnTx/>
                <a:uFillTx/>
                <a:latin typeface="Montserrat"/>
                <a:ea typeface="+mn-ea"/>
                <a:cs typeface="+mn-cs"/>
              </a:rPr>
              <a:t>trusting  partnership with principal and school </a:t>
            </a:r>
            <a:r>
              <a:rPr lang="en-MY" sz="1200" dirty="0">
                <a:solidFill>
                  <a:srgbClr val="012169"/>
                </a:solidFill>
                <a:latin typeface="Montserrat"/>
              </a:rPr>
              <a:t>c</a:t>
            </a:r>
            <a:r>
              <a:rPr kumimoji="0" lang="en-MY" sz="1200" b="0" i="0" u="none" strike="noStrike" kern="1200" cap="none" spc="0" normalizeH="0" baseline="0" noProof="0" dirty="0">
                <a:ln>
                  <a:noFill/>
                </a:ln>
                <a:solidFill>
                  <a:srgbClr val="012169"/>
                </a:solidFill>
                <a:effectLst/>
                <a:uLnTx/>
                <a:uFillTx/>
                <a:latin typeface="Montserrat"/>
                <a:ea typeface="+mn-ea"/>
                <a:cs typeface="+mn-cs"/>
              </a:rPr>
              <a:t>ounselor as well</a:t>
            </a:r>
          </a:p>
        </p:txBody>
      </p:sp>
      <p:sp>
        <p:nvSpPr>
          <p:cNvPr id="16" name="Oval 15">
            <a:extLst>
              <a:ext uri="{FF2B5EF4-FFF2-40B4-BE49-F238E27FC236}">
                <a16:creationId xmlns:a16="http://schemas.microsoft.com/office/drawing/2014/main" id="{02A43BDB-9CCB-4735-9085-AE08B7F0989F}"/>
              </a:ext>
            </a:extLst>
          </p:cNvPr>
          <p:cNvSpPr/>
          <p:nvPr/>
        </p:nvSpPr>
        <p:spPr>
          <a:xfrm>
            <a:off x="3075905" y="1517799"/>
            <a:ext cx="720000" cy="720000"/>
          </a:xfrm>
          <a:prstGeom prst="ellipse">
            <a:avLst/>
          </a:prstGeom>
          <a:ln>
            <a:solidFill>
              <a:srgbClr val="080808"/>
            </a:solidFill>
          </a:ln>
          <a:effectLst>
            <a:outerShdw blurRad="381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MY" sz="1800" b="0" i="0" u="none" strike="noStrike" kern="1200" cap="none" spc="0" normalizeH="0" baseline="0" noProof="0" dirty="0">
              <a:ln>
                <a:noFill/>
              </a:ln>
              <a:solidFill>
                <a:srgbClr val="012169"/>
              </a:solidFill>
              <a:effectLst/>
              <a:uLnTx/>
              <a:uFillTx/>
              <a:latin typeface="Montserrat"/>
              <a:ea typeface="+mn-ea"/>
              <a:cs typeface="+mn-cs"/>
            </a:endParaRPr>
          </a:p>
        </p:txBody>
      </p:sp>
      <p:sp>
        <p:nvSpPr>
          <p:cNvPr id="17" name="Oval 16">
            <a:extLst>
              <a:ext uri="{FF2B5EF4-FFF2-40B4-BE49-F238E27FC236}">
                <a16:creationId xmlns:a16="http://schemas.microsoft.com/office/drawing/2014/main" id="{7FF9316F-C0EB-4C06-A5B6-DDA7E996E928}"/>
              </a:ext>
            </a:extLst>
          </p:cNvPr>
          <p:cNvSpPr/>
          <p:nvPr/>
        </p:nvSpPr>
        <p:spPr>
          <a:xfrm>
            <a:off x="5736000" y="1517799"/>
            <a:ext cx="720000" cy="720000"/>
          </a:xfrm>
          <a:prstGeom prst="ellipse">
            <a:avLst/>
          </a:prstGeom>
          <a:ln>
            <a:solidFill>
              <a:srgbClr val="080808"/>
            </a:solidFill>
          </a:ln>
          <a:effectLst>
            <a:outerShdw blurRad="381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MY" sz="1800" b="0" i="0" u="none" strike="noStrike" kern="1200" cap="none" spc="0" normalizeH="0" baseline="0" noProof="0" dirty="0">
              <a:ln>
                <a:noFill/>
              </a:ln>
              <a:solidFill>
                <a:srgbClr val="012169"/>
              </a:solidFill>
              <a:effectLst/>
              <a:uLnTx/>
              <a:uFillTx/>
              <a:latin typeface="Montserrat"/>
              <a:ea typeface="+mn-ea"/>
              <a:cs typeface="+mn-cs"/>
            </a:endParaRPr>
          </a:p>
        </p:txBody>
      </p:sp>
      <p:sp>
        <p:nvSpPr>
          <p:cNvPr id="18" name="Oval 17">
            <a:extLst>
              <a:ext uri="{FF2B5EF4-FFF2-40B4-BE49-F238E27FC236}">
                <a16:creationId xmlns:a16="http://schemas.microsoft.com/office/drawing/2014/main" id="{A89D3F0D-E4A8-4766-806F-A0C7325CF35F}"/>
              </a:ext>
            </a:extLst>
          </p:cNvPr>
          <p:cNvSpPr/>
          <p:nvPr/>
        </p:nvSpPr>
        <p:spPr>
          <a:xfrm>
            <a:off x="8555241" y="1517799"/>
            <a:ext cx="720000" cy="720000"/>
          </a:xfrm>
          <a:prstGeom prst="ellipse">
            <a:avLst/>
          </a:prstGeom>
          <a:ln>
            <a:solidFill>
              <a:srgbClr val="080808"/>
            </a:solidFill>
          </a:ln>
          <a:effectLst>
            <a:outerShdw blurRad="381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MY" sz="1800" b="0" i="0" u="none" strike="noStrike" kern="1200" cap="none" spc="0" normalizeH="0" baseline="0" noProof="0" dirty="0">
              <a:ln>
                <a:noFill/>
              </a:ln>
              <a:solidFill>
                <a:srgbClr val="012169"/>
              </a:solidFill>
              <a:effectLst/>
              <a:uLnTx/>
              <a:uFillTx/>
              <a:latin typeface="Montserrat"/>
              <a:ea typeface="+mn-ea"/>
              <a:cs typeface="+mn-cs"/>
            </a:endParaRPr>
          </a:p>
        </p:txBody>
      </p:sp>
      <p:sp>
        <p:nvSpPr>
          <p:cNvPr id="23" name="Oval 22">
            <a:extLst>
              <a:ext uri="{FF2B5EF4-FFF2-40B4-BE49-F238E27FC236}">
                <a16:creationId xmlns:a16="http://schemas.microsoft.com/office/drawing/2014/main" id="{246C6142-D7D9-4368-8993-87E6A023A76E}"/>
              </a:ext>
            </a:extLst>
          </p:cNvPr>
          <p:cNvSpPr/>
          <p:nvPr/>
        </p:nvSpPr>
        <p:spPr>
          <a:xfrm>
            <a:off x="4305594" y="3732221"/>
            <a:ext cx="720000" cy="720000"/>
          </a:xfrm>
          <a:prstGeom prst="ellipse">
            <a:avLst/>
          </a:prstGeom>
          <a:solidFill>
            <a:schemeClr val="accent2"/>
          </a:solidFill>
          <a:ln>
            <a:solidFill>
              <a:srgbClr val="080808"/>
            </a:solidFill>
          </a:ln>
          <a:effectLst>
            <a:outerShdw blurRad="381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MY" sz="1800" b="0" i="0" u="none" strike="noStrike" kern="1200" cap="none" spc="0" normalizeH="0" baseline="0" noProof="0" dirty="0">
              <a:ln>
                <a:noFill/>
              </a:ln>
              <a:solidFill>
                <a:srgbClr val="012169"/>
              </a:solidFill>
              <a:effectLst/>
              <a:uLnTx/>
              <a:uFillTx/>
              <a:latin typeface="Montserrat"/>
              <a:ea typeface="+mn-ea"/>
              <a:cs typeface="+mn-cs"/>
            </a:endParaRPr>
          </a:p>
        </p:txBody>
      </p:sp>
      <p:sp>
        <p:nvSpPr>
          <p:cNvPr id="2" name="TextBox 1">
            <a:extLst>
              <a:ext uri="{FF2B5EF4-FFF2-40B4-BE49-F238E27FC236}">
                <a16:creationId xmlns:a16="http://schemas.microsoft.com/office/drawing/2014/main" id="{6DCB5140-9C5D-56B7-1E7C-460FC4209A79}"/>
              </a:ext>
            </a:extLst>
          </p:cNvPr>
          <p:cNvSpPr txBox="1"/>
          <p:nvPr/>
        </p:nvSpPr>
        <p:spPr>
          <a:xfrm>
            <a:off x="685800" y="594469"/>
            <a:ext cx="1729014" cy="923330"/>
          </a:xfrm>
          <a:prstGeom prst="rect">
            <a:avLst/>
          </a:prstGeom>
          <a:noFill/>
        </p:spPr>
        <p:txBody>
          <a:bodyPr wrap="square" rtlCol="0">
            <a:spAutoFit/>
          </a:bodyPr>
          <a:lstStyle/>
          <a:p>
            <a:r>
              <a:rPr lang="en-US" b="1" dirty="0"/>
              <a:t>How the</a:t>
            </a:r>
          </a:p>
          <a:p>
            <a:r>
              <a:rPr lang="en-US" b="1" dirty="0"/>
              <a:t>Partnership</a:t>
            </a:r>
          </a:p>
          <a:p>
            <a:r>
              <a:rPr lang="en-US" b="1" dirty="0"/>
              <a:t>Developed….</a:t>
            </a:r>
          </a:p>
        </p:txBody>
      </p:sp>
      <p:sp>
        <p:nvSpPr>
          <p:cNvPr id="4" name="TextBox 3">
            <a:extLst>
              <a:ext uri="{FF2B5EF4-FFF2-40B4-BE49-F238E27FC236}">
                <a16:creationId xmlns:a16="http://schemas.microsoft.com/office/drawing/2014/main" id="{97218F58-7065-93F1-34FA-F4345D4A6E35}"/>
              </a:ext>
            </a:extLst>
          </p:cNvPr>
          <p:cNvSpPr txBox="1"/>
          <p:nvPr/>
        </p:nvSpPr>
        <p:spPr>
          <a:xfrm>
            <a:off x="6516484" y="4561134"/>
            <a:ext cx="2611006" cy="138499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MY" sz="1200" b="0" i="0" u="none" strike="noStrike" kern="1200" cap="none" spc="0" normalizeH="0" baseline="0" noProof="0" dirty="0">
                <a:ln>
                  <a:noFill/>
                </a:ln>
                <a:solidFill>
                  <a:srgbClr val="012169"/>
                </a:solidFill>
                <a:effectLst/>
                <a:uLnTx/>
                <a:uFillTx/>
                <a:latin typeface="Montserrat ExtraBold"/>
                <a:ea typeface="Open Sans SemiBold" panose="020B0706030804020204" pitchFamily="34" charset="0"/>
                <a:cs typeface="Open Sans SemiBold" panose="020B0706030804020204" pitchFamily="34" charset="0"/>
              </a:rPr>
              <a:t>High School Teacher Developed a Biology of Public Health Course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MY" sz="1200" b="0" i="0" u="none" strike="noStrike" kern="1200" cap="none" spc="0" normalizeH="0" baseline="0" noProof="0" dirty="0">
                <a:ln>
                  <a:noFill/>
                </a:ln>
                <a:solidFill>
                  <a:srgbClr val="012169"/>
                </a:solidFill>
                <a:effectLst/>
                <a:uLnTx/>
                <a:uFillTx/>
                <a:latin typeface="Montserrat"/>
                <a:ea typeface="+mn-ea"/>
                <a:cs typeface="+mn-cs"/>
              </a:rPr>
              <a:t>High School teacher knew of partnership with preschool </a:t>
            </a:r>
            <a:r>
              <a:rPr lang="en-MY" sz="1200" dirty="0">
                <a:solidFill>
                  <a:srgbClr val="012169"/>
                </a:solidFill>
                <a:latin typeface="Montserrat"/>
              </a:rPr>
              <a:t>t</a:t>
            </a:r>
            <a:r>
              <a:rPr kumimoji="0" lang="en-MY" sz="1200" b="0" i="0" u="none" strike="noStrike" kern="1200" cap="none" spc="0" normalizeH="0" baseline="0" noProof="0" dirty="0" err="1">
                <a:ln>
                  <a:noFill/>
                </a:ln>
                <a:solidFill>
                  <a:srgbClr val="012169"/>
                </a:solidFill>
                <a:effectLst/>
                <a:uLnTx/>
                <a:uFillTx/>
                <a:latin typeface="Montserrat"/>
                <a:ea typeface="+mn-ea"/>
                <a:cs typeface="+mn-cs"/>
              </a:rPr>
              <a:t>eacher</a:t>
            </a:r>
            <a:r>
              <a:rPr kumimoji="0" lang="en-MY" sz="1200" b="0" i="0" u="none" strike="noStrike" kern="1200" cap="none" spc="0" normalizeH="0" baseline="0" noProof="0" dirty="0">
                <a:ln>
                  <a:noFill/>
                </a:ln>
                <a:solidFill>
                  <a:srgbClr val="012169"/>
                </a:solidFill>
                <a:effectLst/>
                <a:uLnTx/>
                <a:uFillTx/>
                <a:latin typeface="Montserrat"/>
                <a:ea typeface="+mn-ea"/>
                <a:cs typeface="+mn-cs"/>
              </a:rPr>
              <a:t> and requested help with course</a:t>
            </a:r>
          </a:p>
        </p:txBody>
      </p:sp>
      <p:sp>
        <p:nvSpPr>
          <p:cNvPr id="5" name="Oval 4">
            <a:extLst>
              <a:ext uri="{FF2B5EF4-FFF2-40B4-BE49-F238E27FC236}">
                <a16:creationId xmlns:a16="http://schemas.microsoft.com/office/drawing/2014/main" id="{D48D8923-B265-EC10-37B6-024374299D9F}"/>
              </a:ext>
            </a:extLst>
          </p:cNvPr>
          <p:cNvSpPr/>
          <p:nvPr/>
        </p:nvSpPr>
        <p:spPr>
          <a:xfrm>
            <a:off x="7498125" y="3732221"/>
            <a:ext cx="720000" cy="720000"/>
          </a:xfrm>
          <a:prstGeom prst="ellipse">
            <a:avLst/>
          </a:prstGeom>
          <a:solidFill>
            <a:schemeClr val="accent2"/>
          </a:solidFill>
          <a:ln>
            <a:solidFill>
              <a:srgbClr val="080808"/>
            </a:solidFill>
          </a:ln>
          <a:effectLst>
            <a:outerShdw blurRad="381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MY" sz="1800" b="0" i="0" u="none" strike="noStrike" kern="1200" cap="none" spc="0" normalizeH="0" baseline="0" noProof="0" dirty="0">
              <a:ln>
                <a:noFill/>
              </a:ln>
              <a:solidFill>
                <a:srgbClr val="012169"/>
              </a:solidFill>
              <a:effectLst/>
              <a:uLnTx/>
              <a:uFillTx/>
              <a:latin typeface="Montserrat"/>
              <a:ea typeface="+mn-ea"/>
              <a:cs typeface="+mn-cs"/>
            </a:endParaRPr>
          </a:p>
        </p:txBody>
      </p:sp>
      <p:sp>
        <p:nvSpPr>
          <p:cNvPr id="3" name="Isosceles Triangle 2">
            <a:extLst>
              <a:ext uri="{FF2B5EF4-FFF2-40B4-BE49-F238E27FC236}">
                <a16:creationId xmlns:a16="http://schemas.microsoft.com/office/drawing/2014/main" id="{099EFA28-68BA-4FDB-425C-456287A8786D}"/>
              </a:ext>
            </a:extLst>
          </p:cNvPr>
          <p:cNvSpPr/>
          <p:nvPr/>
        </p:nvSpPr>
        <p:spPr>
          <a:xfrm rot="16200000">
            <a:off x="1682290" y="3931356"/>
            <a:ext cx="564445" cy="477285"/>
          </a:xfrm>
          <a:prstGeom prst="triangle">
            <a:avLst/>
          </a:prstGeom>
          <a:ln>
            <a:solidFill>
              <a:srgbClr val="080808"/>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411129748"/>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6C9E730-F964-4C4B-A1EF-AD7B3E38A301}"/>
              </a:ext>
            </a:extLst>
          </p:cNvPr>
          <p:cNvSpPr/>
          <p:nvPr/>
        </p:nvSpPr>
        <p:spPr>
          <a:xfrm>
            <a:off x="0" y="0"/>
            <a:ext cx="12192000" cy="6858000"/>
          </a:xfrm>
          <a:prstGeom prst="rect">
            <a:avLst/>
          </a:prstGeom>
          <a:gradFill flip="none" rotWithShape="1">
            <a:gsLst>
              <a:gs pos="100000">
                <a:schemeClr val="accent6"/>
              </a:gs>
              <a:gs pos="0">
                <a:schemeClr val="accent1"/>
              </a:gs>
            </a:gsLst>
            <a:lin ang="16200000" scaled="1"/>
            <a:tileRect/>
          </a:gra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MY" dirty="0"/>
              <a:t>6+++++</a:t>
            </a:r>
          </a:p>
        </p:txBody>
      </p:sp>
      <p:sp>
        <p:nvSpPr>
          <p:cNvPr id="3" name="Rectangle 2">
            <a:extLst>
              <a:ext uri="{FF2B5EF4-FFF2-40B4-BE49-F238E27FC236}">
                <a16:creationId xmlns:a16="http://schemas.microsoft.com/office/drawing/2014/main" id="{AC8796EE-A06B-460B-AA0C-C8B6C686AB27}"/>
              </a:ext>
            </a:extLst>
          </p:cNvPr>
          <p:cNvSpPr/>
          <p:nvPr/>
        </p:nvSpPr>
        <p:spPr>
          <a:xfrm>
            <a:off x="609601" y="861134"/>
            <a:ext cx="10972798" cy="54308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dirty="0"/>
          </a:p>
        </p:txBody>
      </p:sp>
      <p:sp>
        <p:nvSpPr>
          <p:cNvPr id="4" name="TextBox 3">
            <a:extLst>
              <a:ext uri="{FF2B5EF4-FFF2-40B4-BE49-F238E27FC236}">
                <a16:creationId xmlns:a16="http://schemas.microsoft.com/office/drawing/2014/main" id="{402D7909-738A-44C9-BC28-8609EFD38B0A}"/>
              </a:ext>
            </a:extLst>
          </p:cNvPr>
          <p:cNvSpPr txBox="1"/>
          <p:nvPr/>
        </p:nvSpPr>
        <p:spPr>
          <a:xfrm>
            <a:off x="1829447" y="3474633"/>
            <a:ext cx="8533105" cy="834587"/>
          </a:xfrm>
          <a:prstGeom prst="rect">
            <a:avLst/>
          </a:prstGeom>
          <a:noFill/>
        </p:spPr>
        <p:txBody>
          <a:bodyPr wrap="none" rtlCol="0">
            <a:spAutoFit/>
          </a:bodyPr>
          <a:lstStyle/>
          <a:p>
            <a:pPr marL="0" marR="0">
              <a:lnSpc>
                <a:spcPct val="107000"/>
              </a:lnSpc>
              <a:spcBef>
                <a:spcPts val="0"/>
              </a:spcBef>
              <a:spcAft>
                <a:spcPts val="800"/>
              </a:spcAft>
            </a:pPr>
            <a:r>
              <a:rPr lang="en-US" sz="2000" b="1" dirty="0">
                <a:effectLst/>
                <a:latin typeface="Montserrat ExtraBold" panose="00000900000000000000" pitchFamily="2" charset="0"/>
                <a:ea typeface="Calibri" panose="020F0502020204030204" pitchFamily="34" charset="0"/>
                <a:cs typeface="Calibri" panose="020F0502020204030204" pitchFamily="34" charset="0"/>
              </a:rPr>
              <a:t>Partnering with your Local Public Health Agency to Improve </a:t>
            </a:r>
          </a:p>
          <a:p>
            <a:pPr marL="0" marR="0" algn="ctr">
              <a:lnSpc>
                <a:spcPct val="107000"/>
              </a:lnSpc>
              <a:spcBef>
                <a:spcPts val="0"/>
              </a:spcBef>
              <a:spcAft>
                <a:spcPts val="800"/>
              </a:spcAft>
            </a:pPr>
            <a:r>
              <a:rPr lang="en-US" sz="2000" b="1" dirty="0">
                <a:effectLst/>
                <a:latin typeface="Montserrat ExtraBold" panose="00000900000000000000" pitchFamily="2" charset="0"/>
                <a:ea typeface="Calibri" panose="020F0502020204030204" pitchFamily="34" charset="0"/>
                <a:cs typeface="Calibri" panose="020F0502020204030204" pitchFamily="34" charset="0"/>
              </a:rPr>
              <a:t>Maternal Child Health Outcomes</a:t>
            </a:r>
            <a:endParaRPr lang="en-US" sz="2000" b="1" dirty="0">
              <a:effectLst/>
              <a:latin typeface="Montserrat ExtraBold" panose="00000900000000000000" pitchFamily="2"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80AC7DBD-DCDC-4B04-B1F4-83DB71F72AAA}"/>
              </a:ext>
            </a:extLst>
          </p:cNvPr>
          <p:cNvSpPr txBox="1"/>
          <p:nvPr/>
        </p:nvSpPr>
        <p:spPr>
          <a:xfrm>
            <a:off x="4980955" y="4349099"/>
            <a:ext cx="2230098" cy="369332"/>
          </a:xfrm>
          <a:prstGeom prst="rect">
            <a:avLst/>
          </a:prstGeom>
          <a:noFill/>
        </p:spPr>
        <p:txBody>
          <a:bodyPr wrap="none" rtlCol="0">
            <a:spAutoFit/>
          </a:bodyPr>
          <a:lstStyle/>
          <a:p>
            <a:pPr algn="ctr"/>
            <a:r>
              <a:rPr lang="en-US" dirty="0"/>
              <a:t>February 23, 2024</a:t>
            </a:r>
            <a:endParaRPr lang="en-MY" dirty="0"/>
          </a:p>
        </p:txBody>
      </p:sp>
      <p:cxnSp>
        <p:nvCxnSpPr>
          <p:cNvPr id="7" name="Straight Connector 6">
            <a:extLst>
              <a:ext uri="{FF2B5EF4-FFF2-40B4-BE49-F238E27FC236}">
                <a16:creationId xmlns:a16="http://schemas.microsoft.com/office/drawing/2014/main" id="{30FB821F-F3CC-4636-8DAC-DC7A3795EFA2}"/>
              </a:ext>
            </a:extLst>
          </p:cNvPr>
          <p:cNvCxnSpPr>
            <a:cxnSpLocks/>
          </p:cNvCxnSpPr>
          <p:nvPr/>
        </p:nvCxnSpPr>
        <p:spPr>
          <a:xfrm>
            <a:off x="2487389" y="4864158"/>
            <a:ext cx="7239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68259AB7-BDCA-4A6C-A18A-B9F81CDC0816}"/>
              </a:ext>
            </a:extLst>
          </p:cNvPr>
          <p:cNvSpPr txBox="1"/>
          <p:nvPr/>
        </p:nvSpPr>
        <p:spPr>
          <a:xfrm>
            <a:off x="701336" y="5009886"/>
            <a:ext cx="10777491" cy="1206484"/>
          </a:xfrm>
          <a:prstGeom prst="rect">
            <a:avLst/>
          </a:prstGeom>
          <a:noFill/>
        </p:spPr>
        <p:txBody>
          <a:bodyPr wrap="square" rtlCol="0">
            <a:spAutoFit/>
          </a:bodyPr>
          <a:lstStyle/>
          <a:p>
            <a:pPr algn="ctr"/>
            <a:r>
              <a:rPr lang="en-US" sz="1600" dirty="0"/>
              <a:t>Sara Gorman, MCH Services Program Manager, Missouri Department of Health and Senior Services</a:t>
            </a:r>
          </a:p>
          <a:p>
            <a:pPr lvl="1" algn="ctr">
              <a:lnSpc>
                <a:spcPct val="120000"/>
              </a:lnSpc>
            </a:pPr>
            <a:r>
              <a:rPr lang="en-US" sz="1600" dirty="0"/>
              <a:t>Monica Mueller, Community Health Specialist, Stone County Health Department</a:t>
            </a:r>
          </a:p>
          <a:p>
            <a:pPr lvl="1" algn="ctr">
              <a:lnSpc>
                <a:spcPct val="120000"/>
              </a:lnSpc>
            </a:pPr>
            <a:r>
              <a:rPr lang="en-US" sz="1600" dirty="0"/>
              <a:t>Katie Vannoy, BSN, RN, Shelby County Health Department</a:t>
            </a:r>
          </a:p>
          <a:p>
            <a:pPr algn="ctr"/>
            <a:endParaRPr lang="en-MY" dirty="0"/>
          </a:p>
        </p:txBody>
      </p:sp>
      <p:pic>
        <p:nvPicPr>
          <p:cNvPr id="6" name="Picture 5"/>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4312908" y="-153211"/>
            <a:ext cx="3587965" cy="3587965"/>
          </a:xfrm>
          <a:prstGeom prst="rect">
            <a:avLst/>
          </a:prstGeom>
        </p:spPr>
      </p:pic>
    </p:spTree>
    <p:extLst>
      <p:ext uri="{BB962C8B-B14F-4D97-AF65-F5344CB8AC3E}">
        <p14:creationId xmlns:p14="http://schemas.microsoft.com/office/powerpoint/2010/main" val="256300959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B596B02-C172-47F2-A739-065087072ECC}"/>
              </a:ext>
            </a:extLst>
          </p:cNvPr>
          <p:cNvSpPr>
            <a:spLocks noGrp="1"/>
          </p:cNvSpPr>
          <p:nvPr>
            <p:ph type="title"/>
          </p:nvPr>
        </p:nvSpPr>
        <p:spPr/>
        <p:txBody>
          <a:bodyPr/>
          <a:lstStyle/>
          <a:p>
            <a:r>
              <a:rPr lang="en-US" dirty="0"/>
              <a:t>Achievements</a:t>
            </a:r>
          </a:p>
        </p:txBody>
      </p:sp>
      <p:sp>
        <p:nvSpPr>
          <p:cNvPr id="4" name="Subtitle 3">
            <a:extLst>
              <a:ext uri="{FF2B5EF4-FFF2-40B4-BE49-F238E27FC236}">
                <a16:creationId xmlns:a16="http://schemas.microsoft.com/office/drawing/2014/main" id="{626D7147-88B0-4A41-8291-C21DD68F1118}"/>
              </a:ext>
            </a:extLst>
          </p:cNvPr>
          <p:cNvSpPr>
            <a:spLocks noGrp="1"/>
          </p:cNvSpPr>
          <p:nvPr>
            <p:ph type="subTitle" idx="1"/>
          </p:nvPr>
        </p:nvSpPr>
        <p:spPr/>
        <p:txBody>
          <a:bodyPr/>
          <a:lstStyle/>
          <a:p>
            <a:r>
              <a:rPr lang="en-US" dirty="0"/>
              <a:t>as a Result of Partnership</a:t>
            </a:r>
          </a:p>
        </p:txBody>
      </p:sp>
      <p:sp>
        <p:nvSpPr>
          <p:cNvPr id="5" name="Rectangle: Rounded Corners 4">
            <a:extLst>
              <a:ext uri="{FF2B5EF4-FFF2-40B4-BE49-F238E27FC236}">
                <a16:creationId xmlns:a16="http://schemas.microsoft.com/office/drawing/2014/main" id="{51359209-BF18-446C-9876-AF2B74E29D0F}"/>
              </a:ext>
            </a:extLst>
          </p:cNvPr>
          <p:cNvSpPr/>
          <p:nvPr/>
        </p:nvSpPr>
        <p:spPr>
          <a:xfrm>
            <a:off x="838200" y="2462031"/>
            <a:ext cx="2437435" cy="3009418"/>
          </a:xfrm>
          <a:prstGeom prst="roundRect">
            <a:avLst>
              <a:gd name="adj" fmla="val 7644"/>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12169"/>
              </a:solidFill>
              <a:effectLst/>
              <a:uLnTx/>
              <a:uFillTx/>
              <a:latin typeface="Montserrat"/>
              <a:ea typeface="+mn-ea"/>
              <a:cs typeface="+mn-cs"/>
            </a:endParaRPr>
          </a:p>
        </p:txBody>
      </p:sp>
      <p:sp>
        <p:nvSpPr>
          <p:cNvPr id="7" name="Rectangle: Top Corners Rounded 6">
            <a:extLst>
              <a:ext uri="{FF2B5EF4-FFF2-40B4-BE49-F238E27FC236}">
                <a16:creationId xmlns:a16="http://schemas.microsoft.com/office/drawing/2014/main" id="{7BEF54B8-24F5-4610-9530-1AD73C4143A8}"/>
              </a:ext>
            </a:extLst>
          </p:cNvPr>
          <p:cNvSpPr/>
          <p:nvPr/>
        </p:nvSpPr>
        <p:spPr>
          <a:xfrm rot="10800000">
            <a:off x="838199" y="4765393"/>
            <a:ext cx="2437436" cy="706056"/>
          </a:xfrm>
          <a:prstGeom prst="round2SameRect">
            <a:avLst>
              <a:gd name="adj1" fmla="val 27305"/>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12169"/>
              </a:solidFill>
              <a:effectLst/>
              <a:uLnTx/>
              <a:uFillTx/>
              <a:latin typeface="Montserrat"/>
              <a:ea typeface="+mn-ea"/>
              <a:cs typeface="+mn-cs"/>
            </a:endParaRPr>
          </a:p>
        </p:txBody>
      </p:sp>
      <p:sp>
        <p:nvSpPr>
          <p:cNvPr id="9" name="Oval 8">
            <a:extLst>
              <a:ext uri="{FF2B5EF4-FFF2-40B4-BE49-F238E27FC236}">
                <a16:creationId xmlns:a16="http://schemas.microsoft.com/office/drawing/2014/main" id="{0773AB91-A27F-4A1A-8905-EC538EDF978E}"/>
              </a:ext>
            </a:extLst>
          </p:cNvPr>
          <p:cNvSpPr/>
          <p:nvPr/>
        </p:nvSpPr>
        <p:spPr>
          <a:xfrm>
            <a:off x="1532680" y="1937794"/>
            <a:ext cx="1048474" cy="1048474"/>
          </a:xfrm>
          <a:prstGeom prst="ellipse">
            <a:avLst/>
          </a:prstGeom>
          <a:solidFill>
            <a:schemeClr val="bg2"/>
          </a:solidFill>
          <a:ln w="635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12169"/>
              </a:solidFill>
              <a:effectLst/>
              <a:uLnTx/>
              <a:uFillTx/>
              <a:latin typeface="Montserrat"/>
              <a:ea typeface="+mn-ea"/>
              <a:cs typeface="+mn-cs"/>
            </a:endParaRPr>
          </a:p>
        </p:txBody>
      </p:sp>
      <p:sp>
        <p:nvSpPr>
          <p:cNvPr id="11" name="Rectangle 10">
            <a:extLst>
              <a:ext uri="{FF2B5EF4-FFF2-40B4-BE49-F238E27FC236}">
                <a16:creationId xmlns:a16="http://schemas.microsoft.com/office/drawing/2014/main" id="{44E8EAD8-EEC4-48A0-BC0B-92A0A93B888A}"/>
              </a:ext>
            </a:extLst>
          </p:cNvPr>
          <p:cNvSpPr/>
          <p:nvPr/>
        </p:nvSpPr>
        <p:spPr>
          <a:xfrm>
            <a:off x="838198" y="3154630"/>
            <a:ext cx="2437436" cy="1600438"/>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MY" sz="1400" b="0" i="0" u="none" strike="noStrike" kern="1200" cap="none" spc="0" normalizeH="0" baseline="0" noProof="0" dirty="0">
                <a:ln>
                  <a:noFill/>
                </a:ln>
                <a:solidFill>
                  <a:srgbClr val="012169"/>
                </a:solidFill>
                <a:effectLst/>
                <a:uLnTx/>
                <a:uFillTx/>
                <a:latin typeface="Montserrat" panose="00000500000000000000" pitchFamily="50" charset="0"/>
                <a:ea typeface="+mn-ea"/>
                <a:cs typeface="+mn-cs"/>
              </a:rPr>
              <a:t>Worked with Galena R-II school </a:t>
            </a:r>
            <a:r>
              <a:rPr lang="en-MY" sz="1400" dirty="0">
                <a:solidFill>
                  <a:srgbClr val="012169"/>
                </a:solidFill>
                <a:latin typeface="Montserrat" panose="00000500000000000000" pitchFamily="50" charset="0"/>
              </a:rPr>
              <a:t>c</a:t>
            </a:r>
            <a:r>
              <a:rPr kumimoji="0" lang="en-MY" sz="1400" b="0" i="0" u="none" strike="noStrike" kern="1200" cap="none" spc="0" normalizeH="0" baseline="0" noProof="0" dirty="0">
                <a:ln>
                  <a:noFill/>
                </a:ln>
                <a:solidFill>
                  <a:srgbClr val="012169"/>
                </a:solidFill>
                <a:effectLst/>
                <a:uLnTx/>
                <a:uFillTx/>
                <a:latin typeface="Montserrat" panose="00000500000000000000" pitchFamily="50" charset="0"/>
                <a:ea typeface="+mn-ea"/>
                <a:cs typeface="+mn-cs"/>
              </a:rPr>
              <a:t>ounselor</a:t>
            </a:r>
            <a:r>
              <a:rPr lang="en-MY" sz="1400" dirty="0">
                <a:solidFill>
                  <a:srgbClr val="012169"/>
                </a:solidFill>
                <a:latin typeface="Montserrat" panose="00000500000000000000" pitchFamily="50" charset="0"/>
              </a:rPr>
              <a:t> to provide </a:t>
            </a:r>
            <a:r>
              <a:rPr kumimoji="0" lang="en-MY" sz="1400" b="0" i="0" u="none" strike="noStrike" kern="1200" cap="none" spc="0" normalizeH="0" baseline="0" noProof="0" dirty="0">
                <a:ln>
                  <a:noFill/>
                </a:ln>
                <a:solidFill>
                  <a:srgbClr val="012169"/>
                </a:solidFill>
                <a:effectLst/>
                <a:uLnTx/>
                <a:uFillTx/>
                <a:latin typeface="Montserrat" panose="00000500000000000000" pitchFamily="50" charset="0"/>
                <a:ea typeface="+mn-ea"/>
                <a:cs typeface="+mn-cs"/>
              </a:rPr>
              <a:t>QPR Suicid</a:t>
            </a:r>
            <a:r>
              <a:rPr lang="en-MY" sz="1400" dirty="0">
                <a:solidFill>
                  <a:srgbClr val="012169"/>
                </a:solidFill>
                <a:latin typeface="Montserrat" panose="00000500000000000000" pitchFamily="50" charset="0"/>
              </a:rPr>
              <a:t>e Prevention Training to </a:t>
            </a:r>
            <a:r>
              <a:rPr lang="en-MY" sz="1400" b="1" dirty="0">
                <a:solidFill>
                  <a:srgbClr val="012169"/>
                </a:solidFill>
                <a:latin typeface="Montserrat" panose="00000500000000000000" pitchFamily="50" charset="0"/>
              </a:rPr>
              <a:t>all</a:t>
            </a:r>
            <a:r>
              <a:rPr lang="en-MY" sz="1400" dirty="0">
                <a:solidFill>
                  <a:srgbClr val="012169"/>
                </a:solidFill>
                <a:latin typeface="Montserrat" panose="00000500000000000000" pitchFamily="50" charset="0"/>
              </a:rPr>
              <a:t> 7</a:t>
            </a:r>
            <a:r>
              <a:rPr lang="en-MY" sz="1400" baseline="30000" dirty="0">
                <a:solidFill>
                  <a:srgbClr val="012169"/>
                </a:solidFill>
                <a:latin typeface="Montserrat" panose="00000500000000000000" pitchFamily="50" charset="0"/>
              </a:rPr>
              <a:t>th</a:t>
            </a:r>
            <a:r>
              <a:rPr lang="en-MY" sz="1400" dirty="0">
                <a:solidFill>
                  <a:srgbClr val="012169"/>
                </a:solidFill>
                <a:latin typeface="Montserrat" panose="00000500000000000000" pitchFamily="50" charset="0"/>
              </a:rPr>
              <a:t>-12</a:t>
            </a:r>
            <a:r>
              <a:rPr lang="en-MY" sz="1400" baseline="30000" dirty="0">
                <a:solidFill>
                  <a:srgbClr val="012169"/>
                </a:solidFill>
                <a:latin typeface="Montserrat" panose="00000500000000000000" pitchFamily="50" charset="0"/>
              </a:rPr>
              <a:t>th</a:t>
            </a:r>
            <a:r>
              <a:rPr lang="en-MY" sz="1400" dirty="0">
                <a:solidFill>
                  <a:srgbClr val="012169"/>
                </a:solidFill>
                <a:latin typeface="Montserrat" panose="00000500000000000000" pitchFamily="50" charset="0"/>
              </a:rPr>
              <a:t> graders at Galena R-II Middle and High School</a:t>
            </a:r>
            <a:endParaRPr kumimoji="0" lang="en-MY" sz="1400" b="0" i="0" u="none" strike="noStrike" kern="1200" cap="none" spc="0" normalizeH="0" baseline="0" noProof="0" dirty="0">
              <a:ln>
                <a:noFill/>
              </a:ln>
              <a:solidFill>
                <a:srgbClr val="012169"/>
              </a:solidFill>
              <a:effectLst/>
              <a:uLnTx/>
              <a:uFillTx/>
              <a:latin typeface="Montserrat" panose="00000500000000000000" pitchFamily="50" charset="0"/>
              <a:ea typeface="+mn-ea"/>
              <a:cs typeface="+mn-cs"/>
            </a:endParaRPr>
          </a:p>
        </p:txBody>
      </p:sp>
      <p:sp>
        <p:nvSpPr>
          <p:cNvPr id="60" name="TextBox 59">
            <a:extLst>
              <a:ext uri="{FF2B5EF4-FFF2-40B4-BE49-F238E27FC236}">
                <a16:creationId xmlns:a16="http://schemas.microsoft.com/office/drawing/2014/main" id="{38614829-287C-4105-9E8E-0A5523BB44A1}"/>
              </a:ext>
            </a:extLst>
          </p:cNvPr>
          <p:cNvSpPr txBox="1"/>
          <p:nvPr/>
        </p:nvSpPr>
        <p:spPr>
          <a:xfrm>
            <a:off x="1678445" y="4933755"/>
            <a:ext cx="756938" cy="369332"/>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rgbClr val="FFFFFF"/>
                </a:solidFill>
                <a:latin typeface="Montserrat ExtraBold"/>
                <a:ea typeface="Open Sans SemiBold" panose="020B0706030804020204" pitchFamily="34" charset="0"/>
                <a:cs typeface="Open Sans SemiBold" panose="020B0706030804020204" pitchFamily="34" charset="0"/>
              </a:rPr>
              <a:t>2022	</a:t>
            </a:r>
            <a:endParaRPr kumimoji="0" lang="en-US" sz="1800" b="0" i="0" u="none" strike="noStrike" kern="1200" cap="none" spc="0" normalizeH="0" baseline="0" noProof="0" dirty="0">
              <a:ln>
                <a:noFill/>
              </a:ln>
              <a:solidFill>
                <a:srgbClr val="FFFFFF"/>
              </a:solidFill>
              <a:effectLst/>
              <a:uLnTx/>
              <a:uFillTx/>
              <a:latin typeface="Montserrat ExtraBold"/>
              <a:ea typeface="Open Sans SemiBold" panose="020B0706030804020204" pitchFamily="34" charset="0"/>
              <a:cs typeface="Open Sans SemiBold" panose="020B0706030804020204" pitchFamily="34" charset="0"/>
            </a:endParaRPr>
          </a:p>
        </p:txBody>
      </p:sp>
      <p:sp>
        <p:nvSpPr>
          <p:cNvPr id="61" name="Rectangle: Rounded Corners 60">
            <a:extLst>
              <a:ext uri="{FF2B5EF4-FFF2-40B4-BE49-F238E27FC236}">
                <a16:creationId xmlns:a16="http://schemas.microsoft.com/office/drawing/2014/main" id="{29C06165-E87F-42F9-B896-901602D7214C}"/>
              </a:ext>
            </a:extLst>
          </p:cNvPr>
          <p:cNvSpPr/>
          <p:nvPr/>
        </p:nvSpPr>
        <p:spPr>
          <a:xfrm>
            <a:off x="3658565" y="2462031"/>
            <a:ext cx="2437435" cy="3009418"/>
          </a:xfrm>
          <a:prstGeom prst="roundRect">
            <a:avLst>
              <a:gd name="adj" fmla="val 7644"/>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12169"/>
              </a:solidFill>
              <a:effectLst/>
              <a:uLnTx/>
              <a:uFillTx/>
              <a:latin typeface="Montserrat"/>
              <a:ea typeface="+mn-ea"/>
              <a:cs typeface="+mn-cs"/>
            </a:endParaRPr>
          </a:p>
        </p:txBody>
      </p:sp>
      <p:sp>
        <p:nvSpPr>
          <p:cNvPr id="62" name="Rectangle: Top Corners Rounded 61">
            <a:extLst>
              <a:ext uri="{FF2B5EF4-FFF2-40B4-BE49-F238E27FC236}">
                <a16:creationId xmlns:a16="http://schemas.microsoft.com/office/drawing/2014/main" id="{218A52C9-980F-4553-A30F-48B37191140A}"/>
              </a:ext>
            </a:extLst>
          </p:cNvPr>
          <p:cNvSpPr/>
          <p:nvPr/>
        </p:nvSpPr>
        <p:spPr>
          <a:xfrm rot="10800000">
            <a:off x="3658564" y="4765393"/>
            <a:ext cx="2437436" cy="706056"/>
          </a:xfrm>
          <a:prstGeom prst="round2SameRect">
            <a:avLst>
              <a:gd name="adj1" fmla="val 27305"/>
              <a:gd name="adj2"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12169"/>
              </a:solidFill>
              <a:effectLst/>
              <a:uLnTx/>
              <a:uFillTx/>
              <a:latin typeface="Montserrat"/>
              <a:ea typeface="+mn-ea"/>
              <a:cs typeface="+mn-cs"/>
            </a:endParaRPr>
          </a:p>
        </p:txBody>
      </p:sp>
      <p:sp>
        <p:nvSpPr>
          <p:cNvPr id="63" name="Oval 62">
            <a:extLst>
              <a:ext uri="{FF2B5EF4-FFF2-40B4-BE49-F238E27FC236}">
                <a16:creationId xmlns:a16="http://schemas.microsoft.com/office/drawing/2014/main" id="{125B6786-B5E4-49D6-869D-89AA93C0CB63}"/>
              </a:ext>
            </a:extLst>
          </p:cNvPr>
          <p:cNvSpPr/>
          <p:nvPr/>
        </p:nvSpPr>
        <p:spPr>
          <a:xfrm>
            <a:off x="4392900" y="1937793"/>
            <a:ext cx="1048474" cy="1048474"/>
          </a:xfrm>
          <a:prstGeom prst="ellipse">
            <a:avLst/>
          </a:prstGeom>
          <a:solidFill>
            <a:schemeClr val="bg2"/>
          </a:solidFill>
          <a:ln w="635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12169"/>
              </a:solidFill>
              <a:effectLst/>
              <a:uLnTx/>
              <a:uFillTx/>
              <a:latin typeface="Montserrat"/>
              <a:ea typeface="+mn-ea"/>
              <a:cs typeface="+mn-cs"/>
            </a:endParaRPr>
          </a:p>
        </p:txBody>
      </p:sp>
      <p:sp>
        <p:nvSpPr>
          <p:cNvPr id="64" name="Rectangle 63">
            <a:extLst>
              <a:ext uri="{FF2B5EF4-FFF2-40B4-BE49-F238E27FC236}">
                <a16:creationId xmlns:a16="http://schemas.microsoft.com/office/drawing/2014/main" id="{1C30D3FA-503E-4B1D-8A33-D62F4F0EC36E}"/>
              </a:ext>
            </a:extLst>
          </p:cNvPr>
          <p:cNvSpPr/>
          <p:nvPr/>
        </p:nvSpPr>
        <p:spPr>
          <a:xfrm>
            <a:off x="3658369" y="3098444"/>
            <a:ext cx="2437435" cy="156966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MY" sz="1200" b="0" i="0" u="none" strike="noStrike" kern="1200" cap="none" spc="0" normalizeH="0" baseline="0" noProof="0" dirty="0">
                <a:ln>
                  <a:noFill/>
                </a:ln>
                <a:solidFill>
                  <a:srgbClr val="012169"/>
                </a:solidFill>
                <a:effectLst/>
                <a:uLnTx/>
                <a:uFillTx/>
                <a:latin typeface="Montserrat" panose="00000500000000000000" pitchFamily="50" charset="0"/>
                <a:ea typeface="+mn-ea"/>
                <a:cs typeface="+mn-cs"/>
              </a:rPr>
              <a:t>Worked with Galena R-II School Counselor</a:t>
            </a:r>
            <a:r>
              <a:rPr lang="en-MY" sz="1200" dirty="0">
                <a:solidFill>
                  <a:srgbClr val="012169"/>
                </a:solidFill>
                <a:latin typeface="Montserrat" panose="00000500000000000000" pitchFamily="50" charset="0"/>
              </a:rPr>
              <a:t> to provide </a:t>
            </a:r>
            <a:r>
              <a:rPr kumimoji="0" lang="en-MY" sz="1200" b="0" i="0" u="none" strike="noStrike" kern="1200" cap="none" spc="0" normalizeH="0" baseline="0" noProof="0" dirty="0">
                <a:ln>
                  <a:noFill/>
                </a:ln>
                <a:solidFill>
                  <a:srgbClr val="012169"/>
                </a:solidFill>
                <a:effectLst/>
                <a:uLnTx/>
                <a:uFillTx/>
                <a:latin typeface="Montserrat" panose="00000500000000000000" pitchFamily="50" charset="0"/>
                <a:ea typeface="+mn-ea"/>
                <a:cs typeface="+mn-cs"/>
              </a:rPr>
              <a:t>QPR Suicide Prevention Training to </a:t>
            </a:r>
            <a:r>
              <a:rPr kumimoji="0" lang="en-MY" sz="1200" b="1" i="0" u="none" strike="noStrike" kern="1200" cap="none" spc="0" normalizeH="0" baseline="0" noProof="0" dirty="0">
                <a:ln>
                  <a:noFill/>
                </a:ln>
                <a:solidFill>
                  <a:srgbClr val="012169"/>
                </a:solidFill>
                <a:effectLst/>
                <a:uLnTx/>
                <a:uFillTx/>
                <a:latin typeface="Montserrat" panose="00000500000000000000" pitchFamily="50" charset="0"/>
                <a:ea typeface="+mn-ea"/>
                <a:cs typeface="+mn-cs"/>
              </a:rPr>
              <a:t>all</a:t>
            </a:r>
            <a:r>
              <a:rPr kumimoji="0" lang="en-MY" sz="1200" b="0" i="0" u="none" strike="noStrike" kern="1200" cap="none" spc="0" normalizeH="0" baseline="0" noProof="0" dirty="0">
                <a:ln>
                  <a:noFill/>
                </a:ln>
                <a:solidFill>
                  <a:srgbClr val="012169"/>
                </a:solidFill>
                <a:effectLst/>
                <a:uLnTx/>
                <a:uFillTx/>
                <a:latin typeface="Montserrat" panose="00000500000000000000" pitchFamily="50" charset="0"/>
                <a:ea typeface="+mn-ea"/>
                <a:cs typeface="+mn-cs"/>
              </a:rPr>
              <a:t> 7</a:t>
            </a:r>
            <a:r>
              <a:rPr kumimoji="0" lang="en-MY" sz="1200" b="0" i="0" u="none" strike="noStrike" kern="1200" cap="none" spc="0" normalizeH="0" baseline="30000" noProof="0" dirty="0">
                <a:ln>
                  <a:noFill/>
                </a:ln>
                <a:solidFill>
                  <a:srgbClr val="012169"/>
                </a:solidFill>
                <a:effectLst/>
                <a:uLnTx/>
                <a:uFillTx/>
                <a:latin typeface="Montserrat" panose="00000500000000000000" pitchFamily="50" charset="0"/>
                <a:ea typeface="+mn-ea"/>
                <a:cs typeface="+mn-cs"/>
              </a:rPr>
              <a:t>th</a:t>
            </a:r>
            <a:r>
              <a:rPr kumimoji="0" lang="en-MY" sz="1200" b="0" i="0" u="none" strike="noStrike" kern="1200" cap="none" spc="0" normalizeH="0" baseline="0" noProof="0" dirty="0">
                <a:ln>
                  <a:noFill/>
                </a:ln>
                <a:solidFill>
                  <a:srgbClr val="012169"/>
                </a:solidFill>
                <a:effectLst/>
                <a:uLnTx/>
                <a:uFillTx/>
                <a:latin typeface="Montserrat" panose="00000500000000000000" pitchFamily="50" charset="0"/>
                <a:ea typeface="+mn-ea"/>
                <a:cs typeface="+mn-cs"/>
              </a:rPr>
              <a:t>-12</a:t>
            </a:r>
            <a:r>
              <a:rPr kumimoji="0" lang="en-MY" sz="1200" b="0" i="0" u="none" strike="noStrike" kern="1200" cap="none" spc="0" normalizeH="0" baseline="30000" noProof="0" dirty="0">
                <a:ln>
                  <a:noFill/>
                </a:ln>
                <a:solidFill>
                  <a:srgbClr val="012169"/>
                </a:solidFill>
                <a:effectLst/>
                <a:uLnTx/>
                <a:uFillTx/>
                <a:latin typeface="Montserrat" panose="00000500000000000000" pitchFamily="50" charset="0"/>
                <a:ea typeface="+mn-ea"/>
                <a:cs typeface="+mn-cs"/>
              </a:rPr>
              <a:t>th</a:t>
            </a:r>
            <a:r>
              <a:rPr kumimoji="0" lang="en-MY" sz="1200" b="0" i="0" u="none" strike="noStrike" kern="1200" cap="none" spc="0" normalizeH="0" baseline="0" noProof="0" dirty="0">
                <a:ln>
                  <a:noFill/>
                </a:ln>
                <a:solidFill>
                  <a:srgbClr val="012169"/>
                </a:solidFill>
                <a:effectLst/>
                <a:uLnTx/>
                <a:uFillTx/>
                <a:latin typeface="Montserrat" panose="00000500000000000000" pitchFamily="50" charset="0"/>
                <a:ea typeface="+mn-ea"/>
                <a:cs typeface="+mn-cs"/>
              </a:rPr>
              <a:t> graders at Galena R-II Middle and High School, reaching over 300 students, staff, and teachers</a:t>
            </a:r>
          </a:p>
        </p:txBody>
      </p:sp>
      <p:sp>
        <p:nvSpPr>
          <p:cNvPr id="65" name="TextBox 64">
            <a:extLst>
              <a:ext uri="{FF2B5EF4-FFF2-40B4-BE49-F238E27FC236}">
                <a16:creationId xmlns:a16="http://schemas.microsoft.com/office/drawing/2014/main" id="{B013CE68-D861-49F5-B2C6-4F36CEBB4666}"/>
              </a:ext>
            </a:extLst>
          </p:cNvPr>
          <p:cNvSpPr txBox="1"/>
          <p:nvPr/>
        </p:nvSpPr>
        <p:spPr>
          <a:xfrm>
            <a:off x="4464346" y="4933755"/>
            <a:ext cx="825868" cy="369332"/>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Montserrat ExtraBold"/>
                <a:ea typeface="Open Sans SemiBold" panose="020B0706030804020204" pitchFamily="34" charset="0"/>
                <a:cs typeface="Open Sans SemiBold" panose="020B0706030804020204" pitchFamily="34" charset="0"/>
              </a:rPr>
              <a:t> 2023</a:t>
            </a:r>
          </a:p>
        </p:txBody>
      </p:sp>
      <p:sp>
        <p:nvSpPr>
          <p:cNvPr id="66" name="Rectangle: Rounded Corners 65">
            <a:extLst>
              <a:ext uri="{FF2B5EF4-FFF2-40B4-BE49-F238E27FC236}">
                <a16:creationId xmlns:a16="http://schemas.microsoft.com/office/drawing/2014/main" id="{F55A9534-A0CE-4D11-9293-AFEC51DDC081}"/>
              </a:ext>
            </a:extLst>
          </p:cNvPr>
          <p:cNvSpPr/>
          <p:nvPr/>
        </p:nvSpPr>
        <p:spPr>
          <a:xfrm>
            <a:off x="6478930" y="2462031"/>
            <a:ext cx="2437435" cy="3009418"/>
          </a:xfrm>
          <a:prstGeom prst="roundRect">
            <a:avLst>
              <a:gd name="adj" fmla="val 7644"/>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12169"/>
              </a:solidFill>
              <a:effectLst/>
              <a:uLnTx/>
              <a:uFillTx/>
              <a:latin typeface="Montserrat"/>
              <a:ea typeface="+mn-ea"/>
              <a:cs typeface="+mn-cs"/>
            </a:endParaRPr>
          </a:p>
        </p:txBody>
      </p:sp>
      <p:sp>
        <p:nvSpPr>
          <p:cNvPr id="67" name="Rectangle: Top Corners Rounded 66">
            <a:extLst>
              <a:ext uri="{FF2B5EF4-FFF2-40B4-BE49-F238E27FC236}">
                <a16:creationId xmlns:a16="http://schemas.microsoft.com/office/drawing/2014/main" id="{79D783B7-68B4-4EF8-B78A-249F419D6423}"/>
              </a:ext>
            </a:extLst>
          </p:cNvPr>
          <p:cNvSpPr/>
          <p:nvPr/>
        </p:nvSpPr>
        <p:spPr>
          <a:xfrm rot="10800000">
            <a:off x="6478929" y="4765393"/>
            <a:ext cx="2437436" cy="706056"/>
          </a:xfrm>
          <a:prstGeom prst="round2SameRect">
            <a:avLst>
              <a:gd name="adj1" fmla="val 27305"/>
              <a:gd name="adj2"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12169"/>
              </a:solidFill>
              <a:effectLst/>
              <a:uLnTx/>
              <a:uFillTx/>
              <a:latin typeface="Montserrat"/>
              <a:ea typeface="+mn-ea"/>
              <a:cs typeface="+mn-cs"/>
            </a:endParaRPr>
          </a:p>
        </p:txBody>
      </p:sp>
      <p:sp>
        <p:nvSpPr>
          <p:cNvPr id="68" name="Oval 67">
            <a:extLst>
              <a:ext uri="{FF2B5EF4-FFF2-40B4-BE49-F238E27FC236}">
                <a16:creationId xmlns:a16="http://schemas.microsoft.com/office/drawing/2014/main" id="{66E01F82-AC73-413A-ABF7-8F37C2A0A9B8}"/>
              </a:ext>
            </a:extLst>
          </p:cNvPr>
          <p:cNvSpPr/>
          <p:nvPr/>
        </p:nvSpPr>
        <p:spPr>
          <a:xfrm>
            <a:off x="7173410" y="1937794"/>
            <a:ext cx="1048474" cy="1048474"/>
          </a:xfrm>
          <a:prstGeom prst="ellipse">
            <a:avLst/>
          </a:prstGeom>
          <a:solidFill>
            <a:schemeClr val="bg2"/>
          </a:solidFill>
          <a:ln w="635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12169"/>
              </a:solidFill>
              <a:effectLst/>
              <a:uLnTx/>
              <a:uFillTx/>
              <a:latin typeface="Montserrat"/>
              <a:ea typeface="+mn-ea"/>
              <a:cs typeface="+mn-cs"/>
            </a:endParaRPr>
          </a:p>
        </p:txBody>
      </p:sp>
      <p:sp>
        <p:nvSpPr>
          <p:cNvPr id="69" name="Rectangle 68">
            <a:extLst>
              <a:ext uri="{FF2B5EF4-FFF2-40B4-BE49-F238E27FC236}">
                <a16:creationId xmlns:a16="http://schemas.microsoft.com/office/drawing/2014/main" id="{46A691CB-DE88-4ABE-A4CB-4FB4A1CF0D4F}"/>
              </a:ext>
            </a:extLst>
          </p:cNvPr>
          <p:cNvSpPr/>
          <p:nvPr/>
        </p:nvSpPr>
        <p:spPr>
          <a:xfrm>
            <a:off x="6470822" y="3141666"/>
            <a:ext cx="2437436" cy="138499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MY" sz="1200" b="0" i="0" u="none" strike="noStrike" kern="1200" cap="none" spc="0" normalizeH="0" baseline="0" noProof="0" dirty="0">
                <a:ln>
                  <a:noFill/>
                </a:ln>
                <a:solidFill>
                  <a:srgbClr val="012169"/>
                </a:solidFill>
                <a:effectLst/>
                <a:uLnTx/>
                <a:uFillTx/>
                <a:latin typeface="Montserrat" panose="00000500000000000000" pitchFamily="50" charset="0"/>
                <a:ea typeface="+mn-ea"/>
                <a:cs typeface="+mn-cs"/>
              </a:rPr>
              <a:t>Worked with Galena R-II to develop a policy that student name badges have the 988 message and other mental health resources printed on them.  Approximately 500 students are in the district</a:t>
            </a:r>
          </a:p>
        </p:txBody>
      </p:sp>
      <p:sp>
        <p:nvSpPr>
          <p:cNvPr id="70" name="TextBox 69">
            <a:extLst>
              <a:ext uri="{FF2B5EF4-FFF2-40B4-BE49-F238E27FC236}">
                <a16:creationId xmlns:a16="http://schemas.microsoft.com/office/drawing/2014/main" id="{24CF290C-D7AE-4ECA-99FD-C68D7F78EE42}"/>
              </a:ext>
            </a:extLst>
          </p:cNvPr>
          <p:cNvSpPr txBox="1"/>
          <p:nvPr/>
        </p:nvSpPr>
        <p:spPr>
          <a:xfrm>
            <a:off x="7318377" y="4933755"/>
            <a:ext cx="758541" cy="369332"/>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Montserrat ExtraBold"/>
                <a:ea typeface="Open Sans SemiBold" panose="020B0706030804020204" pitchFamily="34" charset="0"/>
                <a:cs typeface="Open Sans SemiBold" panose="020B0706030804020204" pitchFamily="34" charset="0"/>
              </a:rPr>
              <a:t>2023</a:t>
            </a:r>
          </a:p>
        </p:txBody>
      </p:sp>
      <p:sp>
        <p:nvSpPr>
          <p:cNvPr id="71" name="Rectangle: Rounded Corners 70">
            <a:extLst>
              <a:ext uri="{FF2B5EF4-FFF2-40B4-BE49-F238E27FC236}">
                <a16:creationId xmlns:a16="http://schemas.microsoft.com/office/drawing/2014/main" id="{F477C491-C8AC-4EF2-9022-29F649E17A3A}"/>
              </a:ext>
            </a:extLst>
          </p:cNvPr>
          <p:cNvSpPr/>
          <p:nvPr/>
        </p:nvSpPr>
        <p:spPr>
          <a:xfrm>
            <a:off x="9299295" y="2462031"/>
            <a:ext cx="2437435" cy="3009418"/>
          </a:xfrm>
          <a:prstGeom prst="roundRect">
            <a:avLst>
              <a:gd name="adj" fmla="val 7644"/>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12169"/>
              </a:solidFill>
              <a:effectLst/>
              <a:uLnTx/>
              <a:uFillTx/>
              <a:latin typeface="Montserrat"/>
              <a:ea typeface="+mn-ea"/>
              <a:cs typeface="+mn-cs"/>
            </a:endParaRPr>
          </a:p>
        </p:txBody>
      </p:sp>
      <p:sp>
        <p:nvSpPr>
          <p:cNvPr id="72" name="Rectangle: Top Corners Rounded 71">
            <a:extLst>
              <a:ext uri="{FF2B5EF4-FFF2-40B4-BE49-F238E27FC236}">
                <a16:creationId xmlns:a16="http://schemas.microsoft.com/office/drawing/2014/main" id="{4F7FDEAC-B6CA-43AB-A6E2-B368B40B1288}"/>
              </a:ext>
            </a:extLst>
          </p:cNvPr>
          <p:cNvSpPr/>
          <p:nvPr/>
        </p:nvSpPr>
        <p:spPr>
          <a:xfrm rot="10800000">
            <a:off x="9299294" y="4765393"/>
            <a:ext cx="2437436" cy="706056"/>
          </a:xfrm>
          <a:prstGeom prst="round2SameRect">
            <a:avLst>
              <a:gd name="adj1" fmla="val 27305"/>
              <a:gd name="adj2" fmla="val 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12169"/>
              </a:solidFill>
              <a:effectLst/>
              <a:uLnTx/>
              <a:uFillTx/>
              <a:latin typeface="Montserrat"/>
              <a:ea typeface="+mn-ea"/>
              <a:cs typeface="+mn-cs"/>
            </a:endParaRPr>
          </a:p>
        </p:txBody>
      </p:sp>
      <p:sp>
        <p:nvSpPr>
          <p:cNvPr id="73" name="Oval 72">
            <a:extLst>
              <a:ext uri="{FF2B5EF4-FFF2-40B4-BE49-F238E27FC236}">
                <a16:creationId xmlns:a16="http://schemas.microsoft.com/office/drawing/2014/main" id="{D5B11DAD-338C-4F80-8EE8-601A92CFDD6E}"/>
              </a:ext>
            </a:extLst>
          </p:cNvPr>
          <p:cNvSpPr/>
          <p:nvPr/>
        </p:nvSpPr>
        <p:spPr>
          <a:xfrm>
            <a:off x="9993775" y="1937793"/>
            <a:ext cx="1048474" cy="1048474"/>
          </a:xfrm>
          <a:prstGeom prst="ellipse">
            <a:avLst/>
          </a:prstGeom>
          <a:solidFill>
            <a:schemeClr val="bg2"/>
          </a:solidFill>
          <a:ln w="635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12169"/>
              </a:solidFill>
              <a:effectLst/>
              <a:uLnTx/>
              <a:uFillTx/>
              <a:latin typeface="Montserrat"/>
              <a:ea typeface="+mn-ea"/>
              <a:cs typeface="+mn-cs"/>
            </a:endParaRPr>
          </a:p>
        </p:txBody>
      </p:sp>
      <p:sp>
        <p:nvSpPr>
          <p:cNvPr id="74" name="Rectangle 73">
            <a:extLst>
              <a:ext uri="{FF2B5EF4-FFF2-40B4-BE49-F238E27FC236}">
                <a16:creationId xmlns:a16="http://schemas.microsoft.com/office/drawing/2014/main" id="{836B0F77-4A0E-4D97-B9E0-30357371A9BE}"/>
              </a:ext>
            </a:extLst>
          </p:cNvPr>
          <p:cNvSpPr/>
          <p:nvPr/>
        </p:nvSpPr>
        <p:spPr>
          <a:xfrm>
            <a:off x="9283080" y="3118279"/>
            <a:ext cx="2437436" cy="138499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MY" sz="1200" b="0" i="0" u="none" strike="noStrike" kern="1200" cap="none" spc="0" normalizeH="0" baseline="0" noProof="0" dirty="0">
                <a:ln>
                  <a:noFill/>
                </a:ln>
                <a:solidFill>
                  <a:srgbClr val="012169"/>
                </a:solidFill>
                <a:effectLst/>
                <a:uLnTx/>
                <a:uFillTx/>
                <a:latin typeface="Montserrat" panose="00000500000000000000" pitchFamily="50" charset="0"/>
                <a:ea typeface="+mn-ea"/>
                <a:cs typeface="+mn-cs"/>
              </a:rPr>
              <a:t>Worked with Galena R-II and hosted an all-student assembly at the high </a:t>
            </a:r>
            <a:r>
              <a:rPr lang="en-MY" sz="1200" dirty="0">
                <a:solidFill>
                  <a:srgbClr val="012169"/>
                </a:solidFill>
                <a:latin typeface="Montserrat" panose="00000500000000000000" pitchFamily="50" charset="0"/>
              </a:rPr>
              <a:t>s</a:t>
            </a:r>
            <a:r>
              <a:rPr kumimoji="0" lang="en-MY" sz="1200" b="0" i="0" u="none" strike="noStrike" kern="1200" cap="none" spc="0" normalizeH="0" baseline="0" noProof="0" dirty="0">
                <a:ln>
                  <a:noFill/>
                </a:ln>
                <a:solidFill>
                  <a:srgbClr val="012169"/>
                </a:solidFill>
                <a:effectLst/>
                <a:uLnTx/>
                <a:uFillTx/>
                <a:latin typeface="Montserrat" panose="00000500000000000000" pitchFamily="50" charset="0"/>
                <a:ea typeface="+mn-ea"/>
                <a:cs typeface="+mn-cs"/>
              </a:rPr>
              <a:t>chool titled “The Dangers of Today’s Marijuana” by Laura Stack, founder of Johnny’s Ambassadors</a:t>
            </a:r>
          </a:p>
        </p:txBody>
      </p:sp>
      <p:sp>
        <p:nvSpPr>
          <p:cNvPr id="75" name="TextBox 74">
            <a:extLst>
              <a:ext uri="{FF2B5EF4-FFF2-40B4-BE49-F238E27FC236}">
                <a16:creationId xmlns:a16="http://schemas.microsoft.com/office/drawing/2014/main" id="{36A15E79-EEE6-4994-806B-81D359BD69FF}"/>
              </a:ext>
            </a:extLst>
          </p:cNvPr>
          <p:cNvSpPr txBox="1"/>
          <p:nvPr/>
        </p:nvSpPr>
        <p:spPr>
          <a:xfrm>
            <a:off x="10138742" y="4933755"/>
            <a:ext cx="758541" cy="369332"/>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Montserrat ExtraBold"/>
                <a:ea typeface="Open Sans SemiBold" panose="020B0706030804020204" pitchFamily="34" charset="0"/>
                <a:cs typeface="Open Sans SemiBold" panose="020B0706030804020204" pitchFamily="34" charset="0"/>
              </a:rPr>
              <a:t>2023</a:t>
            </a:r>
          </a:p>
        </p:txBody>
      </p:sp>
      <p:sp>
        <p:nvSpPr>
          <p:cNvPr id="13" name="Graphic 566">
            <a:extLst>
              <a:ext uri="{FF2B5EF4-FFF2-40B4-BE49-F238E27FC236}">
                <a16:creationId xmlns:a16="http://schemas.microsoft.com/office/drawing/2014/main" id="{ED720FB8-807F-BA24-D198-E2B958E31C2A}"/>
              </a:ext>
            </a:extLst>
          </p:cNvPr>
          <p:cNvSpPr/>
          <p:nvPr/>
        </p:nvSpPr>
        <p:spPr>
          <a:xfrm>
            <a:off x="1781390" y="2269381"/>
            <a:ext cx="551047" cy="452222"/>
          </a:xfrm>
          <a:custGeom>
            <a:avLst/>
            <a:gdLst>
              <a:gd name="connsiteX0" fmla="*/ 0 w 371475"/>
              <a:gd name="connsiteY0" fmla="*/ 0 h 285750"/>
              <a:gd name="connsiteX1" fmla="*/ 0 w 371475"/>
              <a:gd name="connsiteY1" fmla="*/ 28575 h 285750"/>
              <a:gd name="connsiteX2" fmla="*/ 314325 w 371475"/>
              <a:gd name="connsiteY2" fmla="*/ 28575 h 285750"/>
              <a:gd name="connsiteX3" fmla="*/ 314325 w 371475"/>
              <a:gd name="connsiteY3" fmla="*/ 257175 h 285750"/>
              <a:gd name="connsiteX4" fmla="*/ 114300 w 371475"/>
              <a:gd name="connsiteY4" fmla="*/ 257175 h 285750"/>
              <a:gd name="connsiteX5" fmla="*/ 114300 w 371475"/>
              <a:gd name="connsiteY5" fmla="*/ 285750 h 285750"/>
              <a:gd name="connsiteX6" fmla="*/ 371475 w 371475"/>
              <a:gd name="connsiteY6" fmla="*/ 285750 h 285750"/>
              <a:gd name="connsiteX7" fmla="*/ 371475 w 371475"/>
              <a:gd name="connsiteY7" fmla="*/ 257175 h 285750"/>
              <a:gd name="connsiteX8" fmla="*/ 342900 w 371475"/>
              <a:gd name="connsiteY8" fmla="*/ 257175 h 285750"/>
              <a:gd name="connsiteX9" fmla="*/ 342900 w 371475"/>
              <a:gd name="connsiteY9" fmla="*/ 0 h 285750"/>
              <a:gd name="connsiteX10" fmla="*/ 0 w 371475"/>
              <a:gd name="connsiteY10" fmla="*/ 0 h 285750"/>
              <a:gd name="connsiteX11" fmla="*/ 57178 w 371475"/>
              <a:gd name="connsiteY11" fmla="*/ 42863 h 285750"/>
              <a:gd name="connsiteX12" fmla="*/ 0 w 371475"/>
              <a:gd name="connsiteY12" fmla="*/ 100013 h 285750"/>
              <a:gd name="connsiteX13" fmla="*/ 57178 w 371475"/>
              <a:gd name="connsiteY13" fmla="*/ 157163 h 285750"/>
              <a:gd name="connsiteX14" fmla="*/ 114300 w 371475"/>
              <a:gd name="connsiteY14" fmla="*/ 100013 h 285750"/>
              <a:gd name="connsiteX15" fmla="*/ 57178 w 371475"/>
              <a:gd name="connsiteY15" fmla="*/ 42863 h 285750"/>
              <a:gd name="connsiteX16" fmla="*/ 142875 w 371475"/>
              <a:gd name="connsiteY16" fmla="*/ 57150 h 285750"/>
              <a:gd name="connsiteX17" fmla="*/ 142875 w 371475"/>
              <a:gd name="connsiteY17" fmla="*/ 85725 h 285750"/>
              <a:gd name="connsiteX18" fmla="*/ 214313 w 371475"/>
              <a:gd name="connsiteY18" fmla="*/ 85725 h 285750"/>
              <a:gd name="connsiteX19" fmla="*/ 214313 w 371475"/>
              <a:gd name="connsiteY19" fmla="*/ 57150 h 285750"/>
              <a:gd name="connsiteX20" fmla="*/ 142875 w 371475"/>
              <a:gd name="connsiteY20" fmla="*/ 57150 h 285750"/>
              <a:gd name="connsiteX21" fmla="*/ 242888 w 371475"/>
              <a:gd name="connsiteY21" fmla="*/ 57150 h 285750"/>
              <a:gd name="connsiteX22" fmla="*/ 242888 w 371475"/>
              <a:gd name="connsiteY22" fmla="*/ 85725 h 285750"/>
              <a:gd name="connsiteX23" fmla="*/ 285750 w 371475"/>
              <a:gd name="connsiteY23" fmla="*/ 85725 h 285750"/>
              <a:gd name="connsiteX24" fmla="*/ 285750 w 371475"/>
              <a:gd name="connsiteY24" fmla="*/ 57150 h 285750"/>
              <a:gd name="connsiteX25" fmla="*/ 242888 w 371475"/>
              <a:gd name="connsiteY25" fmla="*/ 57150 h 285750"/>
              <a:gd name="connsiteX26" fmla="*/ 57178 w 371475"/>
              <a:gd name="connsiteY26" fmla="*/ 71438 h 285750"/>
              <a:gd name="connsiteX27" fmla="*/ 85725 w 371475"/>
              <a:gd name="connsiteY27" fmla="*/ 100013 h 285750"/>
              <a:gd name="connsiteX28" fmla="*/ 57178 w 371475"/>
              <a:gd name="connsiteY28" fmla="*/ 128588 h 285750"/>
              <a:gd name="connsiteX29" fmla="*/ 28575 w 371475"/>
              <a:gd name="connsiteY29" fmla="*/ 100013 h 285750"/>
              <a:gd name="connsiteX30" fmla="*/ 57178 w 371475"/>
              <a:gd name="connsiteY30" fmla="*/ 71438 h 285750"/>
              <a:gd name="connsiteX31" fmla="*/ 142875 w 371475"/>
              <a:gd name="connsiteY31" fmla="*/ 114300 h 285750"/>
              <a:gd name="connsiteX32" fmla="*/ 142875 w 371475"/>
              <a:gd name="connsiteY32" fmla="*/ 142875 h 285750"/>
              <a:gd name="connsiteX33" fmla="*/ 285750 w 371475"/>
              <a:gd name="connsiteY33" fmla="*/ 142875 h 285750"/>
              <a:gd name="connsiteX34" fmla="*/ 285750 w 371475"/>
              <a:gd name="connsiteY34" fmla="*/ 114300 h 285750"/>
              <a:gd name="connsiteX35" fmla="*/ 142875 w 371475"/>
              <a:gd name="connsiteY35" fmla="*/ 114300 h 285750"/>
              <a:gd name="connsiteX36" fmla="*/ 0 w 371475"/>
              <a:gd name="connsiteY36" fmla="*/ 171450 h 285750"/>
              <a:gd name="connsiteX37" fmla="*/ 0 w 371475"/>
              <a:gd name="connsiteY37" fmla="*/ 285750 h 285750"/>
              <a:gd name="connsiteX38" fmla="*/ 28575 w 371475"/>
              <a:gd name="connsiteY38" fmla="*/ 285750 h 285750"/>
              <a:gd name="connsiteX39" fmla="*/ 28575 w 371475"/>
              <a:gd name="connsiteY39" fmla="*/ 200025 h 285750"/>
              <a:gd name="connsiteX40" fmla="*/ 71438 w 371475"/>
              <a:gd name="connsiteY40" fmla="*/ 200025 h 285750"/>
              <a:gd name="connsiteX41" fmla="*/ 71438 w 371475"/>
              <a:gd name="connsiteY41" fmla="*/ 285750 h 285750"/>
              <a:gd name="connsiteX42" fmla="*/ 100013 w 371475"/>
              <a:gd name="connsiteY42" fmla="*/ 285750 h 285750"/>
              <a:gd name="connsiteX43" fmla="*/ 100013 w 371475"/>
              <a:gd name="connsiteY43" fmla="*/ 209429 h 285750"/>
              <a:gd name="connsiteX44" fmla="*/ 129509 w 371475"/>
              <a:gd name="connsiteY44" fmla="*/ 225028 h 285750"/>
              <a:gd name="connsiteX45" fmla="*/ 156241 w 371475"/>
              <a:gd name="connsiteY45" fmla="*/ 225028 h 285750"/>
              <a:gd name="connsiteX46" fmla="*/ 156241 w 371475"/>
              <a:gd name="connsiteY46" fmla="*/ 225057 h 285750"/>
              <a:gd name="connsiteX47" fmla="*/ 206694 w 371475"/>
              <a:gd name="connsiteY47" fmla="*/ 198379 h 285750"/>
              <a:gd name="connsiteX48" fmla="*/ 193356 w 371475"/>
              <a:gd name="connsiteY48" fmla="*/ 173096 h 285750"/>
              <a:gd name="connsiteX49" fmla="*/ 142904 w 371475"/>
              <a:gd name="connsiteY49" fmla="*/ 199774 h 285750"/>
              <a:gd name="connsiteX50" fmla="*/ 98672 w 371475"/>
              <a:gd name="connsiteY50" fmla="*/ 176418 h 285750"/>
              <a:gd name="connsiteX51" fmla="*/ 78637 w 371475"/>
              <a:gd name="connsiteY51" fmla="*/ 171450 h 285750"/>
              <a:gd name="connsiteX52" fmla="*/ 0 w 371475"/>
              <a:gd name="connsiteY52" fmla="*/ 171450 h 285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371475" h="285750">
                <a:moveTo>
                  <a:pt x="0" y="0"/>
                </a:moveTo>
                <a:lnTo>
                  <a:pt x="0" y="28575"/>
                </a:lnTo>
                <a:lnTo>
                  <a:pt x="314325" y="28575"/>
                </a:lnTo>
                <a:lnTo>
                  <a:pt x="314325" y="257175"/>
                </a:lnTo>
                <a:lnTo>
                  <a:pt x="114300" y="257175"/>
                </a:lnTo>
                <a:lnTo>
                  <a:pt x="114300" y="285750"/>
                </a:lnTo>
                <a:lnTo>
                  <a:pt x="371475" y="285750"/>
                </a:lnTo>
                <a:lnTo>
                  <a:pt x="371475" y="257175"/>
                </a:lnTo>
                <a:lnTo>
                  <a:pt x="342900" y="257175"/>
                </a:lnTo>
                <a:lnTo>
                  <a:pt x="342900" y="0"/>
                </a:lnTo>
                <a:lnTo>
                  <a:pt x="0" y="0"/>
                </a:lnTo>
                <a:close/>
                <a:moveTo>
                  <a:pt x="57178" y="42863"/>
                </a:moveTo>
                <a:cubicBezTo>
                  <a:pt x="25764" y="42863"/>
                  <a:pt x="0" y="68619"/>
                  <a:pt x="0" y="100013"/>
                </a:cubicBezTo>
                <a:cubicBezTo>
                  <a:pt x="0" y="131426"/>
                  <a:pt x="25776" y="157163"/>
                  <a:pt x="57178" y="157163"/>
                </a:cubicBezTo>
                <a:cubicBezTo>
                  <a:pt x="88541" y="157163"/>
                  <a:pt x="114300" y="131426"/>
                  <a:pt x="114300" y="100013"/>
                </a:cubicBezTo>
                <a:cubicBezTo>
                  <a:pt x="114300" y="68619"/>
                  <a:pt x="88552" y="42863"/>
                  <a:pt x="57178" y="42863"/>
                </a:cubicBezTo>
                <a:close/>
                <a:moveTo>
                  <a:pt x="142875" y="57150"/>
                </a:moveTo>
                <a:lnTo>
                  <a:pt x="142875" y="85725"/>
                </a:lnTo>
                <a:lnTo>
                  <a:pt x="214313" y="85725"/>
                </a:lnTo>
                <a:lnTo>
                  <a:pt x="214313" y="57150"/>
                </a:lnTo>
                <a:lnTo>
                  <a:pt x="142875" y="57150"/>
                </a:lnTo>
                <a:close/>
                <a:moveTo>
                  <a:pt x="242888" y="57150"/>
                </a:moveTo>
                <a:lnTo>
                  <a:pt x="242888" y="85725"/>
                </a:lnTo>
                <a:lnTo>
                  <a:pt x="285750" y="85725"/>
                </a:lnTo>
                <a:lnTo>
                  <a:pt x="285750" y="57150"/>
                </a:lnTo>
                <a:lnTo>
                  <a:pt x="242888" y="57150"/>
                </a:lnTo>
                <a:close/>
                <a:moveTo>
                  <a:pt x="57178" y="71438"/>
                </a:moveTo>
                <a:cubicBezTo>
                  <a:pt x="73094" y="71438"/>
                  <a:pt x="85725" y="84058"/>
                  <a:pt x="85725" y="100013"/>
                </a:cubicBezTo>
                <a:cubicBezTo>
                  <a:pt x="85725" y="116005"/>
                  <a:pt x="73106" y="128588"/>
                  <a:pt x="57178" y="128588"/>
                </a:cubicBezTo>
                <a:cubicBezTo>
                  <a:pt x="41174" y="128588"/>
                  <a:pt x="28575" y="116005"/>
                  <a:pt x="28575" y="100013"/>
                </a:cubicBezTo>
                <a:cubicBezTo>
                  <a:pt x="28575" y="84058"/>
                  <a:pt x="41186" y="71438"/>
                  <a:pt x="57178" y="71438"/>
                </a:cubicBezTo>
                <a:close/>
                <a:moveTo>
                  <a:pt x="142875" y="114300"/>
                </a:moveTo>
                <a:lnTo>
                  <a:pt x="142875" y="142875"/>
                </a:lnTo>
                <a:lnTo>
                  <a:pt x="285750" y="142875"/>
                </a:lnTo>
                <a:lnTo>
                  <a:pt x="285750" y="114300"/>
                </a:lnTo>
                <a:lnTo>
                  <a:pt x="142875" y="114300"/>
                </a:lnTo>
                <a:close/>
                <a:moveTo>
                  <a:pt x="0" y="171450"/>
                </a:moveTo>
                <a:lnTo>
                  <a:pt x="0" y="285750"/>
                </a:lnTo>
                <a:lnTo>
                  <a:pt x="28575" y="285750"/>
                </a:lnTo>
                <a:lnTo>
                  <a:pt x="28575" y="200025"/>
                </a:lnTo>
                <a:lnTo>
                  <a:pt x="71438" y="200025"/>
                </a:lnTo>
                <a:lnTo>
                  <a:pt x="71438" y="285750"/>
                </a:lnTo>
                <a:lnTo>
                  <a:pt x="100013" y="285750"/>
                </a:lnTo>
                <a:lnTo>
                  <a:pt x="100013" y="209429"/>
                </a:lnTo>
                <a:lnTo>
                  <a:pt x="129509" y="225028"/>
                </a:lnTo>
                <a:cubicBezTo>
                  <a:pt x="137857" y="229460"/>
                  <a:pt x="147898" y="229442"/>
                  <a:pt x="156241" y="225028"/>
                </a:cubicBezTo>
                <a:lnTo>
                  <a:pt x="156241" y="225057"/>
                </a:lnTo>
                <a:lnTo>
                  <a:pt x="206694" y="198379"/>
                </a:lnTo>
                <a:lnTo>
                  <a:pt x="193356" y="173096"/>
                </a:lnTo>
                <a:lnTo>
                  <a:pt x="142904" y="199774"/>
                </a:lnTo>
                <a:lnTo>
                  <a:pt x="98672" y="176418"/>
                </a:lnTo>
                <a:cubicBezTo>
                  <a:pt x="92513" y="173165"/>
                  <a:pt x="85632" y="171450"/>
                  <a:pt x="78637" y="171450"/>
                </a:cubicBezTo>
                <a:lnTo>
                  <a:pt x="0" y="171450"/>
                </a:lnTo>
                <a:close/>
              </a:path>
            </a:pathLst>
          </a:custGeom>
          <a:solidFill>
            <a:schemeClr val="accent1"/>
          </a:solidFill>
          <a:ln w="14288" cap="flat">
            <a:noFill/>
            <a:prstDash val="solid"/>
            <a:miter/>
          </a:ln>
        </p:spPr>
        <p:txBody>
          <a:bodyPr rtlCol="0" anchor="ctr"/>
          <a:lstStyle/>
          <a:p>
            <a:endParaRPr lang="en-US" dirty="0"/>
          </a:p>
        </p:txBody>
      </p:sp>
      <p:pic>
        <p:nvPicPr>
          <p:cNvPr id="14" name="Picture 13">
            <a:extLst>
              <a:ext uri="{FF2B5EF4-FFF2-40B4-BE49-F238E27FC236}">
                <a16:creationId xmlns:a16="http://schemas.microsoft.com/office/drawing/2014/main" id="{55E0BDD5-FA4C-7AE3-44F2-550EB4815CC3}"/>
              </a:ext>
            </a:extLst>
          </p:cNvPr>
          <p:cNvPicPr>
            <a:picLocks noChangeAspect="1"/>
          </p:cNvPicPr>
          <p:nvPr/>
        </p:nvPicPr>
        <p:blipFill>
          <a:blip r:embed="rId3"/>
          <a:stretch>
            <a:fillRect/>
          </a:stretch>
        </p:blipFill>
        <p:spPr>
          <a:xfrm>
            <a:off x="7340481" y="2144797"/>
            <a:ext cx="698118" cy="657052"/>
          </a:xfrm>
          <a:prstGeom prst="rect">
            <a:avLst/>
          </a:prstGeom>
        </p:spPr>
      </p:pic>
      <p:sp>
        <p:nvSpPr>
          <p:cNvPr id="15" name="Graphic 462">
            <a:extLst>
              <a:ext uri="{FF2B5EF4-FFF2-40B4-BE49-F238E27FC236}">
                <a16:creationId xmlns:a16="http://schemas.microsoft.com/office/drawing/2014/main" id="{A0F0EDE5-2A3C-9BCC-8619-C5CA51A8EFF3}"/>
              </a:ext>
            </a:extLst>
          </p:cNvPr>
          <p:cNvSpPr/>
          <p:nvPr/>
        </p:nvSpPr>
        <p:spPr>
          <a:xfrm>
            <a:off x="10389424" y="2275805"/>
            <a:ext cx="257175" cy="342900"/>
          </a:xfrm>
          <a:custGeom>
            <a:avLst/>
            <a:gdLst>
              <a:gd name="connsiteX0" fmla="*/ 85725 w 257175"/>
              <a:gd name="connsiteY0" fmla="*/ 0 h 342900"/>
              <a:gd name="connsiteX1" fmla="*/ 57150 w 257175"/>
              <a:gd name="connsiteY1" fmla="*/ 28575 h 342900"/>
              <a:gd name="connsiteX2" fmla="*/ 57150 w 257175"/>
              <a:gd name="connsiteY2" fmla="*/ 200025 h 342900"/>
              <a:gd name="connsiteX3" fmla="*/ 85725 w 257175"/>
              <a:gd name="connsiteY3" fmla="*/ 228600 h 342900"/>
              <a:gd name="connsiteX4" fmla="*/ 171450 w 257175"/>
              <a:gd name="connsiteY4" fmla="*/ 228600 h 342900"/>
              <a:gd name="connsiteX5" fmla="*/ 200025 w 257175"/>
              <a:gd name="connsiteY5" fmla="*/ 200025 h 342900"/>
              <a:gd name="connsiteX6" fmla="*/ 200025 w 257175"/>
              <a:gd name="connsiteY6" fmla="*/ 28575 h 342900"/>
              <a:gd name="connsiteX7" fmla="*/ 171450 w 257175"/>
              <a:gd name="connsiteY7" fmla="*/ 0 h 342900"/>
              <a:gd name="connsiteX8" fmla="*/ 85725 w 257175"/>
              <a:gd name="connsiteY8" fmla="*/ 28575 h 342900"/>
              <a:gd name="connsiteX9" fmla="*/ 171450 w 257175"/>
              <a:gd name="connsiteY9" fmla="*/ 28575 h 342900"/>
              <a:gd name="connsiteX10" fmla="*/ 171450 w 257175"/>
              <a:gd name="connsiteY10" fmla="*/ 200025 h 342900"/>
              <a:gd name="connsiteX11" fmla="*/ 85725 w 257175"/>
              <a:gd name="connsiteY11" fmla="*/ 200025 h 342900"/>
              <a:gd name="connsiteX12" fmla="*/ 0 w 257175"/>
              <a:gd name="connsiteY12" fmla="*/ 142875 h 342900"/>
              <a:gd name="connsiteX13" fmla="*/ 0 w 257175"/>
              <a:gd name="connsiteY13" fmla="*/ 200025 h 342900"/>
              <a:gd name="connsiteX14" fmla="*/ 85725 w 257175"/>
              <a:gd name="connsiteY14" fmla="*/ 285750 h 342900"/>
              <a:gd name="connsiteX15" fmla="*/ 114300 w 257175"/>
              <a:gd name="connsiteY15" fmla="*/ 285750 h 342900"/>
              <a:gd name="connsiteX16" fmla="*/ 114300 w 257175"/>
              <a:gd name="connsiteY16" fmla="*/ 314325 h 342900"/>
              <a:gd name="connsiteX17" fmla="*/ 57150 w 257175"/>
              <a:gd name="connsiteY17" fmla="*/ 314325 h 342900"/>
              <a:gd name="connsiteX18" fmla="*/ 57150 w 257175"/>
              <a:gd name="connsiteY18" fmla="*/ 342900 h 342900"/>
              <a:gd name="connsiteX19" fmla="*/ 200025 w 257175"/>
              <a:gd name="connsiteY19" fmla="*/ 342900 h 342900"/>
              <a:gd name="connsiteX20" fmla="*/ 200025 w 257175"/>
              <a:gd name="connsiteY20" fmla="*/ 314325 h 342900"/>
              <a:gd name="connsiteX21" fmla="*/ 142875 w 257175"/>
              <a:gd name="connsiteY21" fmla="*/ 314325 h 342900"/>
              <a:gd name="connsiteX22" fmla="*/ 142875 w 257175"/>
              <a:gd name="connsiteY22" fmla="*/ 285750 h 342900"/>
              <a:gd name="connsiteX23" fmla="*/ 171450 w 257175"/>
              <a:gd name="connsiteY23" fmla="*/ 285750 h 342900"/>
              <a:gd name="connsiteX24" fmla="*/ 257175 w 257175"/>
              <a:gd name="connsiteY24" fmla="*/ 200025 h 342900"/>
              <a:gd name="connsiteX25" fmla="*/ 257175 w 257175"/>
              <a:gd name="connsiteY25" fmla="*/ 142875 h 342900"/>
              <a:gd name="connsiteX26" fmla="*/ 228600 w 257175"/>
              <a:gd name="connsiteY26" fmla="*/ 142875 h 342900"/>
              <a:gd name="connsiteX27" fmla="*/ 228600 w 257175"/>
              <a:gd name="connsiteY27" fmla="*/ 200025 h 342900"/>
              <a:gd name="connsiteX28" fmla="*/ 171450 w 257175"/>
              <a:gd name="connsiteY28" fmla="*/ 257175 h 342900"/>
              <a:gd name="connsiteX29" fmla="*/ 85725 w 257175"/>
              <a:gd name="connsiteY29" fmla="*/ 257175 h 342900"/>
              <a:gd name="connsiteX30" fmla="*/ 28575 w 257175"/>
              <a:gd name="connsiteY30" fmla="*/ 200025 h 342900"/>
              <a:gd name="connsiteX31" fmla="*/ 28575 w 257175"/>
              <a:gd name="connsiteY31" fmla="*/ 142875 h 34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7175" h="342900">
                <a:moveTo>
                  <a:pt x="85725" y="0"/>
                </a:moveTo>
                <a:cubicBezTo>
                  <a:pt x="70097" y="0"/>
                  <a:pt x="57150" y="12948"/>
                  <a:pt x="57150" y="28575"/>
                </a:cubicBezTo>
                <a:lnTo>
                  <a:pt x="57150" y="200025"/>
                </a:lnTo>
                <a:cubicBezTo>
                  <a:pt x="57150" y="215653"/>
                  <a:pt x="70097" y="228600"/>
                  <a:pt x="85725" y="228600"/>
                </a:cubicBezTo>
                <a:lnTo>
                  <a:pt x="171450" y="228600"/>
                </a:lnTo>
                <a:cubicBezTo>
                  <a:pt x="187078" y="228600"/>
                  <a:pt x="200025" y="215653"/>
                  <a:pt x="200025" y="200025"/>
                </a:cubicBezTo>
                <a:lnTo>
                  <a:pt x="200025" y="28575"/>
                </a:lnTo>
                <a:cubicBezTo>
                  <a:pt x="200025" y="12948"/>
                  <a:pt x="187078" y="0"/>
                  <a:pt x="171450" y="0"/>
                </a:cubicBezTo>
                <a:close/>
                <a:moveTo>
                  <a:pt x="85725" y="28575"/>
                </a:moveTo>
                <a:lnTo>
                  <a:pt x="171450" y="28575"/>
                </a:lnTo>
                <a:lnTo>
                  <a:pt x="171450" y="200025"/>
                </a:lnTo>
                <a:lnTo>
                  <a:pt x="85725" y="200025"/>
                </a:lnTo>
                <a:close/>
                <a:moveTo>
                  <a:pt x="0" y="142875"/>
                </a:moveTo>
                <a:lnTo>
                  <a:pt x="0" y="200025"/>
                </a:lnTo>
                <a:cubicBezTo>
                  <a:pt x="0" y="247185"/>
                  <a:pt x="38565" y="285750"/>
                  <a:pt x="85725" y="285750"/>
                </a:cubicBezTo>
                <a:lnTo>
                  <a:pt x="114300" y="285750"/>
                </a:lnTo>
                <a:lnTo>
                  <a:pt x="114300" y="314325"/>
                </a:lnTo>
                <a:lnTo>
                  <a:pt x="57150" y="314325"/>
                </a:lnTo>
                <a:lnTo>
                  <a:pt x="57150" y="342900"/>
                </a:lnTo>
                <a:lnTo>
                  <a:pt x="200025" y="342900"/>
                </a:lnTo>
                <a:lnTo>
                  <a:pt x="200025" y="314325"/>
                </a:lnTo>
                <a:lnTo>
                  <a:pt x="142875" y="314325"/>
                </a:lnTo>
                <a:lnTo>
                  <a:pt x="142875" y="285750"/>
                </a:lnTo>
                <a:lnTo>
                  <a:pt x="171450" y="285750"/>
                </a:lnTo>
                <a:cubicBezTo>
                  <a:pt x="218610" y="285750"/>
                  <a:pt x="257175" y="247185"/>
                  <a:pt x="257175" y="200025"/>
                </a:cubicBezTo>
                <a:lnTo>
                  <a:pt x="257175" y="142875"/>
                </a:lnTo>
                <a:lnTo>
                  <a:pt x="228600" y="142875"/>
                </a:lnTo>
                <a:lnTo>
                  <a:pt x="228600" y="200025"/>
                </a:lnTo>
                <a:cubicBezTo>
                  <a:pt x="228600" y="231726"/>
                  <a:pt x="203151" y="257175"/>
                  <a:pt x="171450" y="257175"/>
                </a:cubicBezTo>
                <a:lnTo>
                  <a:pt x="85725" y="257175"/>
                </a:lnTo>
                <a:cubicBezTo>
                  <a:pt x="54024" y="257175"/>
                  <a:pt x="28575" y="231726"/>
                  <a:pt x="28575" y="200025"/>
                </a:cubicBezTo>
                <a:lnTo>
                  <a:pt x="28575" y="142875"/>
                </a:lnTo>
                <a:close/>
              </a:path>
            </a:pathLst>
          </a:custGeom>
          <a:solidFill>
            <a:schemeClr val="accent1"/>
          </a:solidFill>
          <a:ln w="14288" cap="flat">
            <a:noFill/>
            <a:prstDash val="solid"/>
            <a:miter/>
          </a:ln>
        </p:spPr>
        <p:txBody>
          <a:bodyPr rtlCol="0" anchor="ctr"/>
          <a:lstStyle/>
          <a:p>
            <a:endParaRPr lang="en-US" dirty="0">
              <a:solidFill>
                <a:srgbClr val="222222"/>
              </a:solidFill>
              <a:latin typeface="Open Sans Light"/>
            </a:endParaRPr>
          </a:p>
        </p:txBody>
      </p:sp>
      <p:sp>
        <p:nvSpPr>
          <p:cNvPr id="16" name="Graphic 305">
            <a:extLst>
              <a:ext uri="{FF2B5EF4-FFF2-40B4-BE49-F238E27FC236}">
                <a16:creationId xmlns:a16="http://schemas.microsoft.com/office/drawing/2014/main" id="{D91DF2C4-C472-A39F-2F3E-FEBB273023CA}"/>
              </a:ext>
            </a:extLst>
          </p:cNvPr>
          <p:cNvSpPr/>
          <p:nvPr/>
        </p:nvSpPr>
        <p:spPr>
          <a:xfrm>
            <a:off x="4677060" y="2295100"/>
            <a:ext cx="480155" cy="349072"/>
          </a:xfrm>
          <a:custGeom>
            <a:avLst/>
            <a:gdLst>
              <a:gd name="connsiteX0" fmla="*/ 42863 w 400050"/>
              <a:gd name="connsiteY0" fmla="*/ 0 h 285750"/>
              <a:gd name="connsiteX1" fmla="*/ 42863 w 400050"/>
              <a:gd name="connsiteY1" fmla="*/ 193774 h 285750"/>
              <a:gd name="connsiteX2" fmla="*/ 10269 w 400050"/>
              <a:gd name="connsiteY2" fmla="*/ 226814 h 285750"/>
              <a:gd name="connsiteX3" fmla="*/ 0 w 400050"/>
              <a:gd name="connsiteY3" fmla="*/ 251371 h 285750"/>
              <a:gd name="connsiteX4" fmla="*/ 34379 w 400050"/>
              <a:gd name="connsiteY4" fmla="*/ 285750 h 285750"/>
              <a:gd name="connsiteX5" fmla="*/ 365671 w 400050"/>
              <a:gd name="connsiteY5" fmla="*/ 285750 h 285750"/>
              <a:gd name="connsiteX6" fmla="*/ 400050 w 400050"/>
              <a:gd name="connsiteY6" fmla="*/ 251371 h 285750"/>
              <a:gd name="connsiteX7" fmla="*/ 389780 w 400050"/>
              <a:gd name="connsiteY7" fmla="*/ 226814 h 285750"/>
              <a:gd name="connsiteX8" fmla="*/ 357188 w 400050"/>
              <a:gd name="connsiteY8" fmla="*/ 193774 h 285750"/>
              <a:gd name="connsiteX9" fmla="*/ 357188 w 400050"/>
              <a:gd name="connsiteY9" fmla="*/ 0 h 285750"/>
              <a:gd name="connsiteX10" fmla="*/ 71438 w 400050"/>
              <a:gd name="connsiteY10" fmla="*/ 28575 h 285750"/>
              <a:gd name="connsiteX11" fmla="*/ 328613 w 400050"/>
              <a:gd name="connsiteY11" fmla="*/ 28575 h 285750"/>
              <a:gd name="connsiteX12" fmla="*/ 328613 w 400050"/>
              <a:gd name="connsiteY12" fmla="*/ 185738 h 285750"/>
              <a:gd name="connsiteX13" fmla="*/ 71438 w 400050"/>
              <a:gd name="connsiteY13" fmla="*/ 185738 h 285750"/>
              <a:gd name="connsiteX14" fmla="*/ 63401 w 400050"/>
              <a:gd name="connsiteY14" fmla="*/ 214313 h 285750"/>
              <a:gd name="connsiteX15" fmla="*/ 336649 w 400050"/>
              <a:gd name="connsiteY15" fmla="*/ 214313 h 285750"/>
              <a:gd name="connsiteX16" fmla="*/ 369689 w 400050"/>
              <a:gd name="connsiteY16" fmla="*/ 246905 h 285750"/>
              <a:gd name="connsiteX17" fmla="*/ 371475 w 400050"/>
              <a:gd name="connsiteY17" fmla="*/ 251371 h 285750"/>
              <a:gd name="connsiteX18" fmla="*/ 365671 w 400050"/>
              <a:gd name="connsiteY18" fmla="*/ 257175 h 285750"/>
              <a:gd name="connsiteX19" fmla="*/ 34379 w 400050"/>
              <a:gd name="connsiteY19" fmla="*/ 257175 h 285750"/>
              <a:gd name="connsiteX20" fmla="*/ 28575 w 400050"/>
              <a:gd name="connsiteY20" fmla="*/ 251371 h 285750"/>
              <a:gd name="connsiteX21" fmla="*/ 30361 w 400050"/>
              <a:gd name="connsiteY21" fmla="*/ 246905 h 285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00050" h="285750">
                <a:moveTo>
                  <a:pt x="42863" y="0"/>
                </a:moveTo>
                <a:lnTo>
                  <a:pt x="42863" y="193774"/>
                </a:lnTo>
                <a:lnTo>
                  <a:pt x="10269" y="226814"/>
                </a:lnTo>
                <a:cubicBezTo>
                  <a:pt x="3795" y="233288"/>
                  <a:pt x="0" y="242217"/>
                  <a:pt x="0" y="251371"/>
                </a:cubicBezTo>
                <a:cubicBezTo>
                  <a:pt x="0" y="270235"/>
                  <a:pt x="15515" y="285750"/>
                  <a:pt x="34379" y="285750"/>
                </a:cubicBezTo>
                <a:lnTo>
                  <a:pt x="365671" y="285750"/>
                </a:lnTo>
                <a:cubicBezTo>
                  <a:pt x="384535" y="285750"/>
                  <a:pt x="400050" y="270235"/>
                  <a:pt x="400050" y="251371"/>
                </a:cubicBezTo>
                <a:cubicBezTo>
                  <a:pt x="400050" y="242217"/>
                  <a:pt x="396255" y="233288"/>
                  <a:pt x="389780" y="226814"/>
                </a:cubicBezTo>
                <a:lnTo>
                  <a:pt x="357188" y="193774"/>
                </a:lnTo>
                <a:lnTo>
                  <a:pt x="357188" y="0"/>
                </a:lnTo>
                <a:close/>
                <a:moveTo>
                  <a:pt x="71438" y="28575"/>
                </a:moveTo>
                <a:lnTo>
                  <a:pt x="328613" y="28575"/>
                </a:lnTo>
                <a:lnTo>
                  <a:pt x="328613" y="185738"/>
                </a:lnTo>
                <a:lnTo>
                  <a:pt x="71438" y="185738"/>
                </a:lnTo>
                <a:close/>
                <a:moveTo>
                  <a:pt x="63401" y="214313"/>
                </a:moveTo>
                <a:lnTo>
                  <a:pt x="336649" y="214313"/>
                </a:lnTo>
                <a:lnTo>
                  <a:pt x="369689" y="246905"/>
                </a:lnTo>
                <a:cubicBezTo>
                  <a:pt x="370805" y="248022"/>
                  <a:pt x="371475" y="249808"/>
                  <a:pt x="371475" y="251371"/>
                </a:cubicBezTo>
                <a:cubicBezTo>
                  <a:pt x="371475" y="254830"/>
                  <a:pt x="369130" y="257175"/>
                  <a:pt x="365671" y="257175"/>
                </a:cubicBezTo>
                <a:lnTo>
                  <a:pt x="34379" y="257175"/>
                </a:lnTo>
                <a:cubicBezTo>
                  <a:pt x="30919" y="257175"/>
                  <a:pt x="28575" y="254830"/>
                  <a:pt x="28575" y="251371"/>
                </a:cubicBezTo>
                <a:cubicBezTo>
                  <a:pt x="28575" y="249808"/>
                  <a:pt x="29245" y="248022"/>
                  <a:pt x="30361" y="246905"/>
                </a:cubicBezTo>
                <a:close/>
              </a:path>
            </a:pathLst>
          </a:custGeom>
          <a:solidFill>
            <a:schemeClr val="accent2"/>
          </a:solidFill>
          <a:ln w="14288" cap="flat">
            <a:noFill/>
            <a:prstDash val="solid"/>
            <a:miter/>
          </a:ln>
        </p:spPr>
        <p:txBody>
          <a:bodyPr rtlCol="0" anchor="ctr"/>
          <a:lstStyle/>
          <a:p>
            <a:endParaRPr lang="en-US" dirty="0">
              <a:solidFill>
                <a:srgbClr val="222222"/>
              </a:solidFill>
              <a:latin typeface="Open Sans Light"/>
            </a:endParaRPr>
          </a:p>
        </p:txBody>
      </p:sp>
    </p:spTree>
    <p:extLst>
      <p:ext uri="{BB962C8B-B14F-4D97-AF65-F5344CB8AC3E}">
        <p14:creationId xmlns:p14="http://schemas.microsoft.com/office/powerpoint/2010/main" val="15128128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B7F02ED-CA1E-47C6-B393-B93733F76B8B}"/>
              </a:ext>
            </a:extLst>
          </p:cNvPr>
          <p:cNvSpPr/>
          <p:nvPr/>
        </p:nvSpPr>
        <p:spPr>
          <a:xfrm>
            <a:off x="762000" y="2295728"/>
            <a:ext cx="2438400" cy="3282112"/>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MY" sz="1400" b="0" i="0" u="none" strike="noStrike" kern="1200" cap="none" spc="0" normalizeH="0" baseline="0" noProof="0" dirty="0">
              <a:ln>
                <a:noFill/>
              </a:ln>
              <a:solidFill>
                <a:srgbClr val="012169"/>
              </a:solidFill>
              <a:effectLst/>
              <a:uLnTx/>
              <a:uFillTx/>
              <a:latin typeface="Montserrat"/>
              <a:ea typeface="+mn-ea"/>
              <a:cs typeface="+mn-cs"/>
            </a:endParaRPr>
          </a:p>
        </p:txBody>
      </p:sp>
      <p:sp>
        <p:nvSpPr>
          <p:cNvPr id="114" name="Rectangle: Top Corners Rounded 113">
            <a:extLst>
              <a:ext uri="{FF2B5EF4-FFF2-40B4-BE49-F238E27FC236}">
                <a16:creationId xmlns:a16="http://schemas.microsoft.com/office/drawing/2014/main" id="{5B858BE1-9BB6-4A41-80DA-EE467E55A405}"/>
              </a:ext>
            </a:extLst>
          </p:cNvPr>
          <p:cNvSpPr/>
          <p:nvPr/>
        </p:nvSpPr>
        <p:spPr>
          <a:xfrm>
            <a:off x="762000" y="1722120"/>
            <a:ext cx="2438400" cy="573608"/>
          </a:xfrm>
          <a:prstGeom prst="round2Same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MY" sz="1600" b="0" i="0" u="none" strike="noStrike" kern="1200" cap="none" spc="0" normalizeH="0" baseline="0" noProof="0" dirty="0">
                <a:ln>
                  <a:noFill/>
                </a:ln>
                <a:solidFill>
                  <a:srgbClr val="FFFFFF"/>
                </a:solidFill>
                <a:effectLst/>
                <a:uLnTx/>
                <a:uFillTx/>
                <a:latin typeface="Montserrat ExtraBold"/>
                <a:ea typeface="+mn-ea"/>
                <a:cs typeface="+mn-cs"/>
              </a:rPr>
              <a:t>Tip </a:t>
            </a:r>
          </a:p>
        </p:txBody>
      </p:sp>
      <p:sp>
        <p:nvSpPr>
          <p:cNvPr id="2" name="Title 1">
            <a:extLst>
              <a:ext uri="{FF2B5EF4-FFF2-40B4-BE49-F238E27FC236}">
                <a16:creationId xmlns:a16="http://schemas.microsoft.com/office/drawing/2014/main" id="{65895E7A-FD72-49A9-A9CA-CC3F56E52C58}"/>
              </a:ext>
            </a:extLst>
          </p:cNvPr>
          <p:cNvSpPr>
            <a:spLocks noGrp="1"/>
          </p:cNvSpPr>
          <p:nvPr>
            <p:ph type="title"/>
          </p:nvPr>
        </p:nvSpPr>
        <p:spPr/>
        <p:txBody>
          <a:bodyPr/>
          <a:lstStyle/>
          <a:p>
            <a:r>
              <a:rPr lang="en-MY" dirty="0"/>
              <a:t>Tips</a:t>
            </a:r>
          </a:p>
        </p:txBody>
      </p:sp>
      <p:sp>
        <p:nvSpPr>
          <p:cNvPr id="3" name="Subtitle 2">
            <a:extLst>
              <a:ext uri="{FF2B5EF4-FFF2-40B4-BE49-F238E27FC236}">
                <a16:creationId xmlns:a16="http://schemas.microsoft.com/office/drawing/2014/main" id="{2EE91F63-922A-4755-A4A3-061DD141B50B}"/>
              </a:ext>
            </a:extLst>
          </p:cNvPr>
          <p:cNvSpPr>
            <a:spLocks noGrp="1"/>
          </p:cNvSpPr>
          <p:nvPr>
            <p:ph type="subTitle" idx="1"/>
          </p:nvPr>
        </p:nvSpPr>
        <p:spPr/>
        <p:txBody>
          <a:bodyPr/>
          <a:lstStyle/>
          <a:p>
            <a:r>
              <a:rPr lang="en-MY" dirty="0"/>
              <a:t>To Replicate Partnership as an LPHA</a:t>
            </a:r>
          </a:p>
        </p:txBody>
      </p:sp>
      <p:sp>
        <p:nvSpPr>
          <p:cNvPr id="30" name="Rectangle 29">
            <a:extLst>
              <a:ext uri="{FF2B5EF4-FFF2-40B4-BE49-F238E27FC236}">
                <a16:creationId xmlns:a16="http://schemas.microsoft.com/office/drawing/2014/main" id="{95EB7C54-FB97-4E7D-B9B9-2E6E5DDE4957}"/>
              </a:ext>
            </a:extLst>
          </p:cNvPr>
          <p:cNvSpPr/>
          <p:nvPr/>
        </p:nvSpPr>
        <p:spPr>
          <a:xfrm>
            <a:off x="3520440" y="2295728"/>
            <a:ext cx="2438400" cy="3282112"/>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12169"/>
              </a:solidFill>
              <a:effectLst/>
              <a:uLnTx/>
              <a:uFillTx/>
              <a:latin typeface="Montserrat"/>
              <a:ea typeface="+mn-ea"/>
              <a:cs typeface="+mn-cs"/>
            </a:endParaRPr>
          </a:p>
        </p:txBody>
      </p:sp>
      <p:sp>
        <p:nvSpPr>
          <p:cNvPr id="31" name="Rectangle: Top Corners Rounded 30">
            <a:extLst>
              <a:ext uri="{FF2B5EF4-FFF2-40B4-BE49-F238E27FC236}">
                <a16:creationId xmlns:a16="http://schemas.microsoft.com/office/drawing/2014/main" id="{B01A0E02-14A4-447E-A894-64024FE21F31}"/>
              </a:ext>
            </a:extLst>
          </p:cNvPr>
          <p:cNvSpPr/>
          <p:nvPr/>
        </p:nvSpPr>
        <p:spPr>
          <a:xfrm>
            <a:off x="3520440" y="1722120"/>
            <a:ext cx="2438400" cy="573608"/>
          </a:xfrm>
          <a:prstGeom prst="round2Same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MY" sz="1600" b="0" i="0" u="none" strike="noStrike" kern="1200" cap="none" spc="0" normalizeH="0" baseline="0" noProof="0" dirty="0">
                <a:ln>
                  <a:noFill/>
                </a:ln>
                <a:solidFill>
                  <a:srgbClr val="FFFFFF"/>
                </a:solidFill>
                <a:effectLst/>
                <a:uLnTx/>
                <a:uFillTx/>
                <a:latin typeface="Montserrat ExtraBold"/>
                <a:ea typeface="+mn-ea"/>
                <a:cs typeface="+mn-cs"/>
              </a:rPr>
              <a:t>Tip </a:t>
            </a:r>
          </a:p>
        </p:txBody>
      </p:sp>
      <p:sp>
        <p:nvSpPr>
          <p:cNvPr id="32" name="Rectangle 31">
            <a:extLst>
              <a:ext uri="{FF2B5EF4-FFF2-40B4-BE49-F238E27FC236}">
                <a16:creationId xmlns:a16="http://schemas.microsoft.com/office/drawing/2014/main" id="{83CEE78E-A497-4D55-A21E-BE4F38DA404B}"/>
              </a:ext>
            </a:extLst>
          </p:cNvPr>
          <p:cNvSpPr/>
          <p:nvPr/>
        </p:nvSpPr>
        <p:spPr>
          <a:xfrm>
            <a:off x="6278880" y="2295728"/>
            <a:ext cx="2438400" cy="3282112"/>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12169"/>
              </a:solidFill>
              <a:effectLst/>
              <a:uLnTx/>
              <a:uFillTx/>
              <a:latin typeface="Montserrat"/>
              <a:ea typeface="+mn-ea"/>
              <a:cs typeface="+mn-cs"/>
            </a:endParaRPr>
          </a:p>
        </p:txBody>
      </p:sp>
      <p:sp>
        <p:nvSpPr>
          <p:cNvPr id="33" name="Rectangle: Top Corners Rounded 32">
            <a:extLst>
              <a:ext uri="{FF2B5EF4-FFF2-40B4-BE49-F238E27FC236}">
                <a16:creationId xmlns:a16="http://schemas.microsoft.com/office/drawing/2014/main" id="{5D21E016-64CF-461D-A9CD-F28398038440}"/>
              </a:ext>
            </a:extLst>
          </p:cNvPr>
          <p:cNvSpPr/>
          <p:nvPr/>
        </p:nvSpPr>
        <p:spPr>
          <a:xfrm>
            <a:off x="6278880" y="1722120"/>
            <a:ext cx="2438400" cy="573608"/>
          </a:xfrm>
          <a:prstGeom prst="round2Same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MY" sz="1600" b="0" i="0" u="none" strike="noStrike" kern="1200" cap="none" spc="0" normalizeH="0" baseline="0" noProof="0" dirty="0">
                <a:ln>
                  <a:noFill/>
                </a:ln>
                <a:solidFill>
                  <a:srgbClr val="FFFFFF"/>
                </a:solidFill>
                <a:effectLst/>
                <a:uLnTx/>
                <a:uFillTx/>
                <a:latin typeface="Montserrat ExtraBold"/>
                <a:ea typeface="+mn-ea"/>
                <a:cs typeface="+mn-cs"/>
              </a:rPr>
              <a:t>Tip </a:t>
            </a:r>
          </a:p>
        </p:txBody>
      </p:sp>
      <p:sp>
        <p:nvSpPr>
          <p:cNvPr id="34" name="Rectangle 33">
            <a:extLst>
              <a:ext uri="{FF2B5EF4-FFF2-40B4-BE49-F238E27FC236}">
                <a16:creationId xmlns:a16="http://schemas.microsoft.com/office/drawing/2014/main" id="{D0682CEC-2AC4-45A0-A083-2FB707A69577}"/>
              </a:ext>
            </a:extLst>
          </p:cNvPr>
          <p:cNvSpPr/>
          <p:nvPr/>
        </p:nvSpPr>
        <p:spPr>
          <a:xfrm>
            <a:off x="9037320" y="2295728"/>
            <a:ext cx="2438400" cy="3282112"/>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12169"/>
              </a:solidFill>
              <a:effectLst/>
              <a:uLnTx/>
              <a:uFillTx/>
              <a:latin typeface="Montserrat"/>
              <a:ea typeface="+mn-ea"/>
              <a:cs typeface="+mn-cs"/>
            </a:endParaRPr>
          </a:p>
        </p:txBody>
      </p:sp>
      <p:sp>
        <p:nvSpPr>
          <p:cNvPr id="35" name="Rectangle: Top Corners Rounded 34">
            <a:extLst>
              <a:ext uri="{FF2B5EF4-FFF2-40B4-BE49-F238E27FC236}">
                <a16:creationId xmlns:a16="http://schemas.microsoft.com/office/drawing/2014/main" id="{137C66AE-E222-4E88-8ADB-077BB70D6FF6}"/>
              </a:ext>
            </a:extLst>
          </p:cNvPr>
          <p:cNvSpPr/>
          <p:nvPr/>
        </p:nvSpPr>
        <p:spPr>
          <a:xfrm>
            <a:off x="9037320" y="1722120"/>
            <a:ext cx="2438400" cy="573608"/>
          </a:xfrm>
          <a:prstGeom prst="round2Same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MY" sz="1600" b="0" i="0" u="none" strike="noStrike" kern="1200" cap="none" spc="0" normalizeH="0" baseline="0" noProof="0" dirty="0">
                <a:ln>
                  <a:noFill/>
                </a:ln>
                <a:solidFill>
                  <a:srgbClr val="FFFFFF"/>
                </a:solidFill>
                <a:effectLst/>
                <a:uLnTx/>
                <a:uFillTx/>
                <a:latin typeface="Montserrat ExtraBold"/>
                <a:ea typeface="+mn-ea"/>
                <a:cs typeface="+mn-cs"/>
              </a:rPr>
              <a:t>Tip </a:t>
            </a:r>
          </a:p>
        </p:txBody>
      </p:sp>
      <p:sp>
        <p:nvSpPr>
          <p:cNvPr id="4" name="TextBox 3">
            <a:extLst>
              <a:ext uri="{FF2B5EF4-FFF2-40B4-BE49-F238E27FC236}">
                <a16:creationId xmlns:a16="http://schemas.microsoft.com/office/drawing/2014/main" id="{2EB4070C-D723-47FF-89B4-1B9C19400330}"/>
              </a:ext>
            </a:extLst>
          </p:cNvPr>
          <p:cNvSpPr txBox="1"/>
          <p:nvPr/>
        </p:nvSpPr>
        <p:spPr>
          <a:xfrm>
            <a:off x="1036864" y="2666720"/>
            <a:ext cx="1888671" cy="138499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12169"/>
                </a:solidFill>
                <a:effectLst/>
                <a:uLnTx/>
                <a:uFillTx/>
                <a:latin typeface="Montserrat"/>
                <a:ea typeface="+mn-ea"/>
                <a:cs typeface="+mn-cs"/>
              </a:rPr>
              <a:t>Be persistent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12169"/>
              </a:solidFill>
              <a:effectLst/>
              <a:uLnTx/>
              <a:uFillTx/>
              <a:latin typeface="Montserra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dirty="0">
                <a:ln>
                  <a:noFill/>
                </a:ln>
                <a:solidFill>
                  <a:srgbClr val="012169"/>
                </a:solidFill>
                <a:effectLst/>
                <a:uLnTx/>
                <a:uFillTx/>
                <a:latin typeface="Montserrat"/>
                <a:ea typeface="+mn-ea"/>
                <a:cs typeface="+mn-cs"/>
              </a:rPr>
              <a:t>“NO” may mean not now, doesn’t mean not ever</a:t>
            </a:r>
          </a:p>
        </p:txBody>
      </p:sp>
      <p:sp>
        <p:nvSpPr>
          <p:cNvPr id="6" name="TextBox 5">
            <a:extLst>
              <a:ext uri="{FF2B5EF4-FFF2-40B4-BE49-F238E27FC236}">
                <a16:creationId xmlns:a16="http://schemas.microsoft.com/office/drawing/2014/main" id="{2FC09B86-6E5A-6CA5-38C8-8AC4608E0ACC}"/>
              </a:ext>
            </a:extLst>
          </p:cNvPr>
          <p:cNvSpPr txBox="1"/>
          <p:nvPr/>
        </p:nvSpPr>
        <p:spPr>
          <a:xfrm>
            <a:off x="3673929" y="2661417"/>
            <a:ext cx="2020388" cy="166199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12169"/>
                </a:solidFill>
                <a:effectLst/>
                <a:uLnTx/>
                <a:uFillTx/>
                <a:latin typeface="Montserrat"/>
                <a:ea typeface="+mn-ea"/>
                <a:cs typeface="+mn-cs"/>
              </a:rPr>
              <a:t>Break the ice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12169"/>
              </a:solidFill>
              <a:effectLst/>
              <a:uLnTx/>
              <a:uFillTx/>
              <a:latin typeface="Montserra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dirty="0">
                <a:ln>
                  <a:noFill/>
                </a:ln>
                <a:solidFill>
                  <a:srgbClr val="012169"/>
                </a:solidFill>
                <a:effectLst/>
                <a:uLnTx/>
                <a:uFillTx/>
                <a:latin typeface="Montserrat"/>
                <a:ea typeface="+mn-ea"/>
                <a:cs typeface="+mn-cs"/>
              </a:rPr>
              <a:t>If school calls and requests help, be willing to jump in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12169"/>
              </a:solidFill>
              <a:effectLst/>
              <a:uLnTx/>
              <a:uFillTx/>
              <a:latin typeface="Montserrat"/>
              <a:ea typeface="+mn-ea"/>
              <a:cs typeface="+mn-cs"/>
            </a:endParaRPr>
          </a:p>
        </p:txBody>
      </p:sp>
      <p:sp>
        <p:nvSpPr>
          <p:cNvPr id="8" name="TextBox 7">
            <a:extLst>
              <a:ext uri="{FF2B5EF4-FFF2-40B4-BE49-F238E27FC236}">
                <a16:creationId xmlns:a16="http://schemas.microsoft.com/office/drawing/2014/main" id="{FCC311A0-BEF9-0428-67C4-3F8333C7433D}"/>
              </a:ext>
            </a:extLst>
          </p:cNvPr>
          <p:cNvSpPr txBox="1"/>
          <p:nvPr/>
        </p:nvSpPr>
        <p:spPr>
          <a:xfrm>
            <a:off x="6509658" y="2661417"/>
            <a:ext cx="1970314" cy="218521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12169"/>
                </a:solidFill>
                <a:effectLst/>
                <a:uLnTx/>
                <a:uFillTx/>
                <a:latin typeface="Montserrat"/>
                <a:ea typeface="+mn-ea"/>
                <a:cs typeface="+mn-cs"/>
              </a:rPr>
              <a:t>Be involved and present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12169"/>
                </a:solidFill>
                <a:effectLst/>
                <a:uLnTx/>
                <a:uFillTx/>
                <a:latin typeface="Montserra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dirty="0">
                <a:ln>
                  <a:noFill/>
                </a:ln>
                <a:solidFill>
                  <a:srgbClr val="012169"/>
                </a:solidFill>
                <a:effectLst/>
                <a:uLnTx/>
                <a:uFillTx/>
                <a:latin typeface="Montserrat"/>
                <a:ea typeface="+mn-ea"/>
                <a:cs typeface="+mn-cs"/>
              </a:rPr>
              <a:t>Show up at school events and community events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12169"/>
              </a:solidFill>
              <a:effectLst/>
              <a:uLnTx/>
              <a:uFillTx/>
              <a:latin typeface="Montserrat"/>
              <a:ea typeface="+mn-ea"/>
              <a:cs typeface="+mn-cs"/>
            </a:endParaRPr>
          </a:p>
        </p:txBody>
      </p:sp>
      <p:sp>
        <p:nvSpPr>
          <p:cNvPr id="9" name="TextBox 8">
            <a:extLst>
              <a:ext uri="{FF2B5EF4-FFF2-40B4-BE49-F238E27FC236}">
                <a16:creationId xmlns:a16="http://schemas.microsoft.com/office/drawing/2014/main" id="{7BCD4A6A-5C6C-3B80-8F20-3853FD7B55B1}"/>
              </a:ext>
            </a:extLst>
          </p:cNvPr>
          <p:cNvSpPr txBox="1"/>
          <p:nvPr/>
        </p:nvSpPr>
        <p:spPr>
          <a:xfrm>
            <a:off x="9251406" y="2661417"/>
            <a:ext cx="2178594" cy="249299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12169"/>
                </a:solidFill>
                <a:effectLst/>
                <a:uLnTx/>
                <a:uFillTx/>
                <a:latin typeface="Montserrat"/>
                <a:ea typeface="+mn-ea"/>
                <a:cs typeface="+mn-cs"/>
              </a:rPr>
              <a:t>Communicate</a:t>
            </a:r>
          </a:p>
          <a:p>
            <a:pPr marL="0" marR="0" lvl="0" indent="0"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srgbClr val="012169"/>
                </a:solidFill>
                <a:effectLst/>
                <a:uLnTx/>
                <a:uFillTx/>
                <a:latin typeface="Montserrat"/>
                <a:ea typeface="+mn-ea"/>
                <a:cs typeface="+mn-cs"/>
              </a:rPr>
              <a:t>how you can help meet learning standards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1" u="none" strike="noStrike" kern="1200" cap="none" spc="0" normalizeH="0" baseline="0" noProof="0" dirty="0">
              <a:ln>
                <a:noFill/>
              </a:ln>
              <a:solidFill>
                <a:srgbClr val="012169"/>
              </a:solidFill>
              <a:effectLst/>
              <a:uLnTx/>
              <a:uFillTx/>
              <a:latin typeface="Montserra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dirty="0">
                <a:ln>
                  <a:noFill/>
                </a:ln>
                <a:solidFill>
                  <a:srgbClr val="012169"/>
                </a:solidFill>
                <a:effectLst/>
                <a:uLnTx/>
                <a:uFillTx/>
                <a:latin typeface="Montserrat"/>
                <a:ea typeface="+mn-ea"/>
                <a:cs typeface="+mn-cs"/>
              </a:rPr>
              <a:t>Start small and watch partnership blossom</a:t>
            </a:r>
          </a:p>
        </p:txBody>
      </p:sp>
    </p:spTree>
    <p:extLst>
      <p:ext uri="{BB962C8B-B14F-4D97-AF65-F5344CB8AC3E}">
        <p14:creationId xmlns:p14="http://schemas.microsoft.com/office/powerpoint/2010/main" val="816125253"/>
      </p:ext>
    </p:extLst>
  </p:cSld>
  <p:clrMapOvr>
    <a:masterClrMapping/>
  </p:clrMapOvr>
  <p:transition spd="med">
    <p:pull/>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B7F02ED-CA1E-47C6-B393-B93733F76B8B}"/>
              </a:ext>
            </a:extLst>
          </p:cNvPr>
          <p:cNvSpPr/>
          <p:nvPr/>
        </p:nvSpPr>
        <p:spPr>
          <a:xfrm>
            <a:off x="1401753" y="2166958"/>
            <a:ext cx="2438400" cy="3282112"/>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MY" sz="1400" b="0" i="0" u="none" strike="noStrike" kern="1200" cap="none" spc="0" normalizeH="0" baseline="0" noProof="0" dirty="0">
              <a:ln>
                <a:noFill/>
              </a:ln>
              <a:solidFill>
                <a:srgbClr val="012169"/>
              </a:solidFill>
              <a:effectLst/>
              <a:uLnTx/>
              <a:uFillTx/>
              <a:latin typeface="Montserrat"/>
              <a:ea typeface="+mn-ea"/>
              <a:cs typeface="+mn-cs"/>
            </a:endParaRPr>
          </a:p>
        </p:txBody>
      </p:sp>
      <p:sp>
        <p:nvSpPr>
          <p:cNvPr id="114" name="Rectangle: Top Corners Rounded 113">
            <a:extLst>
              <a:ext uri="{FF2B5EF4-FFF2-40B4-BE49-F238E27FC236}">
                <a16:creationId xmlns:a16="http://schemas.microsoft.com/office/drawing/2014/main" id="{5B858BE1-9BB6-4A41-80DA-EE467E55A405}"/>
              </a:ext>
            </a:extLst>
          </p:cNvPr>
          <p:cNvSpPr/>
          <p:nvPr/>
        </p:nvSpPr>
        <p:spPr>
          <a:xfrm>
            <a:off x="1404198" y="1606562"/>
            <a:ext cx="2438400" cy="573608"/>
          </a:xfrm>
          <a:prstGeom prst="round2Same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MY" sz="1600" dirty="0">
                <a:solidFill>
                  <a:srgbClr val="FFFFFF"/>
                </a:solidFill>
                <a:latin typeface="Montserrat ExtraBold"/>
              </a:rPr>
              <a:t>Tip</a:t>
            </a:r>
            <a:r>
              <a:rPr kumimoji="0" lang="en-MY" sz="1600" b="0" i="0" u="none" strike="noStrike" kern="1200" cap="none" spc="0" normalizeH="0" baseline="0" noProof="0" dirty="0">
                <a:ln>
                  <a:noFill/>
                </a:ln>
                <a:solidFill>
                  <a:srgbClr val="FFFFFF"/>
                </a:solidFill>
                <a:effectLst/>
                <a:uLnTx/>
                <a:uFillTx/>
                <a:latin typeface="Montserrat ExtraBold"/>
                <a:ea typeface="+mn-ea"/>
                <a:cs typeface="+mn-cs"/>
              </a:rPr>
              <a:t> </a:t>
            </a:r>
          </a:p>
        </p:txBody>
      </p:sp>
      <p:sp>
        <p:nvSpPr>
          <p:cNvPr id="2" name="Title 1">
            <a:extLst>
              <a:ext uri="{FF2B5EF4-FFF2-40B4-BE49-F238E27FC236}">
                <a16:creationId xmlns:a16="http://schemas.microsoft.com/office/drawing/2014/main" id="{65895E7A-FD72-49A9-A9CA-CC3F56E52C58}"/>
              </a:ext>
            </a:extLst>
          </p:cNvPr>
          <p:cNvSpPr>
            <a:spLocks noGrp="1"/>
          </p:cNvSpPr>
          <p:nvPr>
            <p:ph type="title"/>
          </p:nvPr>
        </p:nvSpPr>
        <p:spPr/>
        <p:txBody>
          <a:bodyPr/>
          <a:lstStyle/>
          <a:p>
            <a:r>
              <a:rPr lang="en-MY" dirty="0"/>
              <a:t>Tips</a:t>
            </a:r>
          </a:p>
        </p:txBody>
      </p:sp>
      <p:sp>
        <p:nvSpPr>
          <p:cNvPr id="3" name="Subtitle 2">
            <a:extLst>
              <a:ext uri="{FF2B5EF4-FFF2-40B4-BE49-F238E27FC236}">
                <a16:creationId xmlns:a16="http://schemas.microsoft.com/office/drawing/2014/main" id="{2EE91F63-922A-4755-A4A3-061DD141B50B}"/>
              </a:ext>
            </a:extLst>
          </p:cNvPr>
          <p:cNvSpPr>
            <a:spLocks noGrp="1"/>
          </p:cNvSpPr>
          <p:nvPr>
            <p:ph type="subTitle" idx="1"/>
          </p:nvPr>
        </p:nvSpPr>
        <p:spPr/>
        <p:txBody>
          <a:bodyPr/>
          <a:lstStyle/>
          <a:p>
            <a:r>
              <a:rPr lang="en-MY" dirty="0"/>
              <a:t>To Replicate Partnership as Local Education Agency</a:t>
            </a:r>
          </a:p>
        </p:txBody>
      </p:sp>
      <p:sp>
        <p:nvSpPr>
          <p:cNvPr id="30" name="Rectangle 29">
            <a:extLst>
              <a:ext uri="{FF2B5EF4-FFF2-40B4-BE49-F238E27FC236}">
                <a16:creationId xmlns:a16="http://schemas.microsoft.com/office/drawing/2014/main" id="{95EB7C54-FB97-4E7D-B9B9-2E6E5DDE4957}"/>
              </a:ext>
            </a:extLst>
          </p:cNvPr>
          <p:cNvSpPr/>
          <p:nvPr/>
        </p:nvSpPr>
        <p:spPr>
          <a:xfrm>
            <a:off x="4640456" y="2159286"/>
            <a:ext cx="2438400" cy="3282112"/>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31" name="Rectangle: Top Corners Rounded 30">
            <a:extLst>
              <a:ext uri="{FF2B5EF4-FFF2-40B4-BE49-F238E27FC236}">
                <a16:creationId xmlns:a16="http://schemas.microsoft.com/office/drawing/2014/main" id="{B01A0E02-14A4-447E-A894-64024FE21F31}"/>
              </a:ext>
            </a:extLst>
          </p:cNvPr>
          <p:cNvSpPr/>
          <p:nvPr/>
        </p:nvSpPr>
        <p:spPr>
          <a:xfrm>
            <a:off x="4638011" y="1593350"/>
            <a:ext cx="2438400" cy="573608"/>
          </a:xfrm>
          <a:prstGeom prst="round2Same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MY" sz="1600" dirty="0">
                <a:solidFill>
                  <a:srgbClr val="FFFFFF"/>
                </a:solidFill>
                <a:latin typeface="Montserrat ExtraBold"/>
              </a:rPr>
              <a:t>Ti</a:t>
            </a:r>
            <a:r>
              <a:rPr kumimoji="0" lang="en-MY" sz="1600" b="0" i="0" u="none" strike="noStrike" kern="1200" cap="none" spc="0" normalizeH="0" baseline="0" noProof="0" dirty="0">
                <a:ln>
                  <a:noFill/>
                </a:ln>
                <a:solidFill>
                  <a:srgbClr val="FFFFFF"/>
                </a:solidFill>
                <a:effectLst/>
                <a:uLnTx/>
                <a:uFillTx/>
                <a:latin typeface="Montserrat ExtraBold"/>
                <a:ea typeface="+mn-ea"/>
                <a:cs typeface="+mn-cs"/>
              </a:rPr>
              <a:t>p </a:t>
            </a:r>
          </a:p>
        </p:txBody>
      </p:sp>
      <p:sp>
        <p:nvSpPr>
          <p:cNvPr id="32" name="Rectangle 31">
            <a:extLst>
              <a:ext uri="{FF2B5EF4-FFF2-40B4-BE49-F238E27FC236}">
                <a16:creationId xmlns:a16="http://schemas.microsoft.com/office/drawing/2014/main" id="{83CEE78E-A497-4D55-A21E-BE4F38DA404B}"/>
              </a:ext>
            </a:extLst>
          </p:cNvPr>
          <p:cNvSpPr/>
          <p:nvPr/>
        </p:nvSpPr>
        <p:spPr>
          <a:xfrm>
            <a:off x="7886681" y="2166958"/>
            <a:ext cx="2438400" cy="3282112"/>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12169"/>
              </a:solidFill>
              <a:effectLst/>
              <a:uLnTx/>
              <a:uFillTx/>
              <a:latin typeface="Montserrat"/>
              <a:ea typeface="+mn-ea"/>
              <a:cs typeface="+mn-cs"/>
            </a:endParaRPr>
          </a:p>
        </p:txBody>
      </p:sp>
      <p:sp>
        <p:nvSpPr>
          <p:cNvPr id="33" name="Rectangle: Top Corners Rounded 32">
            <a:extLst>
              <a:ext uri="{FF2B5EF4-FFF2-40B4-BE49-F238E27FC236}">
                <a16:creationId xmlns:a16="http://schemas.microsoft.com/office/drawing/2014/main" id="{5D21E016-64CF-461D-A9CD-F28398038440}"/>
              </a:ext>
            </a:extLst>
          </p:cNvPr>
          <p:cNvSpPr/>
          <p:nvPr/>
        </p:nvSpPr>
        <p:spPr>
          <a:xfrm>
            <a:off x="7886681" y="1593350"/>
            <a:ext cx="2438400" cy="573608"/>
          </a:xfrm>
          <a:prstGeom prst="round2Same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MY" sz="1600" dirty="0">
                <a:solidFill>
                  <a:srgbClr val="FFFFFF"/>
                </a:solidFill>
                <a:latin typeface="Montserrat ExtraBold"/>
              </a:rPr>
              <a:t>Tip</a:t>
            </a:r>
            <a:r>
              <a:rPr kumimoji="0" lang="en-MY" sz="1600" b="0" i="0" u="none" strike="noStrike" kern="1200" cap="none" spc="0" normalizeH="0" baseline="0" noProof="0" dirty="0">
                <a:ln>
                  <a:noFill/>
                </a:ln>
                <a:solidFill>
                  <a:srgbClr val="FFFFFF"/>
                </a:solidFill>
                <a:effectLst/>
                <a:uLnTx/>
                <a:uFillTx/>
                <a:latin typeface="Montserrat ExtraBold"/>
                <a:ea typeface="+mn-ea"/>
                <a:cs typeface="+mn-cs"/>
              </a:rPr>
              <a:t> </a:t>
            </a:r>
          </a:p>
        </p:txBody>
      </p:sp>
      <p:sp>
        <p:nvSpPr>
          <p:cNvPr id="4" name="TextBox 3">
            <a:extLst>
              <a:ext uri="{FF2B5EF4-FFF2-40B4-BE49-F238E27FC236}">
                <a16:creationId xmlns:a16="http://schemas.microsoft.com/office/drawing/2014/main" id="{2EB4070C-D723-47FF-89B4-1B9C19400330}"/>
              </a:ext>
            </a:extLst>
          </p:cNvPr>
          <p:cNvSpPr txBox="1"/>
          <p:nvPr/>
        </p:nvSpPr>
        <p:spPr>
          <a:xfrm>
            <a:off x="1676617" y="2507533"/>
            <a:ext cx="1888671" cy="2185214"/>
          </a:xfrm>
          <a:prstGeom prst="rect">
            <a:avLst/>
          </a:prstGeom>
          <a:noFill/>
        </p:spPr>
        <p:txBody>
          <a:bodyPr wrap="square" rtlCol="0">
            <a:spAutoFit/>
          </a:bodyPr>
          <a:lstStyle/>
          <a:p>
            <a:r>
              <a:rPr lang="en-US" b="1" dirty="0"/>
              <a:t>Know your LPHA</a:t>
            </a:r>
          </a:p>
          <a:p>
            <a:endParaRPr lang="en-US" sz="1600" b="1" i="1" dirty="0"/>
          </a:p>
          <a:p>
            <a:r>
              <a:rPr lang="en-US" sz="1400" i="1" dirty="0"/>
              <a:t>Introduce yourself to Administrator/</a:t>
            </a:r>
          </a:p>
          <a:p>
            <a:r>
              <a:rPr lang="en-US" sz="1400" i="1" dirty="0"/>
              <a:t>health department staff via email, phone, in-person.</a:t>
            </a:r>
          </a:p>
        </p:txBody>
      </p:sp>
      <p:sp>
        <p:nvSpPr>
          <p:cNvPr id="6" name="TextBox 5">
            <a:extLst>
              <a:ext uri="{FF2B5EF4-FFF2-40B4-BE49-F238E27FC236}">
                <a16:creationId xmlns:a16="http://schemas.microsoft.com/office/drawing/2014/main" id="{2FC09B86-6E5A-6CA5-38C8-8AC4608E0ACC}"/>
              </a:ext>
            </a:extLst>
          </p:cNvPr>
          <p:cNvSpPr txBox="1"/>
          <p:nvPr/>
        </p:nvSpPr>
        <p:spPr>
          <a:xfrm>
            <a:off x="4847017" y="2329063"/>
            <a:ext cx="2020388" cy="3477875"/>
          </a:xfrm>
          <a:prstGeom prst="rect">
            <a:avLst/>
          </a:prstGeom>
          <a:noFill/>
        </p:spPr>
        <p:txBody>
          <a:bodyPr wrap="square" rtlCol="0">
            <a:spAutoFit/>
          </a:bodyPr>
          <a:lstStyle/>
          <a:p>
            <a:r>
              <a:rPr lang="en-US" b="1" dirty="0"/>
              <a:t>Reach out to your LPHA with questions</a:t>
            </a:r>
          </a:p>
          <a:p>
            <a:endParaRPr lang="en-US" b="1" i="1" dirty="0"/>
          </a:p>
          <a:p>
            <a:r>
              <a:rPr lang="en-US" sz="1400" i="1" dirty="0"/>
              <a:t>LPHA staff have vast knowledge regarding public health and can help you identify best practice and recommendations for health.</a:t>
            </a:r>
          </a:p>
          <a:p>
            <a:endParaRPr lang="en-US" b="1" dirty="0"/>
          </a:p>
          <a:p>
            <a:endParaRPr lang="en-US" b="1" i="1" dirty="0"/>
          </a:p>
        </p:txBody>
      </p:sp>
      <p:sp>
        <p:nvSpPr>
          <p:cNvPr id="8" name="TextBox 7">
            <a:extLst>
              <a:ext uri="{FF2B5EF4-FFF2-40B4-BE49-F238E27FC236}">
                <a16:creationId xmlns:a16="http://schemas.microsoft.com/office/drawing/2014/main" id="{FCC311A0-BEF9-0428-67C4-3F8333C7433D}"/>
              </a:ext>
            </a:extLst>
          </p:cNvPr>
          <p:cNvSpPr txBox="1"/>
          <p:nvPr/>
        </p:nvSpPr>
        <p:spPr>
          <a:xfrm>
            <a:off x="8120724" y="2377481"/>
            <a:ext cx="1970314" cy="267765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solidFill>
                  <a:srgbClr val="012169"/>
                </a:solidFill>
                <a:latin typeface="Montserrat"/>
              </a:rPr>
              <a:t>Invite your LPHA to participate in school-based events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solidFill>
                <a:srgbClr val="012169"/>
              </a:solidFill>
              <a:latin typeface="Montserra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dirty="0">
                <a:solidFill>
                  <a:srgbClr val="012169"/>
                </a:solidFill>
                <a:latin typeface="Montserrat"/>
              </a:rPr>
              <a:t>Invite LPHAs to participate in school-based clinics, family nights, back-to-school fairs, etc.</a:t>
            </a:r>
            <a:endParaRPr lang="en-US" sz="1200" i="1" dirty="0"/>
          </a:p>
        </p:txBody>
      </p:sp>
    </p:spTree>
    <p:extLst>
      <p:ext uri="{BB962C8B-B14F-4D97-AF65-F5344CB8AC3E}">
        <p14:creationId xmlns:p14="http://schemas.microsoft.com/office/powerpoint/2010/main" val="1370915529"/>
      </p:ext>
    </p:extLst>
  </p:cSld>
  <p:clrMapOvr>
    <a:masterClrMapping/>
  </p:clrMapOvr>
  <p:transition spd="med">
    <p:pull/>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Rounded Corners 3">
            <a:extLst>
              <a:ext uri="{FF2B5EF4-FFF2-40B4-BE49-F238E27FC236}">
                <a16:creationId xmlns:a16="http://schemas.microsoft.com/office/drawing/2014/main" id="{1F02E861-1A02-432F-9705-557576817E58}"/>
              </a:ext>
            </a:extLst>
          </p:cNvPr>
          <p:cNvSpPr/>
          <p:nvPr/>
        </p:nvSpPr>
        <p:spPr>
          <a:xfrm>
            <a:off x="1312205" y="4886178"/>
            <a:ext cx="9776178" cy="1160344"/>
          </a:xfrm>
          <a:prstGeom prst="roundRect">
            <a:avLst>
              <a:gd name="adj" fmla="val 50000"/>
            </a:avLst>
          </a:prstGeom>
          <a:gradFill flip="none" rotWithShape="1">
            <a:gsLst>
              <a:gs pos="0">
                <a:schemeClr val="accent2"/>
              </a:gs>
              <a:gs pos="100000">
                <a:schemeClr val="accent2">
                  <a:lumMod val="7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49AC3685-643F-4E7E-9FAE-D6D8D1C3D859}"/>
              </a:ext>
            </a:extLst>
          </p:cNvPr>
          <p:cNvSpPr txBox="1"/>
          <p:nvPr/>
        </p:nvSpPr>
        <p:spPr>
          <a:xfrm>
            <a:off x="2050399" y="5050851"/>
            <a:ext cx="8561049" cy="830997"/>
          </a:xfrm>
          <a:prstGeom prst="rect">
            <a:avLst/>
          </a:prstGeom>
          <a:noFill/>
        </p:spPr>
        <p:txBody>
          <a:bodyPr wrap="square" rtlCol="0">
            <a:spAutoFit/>
          </a:bodyPr>
          <a:lstStyle/>
          <a:p>
            <a:pPr algn="ctr"/>
            <a:r>
              <a:rPr lang="en-US" sz="2400" dirty="0">
                <a:solidFill>
                  <a:schemeClr val="bg1"/>
                </a:solidFill>
                <a:latin typeface="+mj-lt"/>
                <a:ea typeface="Open Sans Light" panose="020B0306030504020204" pitchFamily="34" charset="0"/>
                <a:cs typeface="Open Sans Light" panose="020B0306030504020204" pitchFamily="34" charset="0"/>
              </a:rPr>
              <a:t>Shelby County Health Department + </a:t>
            </a:r>
          </a:p>
          <a:p>
            <a:pPr algn="ctr"/>
            <a:r>
              <a:rPr lang="en-US" sz="2400" dirty="0">
                <a:solidFill>
                  <a:schemeClr val="bg1"/>
                </a:solidFill>
                <a:latin typeface="+mj-lt"/>
                <a:ea typeface="Open Sans Light" panose="020B0306030504020204" pitchFamily="34" charset="0"/>
                <a:cs typeface="Open Sans Light" panose="020B0306030504020204" pitchFamily="34" charset="0"/>
              </a:rPr>
              <a:t>North Shelby and South Shelby School Partnership</a:t>
            </a:r>
            <a:endParaRPr lang="en-US" sz="4000" dirty="0">
              <a:solidFill>
                <a:schemeClr val="bg1"/>
              </a:solidFill>
              <a:latin typeface="+mj-lt"/>
              <a:ea typeface="Open Sans SemiBold" panose="020B0706030804020204" pitchFamily="34" charset="0"/>
              <a:cs typeface="Open Sans SemiBold" panose="020B0706030804020204" pitchFamily="34" charset="0"/>
            </a:endParaRPr>
          </a:p>
        </p:txBody>
      </p:sp>
      <p:pic>
        <p:nvPicPr>
          <p:cNvPr id="2" name="Picture 1">
            <a:extLst>
              <a:ext uri="{FF2B5EF4-FFF2-40B4-BE49-F238E27FC236}">
                <a16:creationId xmlns:a16="http://schemas.microsoft.com/office/drawing/2014/main" id="{4C09FD4A-42EB-370E-AC39-E5330DFF95B6}"/>
              </a:ext>
            </a:extLst>
          </p:cNvPr>
          <p:cNvPicPr>
            <a:picLocks noChangeAspect="1"/>
          </p:cNvPicPr>
          <p:nvPr/>
        </p:nvPicPr>
        <p:blipFill>
          <a:blip r:embed="rId3"/>
          <a:stretch>
            <a:fillRect/>
          </a:stretch>
        </p:blipFill>
        <p:spPr>
          <a:xfrm>
            <a:off x="2650746" y="615245"/>
            <a:ext cx="7360356" cy="3907896"/>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187524501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DA6C1B-31A1-43BE-885D-3103096592CA}"/>
              </a:ext>
            </a:extLst>
          </p:cNvPr>
          <p:cNvSpPr>
            <a:spLocks noGrp="1"/>
          </p:cNvSpPr>
          <p:nvPr>
            <p:ph type="title"/>
          </p:nvPr>
        </p:nvSpPr>
        <p:spPr/>
        <p:txBody>
          <a:bodyPr/>
          <a:lstStyle/>
          <a:p>
            <a:r>
              <a:rPr lang="en-US" dirty="0"/>
              <a:t>Shelby County</a:t>
            </a:r>
          </a:p>
        </p:txBody>
      </p:sp>
      <p:sp>
        <p:nvSpPr>
          <p:cNvPr id="3" name="Subtitle 2">
            <a:extLst>
              <a:ext uri="{FF2B5EF4-FFF2-40B4-BE49-F238E27FC236}">
                <a16:creationId xmlns:a16="http://schemas.microsoft.com/office/drawing/2014/main" id="{ED49AAAA-5724-4590-824E-97F1310717C0}"/>
              </a:ext>
            </a:extLst>
          </p:cNvPr>
          <p:cNvSpPr>
            <a:spLocks noGrp="1"/>
          </p:cNvSpPr>
          <p:nvPr>
            <p:ph type="subTitle" idx="1"/>
          </p:nvPr>
        </p:nvSpPr>
        <p:spPr/>
        <p:txBody>
          <a:bodyPr/>
          <a:lstStyle/>
          <a:p>
            <a:r>
              <a:rPr lang="en-MY" dirty="0"/>
              <a:t>Who We Are</a:t>
            </a:r>
          </a:p>
        </p:txBody>
      </p:sp>
      <p:sp>
        <p:nvSpPr>
          <p:cNvPr id="16" name="Rectangle 15">
            <a:extLst>
              <a:ext uri="{FF2B5EF4-FFF2-40B4-BE49-F238E27FC236}">
                <a16:creationId xmlns:a16="http://schemas.microsoft.com/office/drawing/2014/main" id="{7C565E49-8BE9-4946-AF31-8329C9D44F90}"/>
              </a:ext>
            </a:extLst>
          </p:cNvPr>
          <p:cNvSpPr/>
          <p:nvPr/>
        </p:nvSpPr>
        <p:spPr>
          <a:xfrm>
            <a:off x="1057274" y="1985100"/>
            <a:ext cx="720726" cy="720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12169"/>
                </a:solidFill>
                <a:effectLst/>
                <a:uLnTx/>
                <a:uFillTx/>
                <a:latin typeface="Montserrat ExtraBold"/>
                <a:ea typeface="+mn-ea"/>
                <a:cs typeface="+mn-cs"/>
              </a:rPr>
              <a:t>1</a:t>
            </a:r>
            <a:endParaRPr kumimoji="0" lang="en-MY" sz="1800" b="0" i="0" u="none" strike="noStrike" kern="1200" cap="none" spc="0" normalizeH="0" baseline="0" noProof="0" dirty="0">
              <a:ln>
                <a:noFill/>
              </a:ln>
              <a:solidFill>
                <a:srgbClr val="012169"/>
              </a:solidFill>
              <a:effectLst/>
              <a:uLnTx/>
              <a:uFillTx/>
              <a:latin typeface="Montserrat ExtraBold"/>
              <a:ea typeface="+mn-ea"/>
              <a:cs typeface="+mn-cs"/>
            </a:endParaRPr>
          </a:p>
        </p:txBody>
      </p:sp>
      <p:sp>
        <p:nvSpPr>
          <p:cNvPr id="38" name="Rectangle 37">
            <a:extLst>
              <a:ext uri="{FF2B5EF4-FFF2-40B4-BE49-F238E27FC236}">
                <a16:creationId xmlns:a16="http://schemas.microsoft.com/office/drawing/2014/main" id="{C36004DD-4525-44A7-BF7A-A6D939D73D27}"/>
              </a:ext>
            </a:extLst>
          </p:cNvPr>
          <p:cNvSpPr/>
          <p:nvPr/>
        </p:nvSpPr>
        <p:spPr>
          <a:xfrm>
            <a:off x="1778000" y="1981200"/>
            <a:ext cx="3587749" cy="1447800"/>
          </a:xfrm>
          <a:prstGeom prst="rect">
            <a:avLst/>
          </a:prstGeom>
          <a:solidFill>
            <a:schemeClr val="accent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MY" sz="1800" b="0" i="0" u="none" strike="noStrike" kern="1200" cap="none" spc="0" normalizeH="0" baseline="0" noProof="0" dirty="0">
              <a:ln>
                <a:noFill/>
              </a:ln>
              <a:solidFill>
                <a:srgbClr val="012169"/>
              </a:solidFill>
              <a:effectLst/>
              <a:uLnTx/>
              <a:uFillTx/>
              <a:latin typeface="Montserrat"/>
              <a:ea typeface="+mn-ea"/>
              <a:cs typeface="+mn-cs"/>
            </a:endParaRPr>
          </a:p>
        </p:txBody>
      </p:sp>
      <p:sp>
        <p:nvSpPr>
          <p:cNvPr id="45" name="TextBox 44">
            <a:extLst>
              <a:ext uri="{FF2B5EF4-FFF2-40B4-BE49-F238E27FC236}">
                <a16:creationId xmlns:a16="http://schemas.microsoft.com/office/drawing/2014/main" id="{86089669-4EE2-47A9-B23D-FD4AF4CB7AEA}"/>
              </a:ext>
            </a:extLst>
          </p:cNvPr>
          <p:cNvSpPr txBox="1"/>
          <p:nvPr/>
        </p:nvSpPr>
        <p:spPr>
          <a:xfrm>
            <a:off x="2027899" y="2191212"/>
            <a:ext cx="3259536"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MY" sz="1400" b="0" i="0" u="none" strike="noStrike" kern="1200" cap="none" spc="0" normalizeH="0" baseline="0" noProof="0" dirty="0">
                <a:ln>
                  <a:noFill/>
                </a:ln>
                <a:solidFill>
                  <a:srgbClr val="012169"/>
                </a:solidFill>
                <a:effectLst/>
                <a:uLnTx/>
                <a:uFillTx/>
                <a:latin typeface="Montserrat ExtraBold"/>
                <a:ea typeface="Open Sans SemiBold" panose="020B0706030804020204" pitchFamily="34" charset="0"/>
                <a:cs typeface="Open Sans SemiBold" panose="020B0706030804020204" pitchFamily="34" charset="0"/>
              </a:rPr>
              <a:t>Located in the</a:t>
            </a:r>
          </a:p>
          <a:p>
            <a:pPr marL="0" marR="0" lvl="0" indent="0" algn="l" defTabSz="914400" rtl="0" eaLnBrk="1" fontAlgn="auto" latinLnBrk="0" hangingPunct="1">
              <a:lnSpc>
                <a:spcPct val="100000"/>
              </a:lnSpc>
              <a:spcBef>
                <a:spcPts val="0"/>
              </a:spcBef>
              <a:spcAft>
                <a:spcPts val="0"/>
              </a:spcAft>
              <a:buClrTx/>
              <a:buSzTx/>
              <a:buFontTx/>
              <a:buNone/>
              <a:tabLst/>
              <a:defRPr/>
            </a:pPr>
            <a:r>
              <a:rPr lang="en-MY" sz="1400" dirty="0">
                <a:solidFill>
                  <a:srgbClr val="012169"/>
                </a:solidFill>
                <a:latin typeface="Montserrat ExtraBold"/>
                <a:ea typeface="Open Sans SemiBold" panose="020B0706030804020204" pitchFamily="34" charset="0"/>
                <a:cs typeface="Open Sans SemiBold" panose="020B0706030804020204" pitchFamily="34" charset="0"/>
              </a:rPr>
              <a:t>Northeast part </a:t>
            </a:r>
          </a:p>
          <a:p>
            <a:pPr marL="0" marR="0" lvl="0" indent="0" algn="l" defTabSz="914400" rtl="0" eaLnBrk="1" fontAlgn="auto" latinLnBrk="0" hangingPunct="1">
              <a:lnSpc>
                <a:spcPct val="100000"/>
              </a:lnSpc>
              <a:spcBef>
                <a:spcPts val="0"/>
              </a:spcBef>
              <a:spcAft>
                <a:spcPts val="0"/>
              </a:spcAft>
              <a:buClrTx/>
              <a:buSzTx/>
              <a:buFontTx/>
              <a:buNone/>
              <a:tabLst/>
              <a:defRPr/>
            </a:pPr>
            <a:r>
              <a:rPr lang="en-MY" sz="1400" dirty="0">
                <a:solidFill>
                  <a:srgbClr val="012169"/>
                </a:solidFill>
                <a:latin typeface="Montserrat ExtraBold"/>
                <a:ea typeface="Open Sans SemiBold" panose="020B0706030804020204" pitchFamily="34" charset="0"/>
                <a:cs typeface="Open Sans SemiBold" panose="020B0706030804020204" pitchFamily="34" charset="0"/>
              </a:rPr>
              <a:t>of the state</a:t>
            </a:r>
            <a:endParaRPr kumimoji="0" lang="en-MY" sz="1400" b="0" i="0" u="none" strike="noStrike" kern="1200" cap="none" spc="0" normalizeH="0" baseline="0" noProof="0" dirty="0">
              <a:ln>
                <a:noFill/>
              </a:ln>
              <a:solidFill>
                <a:srgbClr val="012169"/>
              </a:solidFill>
              <a:effectLst/>
              <a:uLnTx/>
              <a:uFillTx/>
              <a:latin typeface="Montserrat ExtraBold"/>
              <a:ea typeface="Open Sans SemiBold" panose="020B0706030804020204" pitchFamily="34" charset="0"/>
              <a:cs typeface="Open Sans SemiBold" panose="020B0706030804020204" pitchFamily="34" charset="0"/>
            </a:endParaRPr>
          </a:p>
        </p:txBody>
      </p:sp>
      <p:sp>
        <p:nvSpPr>
          <p:cNvPr id="65" name="Rectangle 64">
            <a:extLst>
              <a:ext uri="{FF2B5EF4-FFF2-40B4-BE49-F238E27FC236}">
                <a16:creationId xmlns:a16="http://schemas.microsoft.com/office/drawing/2014/main" id="{7EA475EE-648E-4048-83E4-9F76983C90CA}"/>
              </a:ext>
            </a:extLst>
          </p:cNvPr>
          <p:cNvSpPr/>
          <p:nvPr/>
        </p:nvSpPr>
        <p:spPr>
          <a:xfrm>
            <a:off x="1057274" y="4156801"/>
            <a:ext cx="720726" cy="72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12169"/>
                </a:solidFill>
                <a:effectLst/>
                <a:uLnTx/>
                <a:uFillTx/>
                <a:latin typeface="Montserrat ExtraBold"/>
                <a:ea typeface="+mn-ea"/>
                <a:cs typeface="+mn-cs"/>
              </a:rPr>
              <a:t>2</a:t>
            </a:r>
            <a:endParaRPr kumimoji="0" lang="en-MY" sz="1800" b="0" i="0" u="none" strike="noStrike" kern="1200" cap="none" spc="0" normalizeH="0" baseline="0" noProof="0" dirty="0">
              <a:ln>
                <a:noFill/>
              </a:ln>
              <a:solidFill>
                <a:srgbClr val="012169"/>
              </a:solidFill>
              <a:effectLst/>
              <a:uLnTx/>
              <a:uFillTx/>
              <a:latin typeface="Montserrat ExtraBold"/>
              <a:ea typeface="+mn-ea"/>
              <a:cs typeface="+mn-cs"/>
            </a:endParaRPr>
          </a:p>
        </p:txBody>
      </p:sp>
      <p:sp>
        <p:nvSpPr>
          <p:cNvPr id="66" name="Rectangle 65">
            <a:extLst>
              <a:ext uri="{FF2B5EF4-FFF2-40B4-BE49-F238E27FC236}">
                <a16:creationId xmlns:a16="http://schemas.microsoft.com/office/drawing/2014/main" id="{5634DECF-FFAE-4221-9AAE-75931CB7F65A}"/>
              </a:ext>
            </a:extLst>
          </p:cNvPr>
          <p:cNvSpPr/>
          <p:nvPr/>
        </p:nvSpPr>
        <p:spPr>
          <a:xfrm>
            <a:off x="1778000" y="4152901"/>
            <a:ext cx="3587749" cy="1447800"/>
          </a:xfrm>
          <a:prstGeom prst="rect">
            <a:avLst/>
          </a:prstGeom>
          <a:solidFill>
            <a:schemeClr val="accent2">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MY" sz="1800" b="0" i="0" u="none" strike="noStrike" kern="1200" cap="none" spc="0" normalizeH="0" baseline="0" noProof="0" dirty="0">
              <a:ln>
                <a:noFill/>
              </a:ln>
              <a:solidFill>
                <a:srgbClr val="012169"/>
              </a:solidFill>
              <a:effectLst/>
              <a:uLnTx/>
              <a:uFillTx/>
              <a:latin typeface="Montserrat"/>
              <a:ea typeface="+mn-ea"/>
              <a:cs typeface="+mn-cs"/>
            </a:endParaRPr>
          </a:p>
        </p:txBody>
      </p:sp>
      <p:sp>
        <p:nvSpPr>
          <p:cNvPr id="67" name="TextBox 66">
            <a:extLst>
              <a:ext uri="{FF2B5EF4-FFF2-40B4-BE49-F238E27FC236}">
                <a16:creationId xmlns:a16="http://schemas.microsoft.com/office/drawing/2014/main" id="{DF9A0DB4-887D-452D-9B63-A0C3900BAC0E}"/>
              </a:ext>
            </a:extLst>
          </p:cNvPr>
          <p:cNvSpPr txBox="1"/>
          <p:nvPr/>
        </p:nvSpPr>
        <p:spPr>
          <a:xfrm>
            <a:off x="2027898" y="4362913"/>
            <a:ext cx="2714789"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MY" sz="1400" b="0" i="0" u="none" strike="noStrike" kern="1200" cap="none" spc="0" normalizeH="0" baseline="0" noProof="0" dirty="0">
                <a:ln>
                  <a:noFill/>
                </a:ln>
                <a:solidFill>
                  <a:srgbClr val="012169"/>
                </a:solidFill>
                <a:effectLst/>
                <a:uLnTx/>
                <a:uFillTx/>
                <a:latin typeface="Montserrat ExtraBold"/>
                <a:ea typeface="Open Sans SemiBold" panose="020B0706030804020204" pitchFamily="34" charset="0"/>
                <a:cs typeface="Open Sans SemiBold" panose="020B0706030804020204" pitchFamily="34" charset="0"/>
              </a:rPr>
              <a:t>County Population: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MY" sz="1400" dirty="0">
                <a:solidFill>
                  <a:srgbClr val="012169"/>
                </a:solidFill>
                <a:latin typeface="Montserrat ExtraBold"/>
                <a:ea typeface="Open Sans SemiBold" panose="020B0706030804020204" pitchFamily="34" charset="0"/>
                <a:cs typeface="Open Sans SemiBold" panose="020B0706030804020204" pitchFamily="34" charset="0"/>
              </a:rPr>
              <a:t>6,103</a:t>
            </a:r>
            <a:endParaRPr kumimoji="0" lang="en-MY" sz="1400" b="0" i="0" u="none" strike="noStrike" kern="1200" cap="none" spc="0" normalizeH="0" baseline="0" noProof="0" dirty="0">
              <a:ln>
                <a:noFill/>
              </a:ln>
              <a:solidFill>
                <a:srgbClr val="012169"/>
              </a:solidFill>
              <a:effectLst/>
              <a:uLnTx/>
              <a:uFillTx/>
              <a:latin typeface="Montserrat ExtraBold"/>
              <a:ea typeface="Open Sans SemiBold" panose="020B0706030804020204" pitchFamily="34" charset="0"/>
              <a:cs typeface="Open Sans SemiBold" panose="020B0706030804020204" pitchFamily="34" charset="0"/>
            </a:endParaRPr>
          </a:p>
        </p:txBody>
      </p:sp>
      <p:sp>
        <p:nvSpPr>
          <p:cNvPr id="69" name="Rectangle 68">
            <a:extLst>
              <a:ext uri="{FF2B5EF4-FFF2-40B4-BE49-F238E27FC236}">
                <a16:creationId xmlns:a16="http://schemas.microsoft.com/office/drawing/2014/main" id="{712849EC-727F-42C9-93D5-A7FAE3C964D3}"/>
              </a:ext>
            </a:extLst>
          </p:cNvPr>
          <p:cNvSpPr/>
          <p:nvPr/>
        </p:nvSpPr>
        <p:spPr>
          <a:xfrm>
            <a:off x="6105525" y="2005674"/>
            <a:ext cx="720726" cy="72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12169"/>
                </a:solidFill>
                <a:effectLst/>
                <a:uLnTx/>
                <a:uFillTx/>
                <a:latin typeface="Montserrat ExtraBold"/>
                <a:ea typeface="+mn-ea"/>
                <a:cs typeface="+mn-cs"/>
              </a:rPr>
              <a:t>3</a:t>
            </a:r>
            <a:endParaRPr kumimoji="0" lang="en-MY" sz="1800" b="0" i="0" u="none" strike="noStrike" kern="1200" cap="none" spc="0" normalizeH="0" baseline="0" noProof="0" dirty="0">
              <a:ln>
                <a:noFill/>
              </a:ln>
              <a:solidFill>
                <a:srgbClr val="012169"/>
              </a:solidFill>
              <a:effectLst/>
              <a:uLnTx/>
              <a:uFillTx/>
              <a:latin typeface="Montserrat ExtraBold"/>
              <a:ea typeface="+mn-ea"/>
              <a:cs typeface="+mn-cs"/>
            </a:endParaRPr>
          </a:p>
        </p:txBody>
      </p:sp>
      <p:sp>
        <p:nvSpPr>
          <p:cNvPr id="70" name="Rectangle 69">
            <a:extLst>
              <a:ext uri="{FF2B5EF4-FFF2-40B4-BE49-F238E27FC236}">
                <a16:creationId xmlns:a16="http://schemas.microsoft.com/office/drawing/2014/main" id="{51D08AE6-278C-482A-A773-D37E6674B477}"/>
              </a:ext>
            </a:extLst>
          </p:cNvPr>
          <p:cNvSpPr/>
          <p:nvPr/>
        </p:nvSpPr>
        <p:spPr>
          <a:xfrm>
            <a:off x="6826251" y="2001774"/>
            <a:ext cx="3587749" cy="1447800"/>
          </a:xfrm>
          <a:prstGeom prst="rect">
            <a:avLst/>
          </a:prstGeom>
          <a:solidFill>
            <a:schemeClr val="accent3">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MY" sz="1800" b="0" i="0" u="none" strike="noStrike" kern="1200" cap="none" spc="0" normalizeH="0" baseline="0" noProof="0" dirty="0">
              <a:ln>
                <a:noFill/>
              </a:ln>
              <a:solidFill>
                <a:srgbClr val="012169"/>
              </a:solidFill>
              <a:effectLst/>
              <a:uLnTx/>
              <a:uFillTx/>
              <a:latin typeface="Montserrat"/>
              <a:ea typeface="+mn-ea"/>
              <a:cs typeface="+mn-cs"/>
            </a:endParaRPr>
          </a:p>
        </p:txBody>
      </p:sp>
      <p:sp>
        <p:nvSpPr>
          <p:cNvPr id="71" name="TextBox 70">
            <a:extLst>
              <a:ext uri="{FF2B5EF4-FFF2-40B4-BE49-F238E27FC236}">
                <a16:creationId xmlns:a16="http://schemas.microsoft.com/office/drawing/2014/main" id="{3B5A0E77-A815-4F37-AAD8-A79E51630784}"/>
              </a:ext>
            </a:extLst>
          </p:cNvPr>
          <p:cNvSpPr txBox="1"/>
          <p:nvPr/>
        </p:nvSpPr>
        <p:spPr>
          <a:xfrm>
            <a:off x="7076150" y="2211786"/>
            <a:ext cx="319996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MY" sz="1400" b="0" i="0" u="none" strike="noStrike" kern="1200" cap="none" spc="0" normalizeH="0" baseline="0" noProof="0" dirty="0">
                <a:ln>
                  <a:noFill/>
                </a:ln>
                <a:solidFill>
                  <a:srgbClr val="012169"/>
                </a:solidFill>
                <a:effectLst/>
                <a:uLnTx/>
                <a:uFillTx/>
                <a:latin typeface="Montserrat ExtraBold"/>
                <a:ea typeface="Open Sans SemiBold" panose="020B0706030804020204" pitchFamily="34" charset="0"/>
                <a:cs typeface="Open Sans SemiBold" panose="020B0706030804020204" pitchFamily="34" charset="0"/>
              </a:rPr>
              <a:t>County Seat: Shelbyville</a:t>
            </a:r>
          </a:p>
        </p:txBody>
      </p:sp>
      <p:sp>
        <p:nvSpPr>
          <p:cNvPr id="73" name="Rectangle 72">
            <a:extLst>
              <a:ext uri="{FF2B5EF4-FFF2-40B4-BE49-F238E27FC236}">
                <a16:creationId xmlns:a16="http://schemas.microsoft.com/office/drawing/2014/main" id="{957EA480-3446-4194-B5B7-54EDE01961A0}"/>
              </a:ext>
            </a:extLst>
          </p:cNvPr>
          <p:cNvSpPr/>
          <p:nvPr/>
        </p:nvSpPr>
        <p:spPr>
          <a:xfrm>
            <a:off x="6105525" y="4177375"/>
            <a:ext cx="720726" cy="720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12169"/>
                </a:solidFill>
                <a:effectLst/>
                <a:uLnTx/>
                <a:uFillTx/>
                <a:latin typeface="Montserrat ExtraBold"/>
                <a:ea typeface="+mn-ea"/>
                <a:cs typeface="+mn-cs"/>
              </a:rPr>
              <a:t>4</a:t>
            </a:r>
            <a:endParaRPr kumimoji="0" lang="en-MY" sz="1800" b="0" i="0" u="none" strike="noStrike" kern="1200" cap="none" spc="0" normalizeH="0" baseline="0" noProof="0" dirty="0">
              <a:ln>
                <a:noFill/>
              </a:ln>
              <a:solidFill>
                <a:srgbClr val="012169"/>
              </a:solidFill>
              <a:effectLst/>
              <a:uLnTx/>
              <a:uFillTx/>
              <a:latin typeface="Montserrat ExtraBold"/>
              <a:ea typeface="+mn-ea"/>
              <a:cs typeface="+mn-cs"/>
            </a:endParaRPr>
          </a:p>
        </p:txBody>
      </p:sp>
      <p:sp>
        <p:nvSpPr>
          <p:cNvPr id="74" name="Rectangle 73">
            <a:extLst>
              <a:ext uri="{FF2B5EF4-FFF2-40B4-BE49-F238E27FC236}">
                <a16:creationId xmlns:a16="http://schemas.microsoft.com/office/drawing/2014/main" id="{9D328FDC-1F7A-449C-BD8E-9ECE457531B8}"/>
              </a:ext>
            </a:extLst>
          </p:cNvPr>
          <p:cNvSpPr/>
          <p:nvPr/>
        </p:nvSpPr>
        <p:spPr>
          <a:xfrm>
            <a:off x="6826251" y="4173475"/>
            <a:ext cx="3587749" cy="1447800"/>
          </a:xfrm>
          <a:prstGeom prst="rect">
            <a:avLst/>
          </a:prstGeom>
          <a:solidFill>
            <a:schemeClr val="accent4">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MY" sz="1800" b="0" i="0" u="none" strike="noStrike" kern="1200" cap="none" spc="0" normalizeH="0" baseline="0" noProof="0" dirty="0">
              <a:ln>
                <a:noFill/>
              </a:ln>
              <a:solidFill>
                <a:srgbClr val="012169"/>
              </a:solidFill>
              <a:effectLst/>
              <a:uLnTx/>
              <a:uFillTx/>
              <a:latin typeface="Montserrat"/>
              <a:ea typeface="+mn-ea"/>
              <a:cs typeface="+mn-cs"/>
            </a:endParaRPr>
          </a:p>
        </p:txBody>
      </p:sp>
      <p:sp>
        <p:nvSpPr>
          <p:cNvPr id="75" name="TextBox 74">
            <a:extLst>
              <a:ext uri="{FF2B5EF4-FFF2-40B4-BE49-F238E27FC236}">
                <a16:creationId xmlns:a16="http://schemas.microsoft.com/office/drawing/2014/main" id="{86FAE434-0ACA-4C0C-A2C0-2D4DF1AC1733}"/>
              </a:ext>
            </a:extLst>
          </p:cNvPr>
          <p:cNvSpPr txBox="1"/>
          <p:nvPr/>
        </p:nvSpPr>
        <p:spPr>
          <a:xfrm>
            <a:off x="7076150" y="4383487"/>
            <a:ext cx="2994442"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MY" sz="1400" dirty="0">
                <a:solidFill>
                  <a:srgbClr val="012169"/>
                </a:solidFill>
                <a:latin typeface="Montserrat ExtraBold"/>
                <a:ea typeface="Open Sans SemiBold" panose="020B0706030804020204" pitchFamily="34" charset="0"/>
                <a:cs typeface="Open Sans SemiBold" panose="020B0706030804020204" pitchFamily="34" charset="0"/>
              </a:rPr>
              <a:t>Known as hometown of Norm Stewart; legendary University of Missouri basketball coach</a:t>
            </a:r>
            <a:endParaRPr kumimoji="0" lang="en-MY" sz="1400" b="0" i="0" u="none" strike="noStrike" kern="1200" cap="none" spc="0" normalizeH="0" baseline="0" noProof="0" dirty="0">
              <a:ln>
                <a:noFill/>
              </a:ln>
              <a:solidFill>
                <a:srgbClr val="012169"/>
              </a:solidFill>
              <a:effectLst/>
              <a:uLnTx/>
              <a:uFillTx/>
              <a:latin typeface="Montserrat ExtraBold"/>
              <a:ea typeface="Open Sans SemiBold" panose="020B0706030804020204" pitchFamily="34" charset="0"/>
              <a:cs typeface="Open Sans SemiBold" panose="020B0706030804020204" pitchFamily="34" charset="0"/>
            </a:endParaRPr>
          </a:p>
        </p:txBody>
      </p:sp>
      <p:pic>
        <p:nvPicPr>
          <p:cNvPr id="7" name="Picture 6">
            <a:extLst>
              <a:ext uri="{FF2B5EF4-FFF2-40B4-BE49-F238E27FC236}">
                <a16:creationId xmlns:a16="http://schemas.microsoft.com/office/drawing/2014/main" id="{04A2D7B3-A62A-4672-F116-465F19C4D86D}"/>
              </a:ext>
            </a:extLst>
          </p:cNvPr>
          <p:cNvPicPr>
            <a:picLocks noChangeAspect="1"/>
          </p:cNvPicPr>
          <p:nvPr/>
        </p:nvPicPr>
        <p:blipFill>
          <a:blip r:embed="rId2"/>
          <a:stretch>
            <a:fillRect/>
          </a:stretch>
        </p:blipFill>
        <p:spPr>
          <a:xfrm>
            <a:off x="3902043" y="2460279"/>
            <a:ext cx="1539587" cy="135921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619216487"/>
      </p:ext>
    </p:extLst>
  </p:cSld>
  <p:clrMapOvr>
    <a:masterClrMapping/>
  </p:clrMapOvr>
  <p:transition spd="slow">
    <p:wip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DA6C1B-31A1-43BE-885D-3103096592CA}"/>
              </a:ext>
            </a:extLst>
          </p:cNvPr>
          <p:cNvSpPr>
            <a:spLocks noGrp="1"/>
          </p:cNvSpPr>
          <p:nvPr>
            <p:ph type="title"/>
          </p:nvPr>
        </p:nvSpPr>
        <p:spPr/>
        <p:txBody>
          <a:bodyPr/>
          <a:lstStyle/>
          <a:p>
            <a:r>
              <a:rPr lang="en-US" dirty="0"/>
              <a:t>Shelby County School Districts </a:t>
            </a:r>
          </a:p>
        </p:txBody>
      </p:sp>
      <p:sp>
        <p:nvSpPr>
          <p:cNvPr id="3" name="Subtitle 2">
            <a:extLst>
              <a:ext uri="{FF2B5EF4-FFF2-40B4-BE49-F238E27FC236}">
                <a16:creationId xmlns:a16="http://schemas.microsoft.com/office/drawing/2014/main" id="{ED49AAAA-5724-4590-824E-97F1310717C0}"/>
              </a:ext>
            </a:extLst>
          </p:cNvPr>
          <p:cNvSpPr>
            <a:spLocks noGrp="1"/>
          </p:cNvSpPr>
          <p:nvPr>
            <p:ph type="subTitle" idx="1"/>
          </p:nvPr>
        </p:nvSpPr>
        <p:spPr/>
        <p:txBody>
          <a:bodyPr/>
          <a:lstStyle/>
          <a:p>
            <a:r>
              <a:rPr lang="en-MY" dirty="0"/>
              <a:t>Who We Are</a:t>
            </a:r>
          </a:p>
        </p:txBody>
      </p:sp>
      <p:sp>
        <p:nvSpPr>
          <p:cNvPr id="16" name="Rectangle 15">
            <a:extLst>
              <a:ext uri="{FF2B5EF4-FFF2-40B4-BE49-F238E27FC236}">
                <a16:creationId xmlns:a16="http://schemas.microsoft.com/office/drawing/2014/main" id="{7C565E49-8BE9-4946-AF31-8329C9D44F90}"/>
              </a:ext>
            </a:extLst>
          </p:cNvPr>
          <p:cNvSpPr/>
          <p:nvPr/>
        </p:nvSpPr>
        <p:spPr>
          <a:xfrm>
            <a:off x="1057274" y="1985100"/>
            <a:ext cx="720726" cy="720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12169"/>
                </a:solidFill>
                <a:effectLst/>
                <a:uLnTx/>
                <a:uFillTx/>
                <a:latin typeface="Montserrat ExtraBold"/>
                <a:ea typeface="+mn-ea"/>
                <a:cs typeface="+mn-cs"/>
              </a:rPr>
              <a:t>1</a:t>
            </a:r>
            <a:endParaRPr kumimoji="0" lang="en-MY" sz="1800" b="0" i="0" u="none" strike="noStrike" kern="1200" cap="none" spc="0" normalizeH="0" baseline="0" noProof="0" dirty="0">
              <a:ln>
                <a:noFill/>
              </a:ln>
              <a:solidFill>
                <a:srgbClr val="012169"/>
              </a:solidFill>
              <a:effectLst/>
              <a:uLnTx/>
              <a:uFillTx/>
              <a:latin typeface="Montserrat ExtraBold"/>
              <a:ea typeface="+mn-ea"/>
              <a:cs typeface="+mn-cs"/>
            </a:endParaRPr>
          </a:p>
        </p:txBody>
      </p:sp>
      <p:sp>
        <p:nvSpPr>
          <p:cNvPr id="38" name="Rectangle 37">
            <a:extLst>
              <a:ext uri="{FF2B5EF4-FFF2-40B4-BE49-F238E27FC236}">
                <a16:creationId xmlns:a16="http://schemas.microsoft.com/office/drawing/2014/main" id="{C36004DD-4525-44A7-BF7A-A6D939D73D27}"/>
              </a:ext>
            </a:extLst>
          </p:cNvPr>
          <p:cNvSpPr/>
          <p:nvPr/>
        </p:nvSpPr>
        <p:spPr>
          <a:xfrm>
            <a:off x="1778000" y="1981200"/>
            <a:ext cx="3587749" cy="1447800"/>
          </a:xfrm>
          <a:prstGeom prst="rect">
            <a:avLst/>
          </a:prstGeom>
          <a:solidFill>
            <a:schemeClr val="accent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MY" sz="1800" b="0" i="0" u="none" strike="noStrike" kern="1200" cap="none" spc="0" normalizeH="0" baseline="0" noProof="0" dirty="0">
              <a:ln>
                <a:noFill/>
              </a:ln>
              <a:solidFill>
                <a:srgbClr val="012169"/>
              </a:solidFill>
              <a:effectLst/>
              <a:uLnTx/>
              <a:uFillTx/>
              <a:latin typeface="Montserrat"/>
              <a:ea typeface="+mn-ea"/>
              <a:cs typeface="+mn-cs"/>
            </a:endParaRPr>
          </a:p>
        </p:txBody>
      </p:sp>
      <p:sp>
        <p:nvSpPr>
          <p:cNvPr id="45" name="TextBox 44">
            <a:extLst>
              <a:ext uri="{FF2B5EF4-FFF2-40B4-BE49-F238E27FC236}">
                <a16:creationId xmlns:a16="http://schemas.microsoft.com/office/drawing/2014/main" id="{86089669-4EE2-47A9-B23D-FD4AF4CB7AEA}"/>
              </a:ext>
            </a:extLst>
          </p:cNvPr>
          <p:cNvSpPr txBox="1"/>
          <p:nvPr/>
        </p:nvSpPr>
        <p:spPr>
          <a:xfrm>
            <a:off x="2027899" y="2191212"/>
            <a:ext cx="3259536"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MY" sz="1400" dirty="0">
                <a:solidFill>
                  <a:srgbClr val="012169"/>
                </a:solidFill>
                <a:latin typeface="Montserrat ExtraBold"/>
                <a:ea typeface="Open Sans SemiBold" panose="020B0706030804020204" pitchFamily="34" charset="0"/>
                <a:cs typeface="Open Sans SemiBold" panose="020B0706030804020204" pitchFamily="34" charset="0"/>
              </a:rPr>
              <a:t>Two school districts, North Shelby and South Shelby.</a:t>
            </a:r>
            <a:endParaRPr kumimoji="0" lang="en-MY" sz="1400" b="0" i="0" u="none" strike="noStrike" kern="1200" cap="none" spc="0" normalizeH="0" baseline="0" noProof="0" dirty="0">
              <a:ln>
                <a:noFill/>
              </a:ln>
              <a:solidFill>
                <a:srgbClr val="012169"/>
              </a:solidFill>
              <a:effectLst/>
              <a:uLnTx/>
              <a:uFillTx/>
              <a:latin typeface="Montserrat ExtraBold"/>
              <a:ea typeface="Open Sans SemiBold" panose="020B0706030804020204" pitchFamily="34" charset="0"/>
              <a:cs typeface="Open Sans SemiBold" panose="020B0706030804020204" pitchFamily="34" charset="0"/>
            </a:endParaRPr>
          </a:p>
        </p:txBody>
      </p:sp>
      <p:sp>
        <p:nvSpPr>
          <p:cNvPr id="65" name="Rectangle 64">
            <a:extLst>
              <a:ext uri="{FF2B5EF4-FFF2-40B4-BE49-F238E27FC236}">
                <a16:creationId xmlns:a16="http://schemas.microsoft.com/office/drawing/2014/main" id="{7EA475EE-648E-4048-83E4-9F76983C90CA}"/>
              </a:ext>
            </a:extLst>
          </p:cNvPr>
          <p:cNvSpPr/>
          <p:nvPr/>
        </p:nvSpPr>
        <p:spPr>
          <a:xfrm>
            <a:off x="1057274" y="4156801"/>
            <a:ext cx="720726" cy="72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12169"/>
                </a:solidFill>
                <a:effectLst/>
                <a:uLnTx/>
                <a:uFillTx/>
                <a:latin typeface="Montserrat ExtraBold"/>
                <a:ea typeface="+mn-ea"/>
                <a:cs typeface="+mn-cs"/>
              </a:rPr>
              <a:t>2</a:t>
            </a:r>
            <a:endParaRPr kumimoji="0" lang="en-MY" sz="1800" b="0" i="0" u="none" strike="noStrike" kern="1200" cap="none" spc="0" normalizeH="0" baseline="0" noProof="0" dirty="0">
              <a:ln>
                <a:noFill/>
              </a:ln>
              <a:solidFill>
                <a:srgbClr val="012169"/>
              </a:solidFill>
              <a:effectLst/>
              <a:uLnTx/>
              <a:uFillTx/>
              <a:latin typeface="Montserrat ExtraBold"/>
              <a:ea typeface="+mn-ea"/>
              <a:cs typeface="+mn-cs"/>
            </a:endParaRPr>
          </a:p>
        </p:txBody>
      </p:sp>
      <p:sp>
        <p:nvSpPr>
          <p:cNvPr id="66" name="Rectangle 65">
            <a:extLst>
              <a:ext uri="{FF2B5EF4-FFF2-40B4-BE49-F238E27FC236}">
                <a16:creationId xmlns:a16="http://schemas.microsoft.com/office/drawing/2014/main" id="{5634DECF-FFAE-4221-9AAE-75931CB7F65A}"/>
              </a:ext>
            </a:extLst>
          </p:cNvPr>
          <p:cNvSpPr/>
          <p:nvPr/>
        </p:nvSpPr>
        <p:spPr>
          <a:xfrm>
            <a:off x="1778000" y="4152901"/>
            <a:ext cx="3587749" cy="1447800"/>
          </a:xfrm>
          <a:prstGeom prst="rect">
            <a:avLst/>
          </a:prstGeom>
          <a:solidFill>
            <a:schemeClr val="accent2">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MY" sz="1800" b="0" i="0" u="none" strike="noStrike" kern="1200" cap="none" spc="0" normalizeH="0" baseline="0" noProof="0" dirty="0">
              <a:ln>
                <a:noFill/>
              </a:ln>
              <a:solidFill>
                <a:srgbClr val="012169"/>
              </a:solidFill>
              <a:effectLst/>
              <a:uLnTx/>
              <a:uFillTx/>
              <a:latin typeface="Montserrat"/>
              <a:ea typeface="+mn-ea"/>
              <a:cs typeface="+mn-cs"/>
            </a:endParaRPr>
          </a:p>
        </p:txBody>
      </p:sp>
      <p:sp>
        <p:nvSpPr>
          <p:cNvPr id="67" name="TextBox 66">
            <a:extLst>
              <a:ext uri="{FF2B5EF4-FFF2-40B4-BE49-F238E27FC236}">
                <a16:creationId xmlns:a16="http://schemas.microsoft.com/office/drawing/2014/main" id="{DF9A0DB4-887D-452D-9B63-A0C3900BAC0E}"/>
              </a:ext>
            </a:extLst>
          </p:cNvPr>
          <p:cNvSpPr txBox="1"/>
          <p:nvPr/>
        </p:nvSpPr>
        <p:spPr>
          <a:xfrm>
            <a:off x="2027899" y="4283022"/>
            <a:ext cx="2714789"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MY" sz="1400" dirty="0">
                <a:solidFill>
                  <a:srgbClr val="012169"/>
                </a:solidFill>
                <a:latin typeface="Montserrat ExtraBold"/>
                <a:ea typeface="Open Sans SemiBold" panose="020B0706030804020204" pitchFamily="34" charset="0"/>
                <a:cs typeface="Open Sans SemiBold" panose="020B0706030804020204" pitchFamily="34" charset="0"/>
              </a:rPr>
              <a:t>298</a:t>
            </a:r>
            <a:r>
              <a:rPr kumimoji="0" lang="en-MY" sz="1400" b="0" i="0" u="none" strike="noStrike" kern="1200" cap="none" spc="0" normalizeH="0" baseline="0" noProof="0" dirty="0">
                <a:ln>
                  <a:noFill/>
                </a:ln>
                <a:solidFill>
                  <a:srgbClr val="012169"/>
                </a:solidFill>
                <a:effectLst/>
                <a:uLnTx/>
                <a:uFillTx/>
                <a:latin typeface="Montserrat ExtraBold"/>
                <a:ea typeface="Open Sans SemiBold" panose="020B0706030804020204" pitchFamily="34" charset="0"/>
                <a:cs typeface="Open Sans SemiBold" panose="020B0706030804020204" pitchFamily="34" charset="0"/>
              </a:rPr>
              <a:t> students attend North Shelby and 706 attend South Shelby.</a:t>
            </a:r>
          </a:p>
        </p:txBody>
      </p:sp>
      <p:sp>
        <p:nvSpPr>
          <p:cNvPr id="69" name="Rectangle 68">
            <a:extLst>
              <a:ext uri="{FF2B5EF4-FFF2-40B4-BE49-F238E27FC236}">
                <a16:creationId xmlns:a16="http://schemas.microsoft.com/office/drawing/2014/main" id="{712849EC-727F-42C9-93D5-A7FAE3C964D3}"/>
              </a:ext>
            </a:extLst>
          </p:cNvPr>
          <p:cNvSpPr/>
          <p:nvPr/>
        </p:nvSpPr>
        <p:spPr>
          <a:xfrm>
            <a:off x="6105525" y="2005674"/>
            <a:ext cx="720726" cy="72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12169"/>
                </a:solidFill>
                <a:effectLst/>
                <a:uLnTx/>
                <a:uFillTx/>
                <a:latin typeface="Montserrat ExtraBold"/>
                <a:ea typeface="+mn-ea"/>
                <a:cs typeface="+mn-cs"/>
              </a:rPr>
              <a:t>3</a:t>
            </a:r>
            <a:endParaRPr kumimoji="0" lang="en-MY" sz="1800" b="0" i="0" u="none" strike="noStrike" kern="1200" cap="none" spc="0" normalizeH="0" baseline="0" noProof="0" dirty="0">
              <a:ln>
                <a:noFill/>
              </a:ln>
              <a:solidFill>
                <a:srgbClr val="012169"/>
              </a:solidFill>
              <a:effectLst/>
              <a:uLnTx/>
              <a:uFillTx/>
              <a:latin typeface="Montserrat ExtraBold"/>
              <a:ea typeface="+mn-ea"/>
              <a:cs typeface="+mn-cs"/>
            </a:endParaRPr>
          </a:p>
        </p:txBody>
      </p:sp>
      <p:sp>
        <p:nvSpPr>
          <p:cNvPr id="70" name="Rectangle 69">
            <a:extLst>
              <a:ext uri="{FF2B5EF4-FFF2-40B4-BE49-F238E27FC236}">
                <a16:creationId xmlns:a16="http://schemas.microsoft.com/office/drawing/2014/main" id="{51D08AE6-278C-482A-A773-D37E6674B477}"/>
              </a:ext>
            </a:extLst>
          </p:cNvPr>
          <p:cNvSpPr/>
          <p:nvPr/>
        </p:nvSpPr>
        <p:spPr>
          <a:xfrm>
            <a:off x="6826251" y="2001774"/>
            <a:ext cx="3587749" cy="1447800"/>
          </a:xfrm>
          <a:prstGeom prst="rect">
            <a:avLst/>
          </a:prstGeom>
          <a:solidFill>
            <a:schemeClr val="accent3">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MY" sz="1800" b="0" i="0" u="none" strike="noStrike" kern="1200" cap="none" spc="0" normalizeH="0" baseline="0" noProof="0" dirty="0">
              <a:ln>
                <a:noFill/>
              </a:ln>
              <a:solidFill>
                <a:srgbClr val="012169"/>
              </a:solidFill>
              <a:effectLst/>
              <a:uLnTx/>
              <a:uFillTx/>
              <a:latin typeface="Montserrat"/>
              <a:ea typeface="+mn-ea"/>
              <a:cs typeface="+mn-cs"/>
            </a:endParaRPr>
          </a:p>
        </p:txBody>
      </p:sp>
      <p:sp>
        <p:nvSpPr>
          <p:cNvPr id="71" name="TextBox 70">
            <a:extLst>
              <a:ext uri="{FF2B5EF4-FFF2-40B4-BE49-F238E27FC236}">
                <a16:creationId xmlns:a16="http://schemas.microsoft.com/office/drawing/2014/main" id="{3B5A0E77-A815-4F37-AAD8-A79E51630784}"/>
              </a:ext>
            </a:extLst>
          </p:cNvPr>
          <p:cNvSpPr txBox="1"/>
          <p:nvPr/>
        </p:nvSpPr>
        <p:spPr>
          <a:xfrm>
            <a:off x="7076150" y="2211786"/>
            <a:ext cx="3199964"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MY" sz="1400" dirty="0">
                <a:solidFill>
                  <a:srgbClr val="012169"/>
                </a:solidFill>
                <a:latin typeface="Montserrat ExtraBold"/>
                <a:ea typeface="Open Sans SemiBold" panose="020B0706030804020204" pitchFamily="34" charset="0"/>
                <a:cs typeface="Open Sans SemiBold" panose="020B0706030804020204" pitchFamily="34" charset="0"/>
              </a:rPr>
              <a:t>PreK - 12</a:t>
            </a:r>
            <a:r>
              <a:rPr lang="en-MY" sz="1400" baseline="30000" dirty="0">
                <a:solidFill>
                  <a:srgbClr val="012169"/>
                </a:solidFill>
                <a:latin typeface="Montserrat ExtraBold"/>
                <a:ea typeface="Open Sans SemiBold" panose="020B0706030804020204" pitchFamily="34" charset="0"/>
                <a:cs typeface="Open Sans SemiBold" panose="020B0706030804020204" pitchFamily="34" charset="0"/>
              </a:rPr>
              <a:t>th</a:t>
            </a:r>
            <a:r>
              <a:rPr lang="en-MY" sz="1400" dirty="0">
                <a:solidFill>
                  <a:srgbClr val="012169"/>
                </a:solidFill>
                <a:latin typeface="Montserrat ExtraBold"/>
                <a:ea typeface="Open Sans SemiBold" panose="020B0706030804020204" pitchFamily="34" charset="0"/>
                <a:cs typeface="Open Sans SemiBold" panose="020B0706030804020204" pitchFamily="34" charset="0"/>
              </a:rPr>
              <a:t> grade at both school districts.</a:t>
            </a:r>
            <a:endParaRPr kumimoji="0" lang="en-MY" sz="1400" b="0" i="0" u="none" strike="noStrike" kern="1200" cap="none" spc="0" normalizeH="0" baseline="0" noProof="0" dirty="0">
              <a:ln>
                <a:noFill/>
              </a:ln>
              <a:solidFill>
                <a:srgbClr val="012169"/>
              </a:solidFill>
              <a:effectLst/>
              <a:uLnTx/>
              <a:uFillTx/>
              <a:latin typeface="Montserrat ExtraBold"/>
              <a:ea typeface="Open Sans SemiBold" panose="020B0706030804020204" pitchFamily="34" charset="0"/>
              <a:cs typeface="Open Sans SemiBold" panose="020B0706030804020204" pitchFamily="34" charset="0"/>
            </a:endParaRPr>
          </a:p>
        </p:txBody>
      </p:sp>
    </p:spTree>
    <p:extLst>
      <p:ext uri="{BB962C8B-B14F-4D97-AF65-F5344CB8AC3E}">
        <p14:creationId xmlns:p14="http://schemas.microsoft.com/office/powerpoint/2010/main" val="719728295"/>
      </p:ext>
    </p:extLst>
  </p:cSld>
  <p:clrMapOvr>
    <a:masterClrMapping/>
  </p:clrMapOvr>
  <p:transition spd="slow">
    <p:wip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2AD2C537-D605-4AF6-B56A-2CB2EC87E5D1}"/>
              </a:ext>
            </a:extLst>
          </p:cNvPr>
          <p:cNvSpPr/>
          <p:nvPr/>
        </p:nvSpPr>
        <p:spPr>
          <a:xfrm>
            <a:off x="1" y="0"/>
            <a:ext cx="284344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MY" sz="1800" b="0" i="0" u="none" strike="noStrike" kern="1200" cap="none" spc="0" normalizeH="0" baseline="0" noProof="0" dirty="0">
              <a:ln>
                <a:noFill/>
              </a:ln>
              <a:solidFill>
                <a:srgbClr val="012169"/>
              </a:solidFill>
              <a:effectLst/>
              <a:uLnTx/>
              <a:uFillTx/>
              <a:latin typeface="Montserrat"/>
              <a:ea typeface="+mn-ea"/>
              <a:cs typeface="+mn-cs"/>
            </a:endParaRPr>
          </a:p>
        </p:txBody>
      </p:sp>
      <p:sp>
        <p:nvSpPr>
          <p:cNvPr id="4" name="TextBox 3">
            <a:extLst>
              <a:ext uri="{FF2B5EF4-FFF2-40B4-BE49-F238E27FC236}">
                <a16:creationId xmlns:a16="http://schemas.microsoft.com/office/drawing/2014/main" id="{BA36E1B1-D1AA-43A8-B4C8-EC4A1CD2EBB9}"/>
              </a:ext>
            </a:extLst>
          </p:cNvPr>
          <p:cNvSpPr txBox="1"/>
          <p:nvPr/>
        </p:nvSpPr>
        <p:spPr>
          <a:xfrm>
            <a:off x="5955714" y="1171974"/>
            <a:ext cx="6123906"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MY" b="0" i="0" u="none" strike="noStrike" kern="1200" cap="none" spc="0" normalizeH="0" baseline="0" noProof="0" dirty="0">
                <a:ln>
                  <a:noFill/>
                </a:ln>
                <a:solidFill>
                  <a:srgbClr val="012169"/>
                </a:solidFill>
                <a:effectLst/>
                <a:uLnTx/>
                <a:uFillTx/>
                <a:latin typeface="Montserrat ExtraBold"/>
                <a:ea typeface="Open Sans SemiBold" panose="020B0706030804020204" pitchFamily="34" charset="0"/>
                <a:cs typeface="Open Sans SemiBold" panose="020B0706030804020204" pitchFamily="34" charset="0"/>
              </a:rPr>
              <a:t>Maternal Child Health (MCH) Services </a:t>
            </a:r>
            <a:r>
              <a:rPr lang="en-MY" dirty="0">
                <a:solidFill>
                  <a:srgbClr val="012169"/>
                </a:solidFill>
                <a:latin typeface="Montserrat ExtraBold"/>
                <a:ea typeface="Open Sans SemiBold" panose="020B0706030804020204" pitchFamily="34" charset="0"/>
                <a:cs typeface="Open Sans SemiBold" panose="020B0706030804020204" pitchFamily="34" charset="0"/>
              </a:rPr>
              <a:t>Contract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MY" b="0" i="0" u="none" strike="noStrike" kern="1200" cap="none" spc="0" normalizeH="0" baseline="0" noProof="0" dirty="0">
                <a:ln>
                  <a:noFill/>
                </a:ln>
                <a:solidFill>
                  <a:srgbClr val="012169"/>
                </a:solidFill>
                <a:effectLst/>
                <a:uLnTx/>
                <a:uFillTx/>
                <a:latin typeface="Montserrat ExtraBold"/>
                <a:ea typeface="Open Sans SemiBold" panose="020B0706030804020204" pitchFamily="34" charset="0"/>
                <a:cs typeface="Open Sans SemiBold" panose="020B0706030804020204" pitchFamily="34" charset="0"/>
              </a:rPr>
              <a:t>Priority Health Issue</a:t>
            </a:r>
          </a:p>
        </p:txBody>
      </p:sp>
      <p:sp>
        <p:nvSpPr>
          <p:cNvPr id="5" name="TextBox 4">
            <a:extLst>
              <a:ext uri="{FF2B5EF4-FFF2-40B4-BE49-F238E27FC236}">
                <a16:creationId xmlns:a16="http://schemas.microsoft.com/office/drawing/2014/main" id="{795B24C1-23AC-47E2-ABCA-B92CB4FA184C}"/>
              </a:ext>
            </a:extLst>
          </p:cNvPr>
          <p:cNvSpPr txBox="1"/>
          <p:nvPr/>
        </p:nvSpPr>
        <p:spPr>
          <a:xfrm>
            <a:off x="6388874" y="2975692"/>
            <a:ext cx="5681937" cy="1696939"/>
          </a:xfrm>
          <a:prstGeom prst="rect">
            <a:avLst/>
          </a:prstGeom>
          <a:noFill/>
        </p:spPr>
        <p:txBody>
          <a:bodyPr wrap="square" rtlCol="0">
            <a:spAutoFit/>
          </a:bodyPr>
          <a:lstStyle/>
          <a:p>
            <a:pPr marL="0" marR="0" fontAlgn="base">
              <a:lnSpc>
                <a:spcPct val="107000"/>
              </a:lnSpc>
              <a:spcBef>
                <a:spcPts val="0"/>
              </a:spcBef>
              <a:spcAft>
                <a:spcPts val="750"/>
              </a:spcAft>
            </a:pPr>
            <a:r>
              <a:rPr lang="en-US" sz="1600" kern="0" dirty="0">
                <a:solidFill>
                  <a:srgbClr val="222222"/>
                </a:solidFill>
                <a:effectLst/>
                <a:ea typeface="Times New Roman" panose="02020603050405020304" pitchFamily="18" charset="0"/>
                <a:cs typeface="Times New Roman" panose="02020603050405020304" pitchFamily="18" charset="0"/>
              </a:rPr>
              <a:t>Obesity in children is not just a Shelby County problem.  Childhood Obesity is an epidemic! Over the past three decades, childhood obesity rates in America have TRIPLED and today nearly one in three children in America are overweight or obese. </a:t>
            </a:r>
            <a:endParaRPr lang="en-US" sz="1600" kern="100" dirty="0">
              <a:effectLst/>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MY" sz="1200" b="0" i="0" u="none" strike="noStrike" kern="1200" cap="none" spc="0" normalizeH="0" baseline="0" noProof="0" dirty="0">
                <a:ln>
                  <a:noFill/>
                </a:ln>
                <a:solidFill>
                  <a:srgbClr val="012169"/>
                </a:solidFill>
                <a:effectLst/>
                <a:uLnTx/>
                <a:uFillTx/>
                <a:latin typeface="Montserrat"/>
                <a:ea typeface="+mn-ea"/>
                <a:cs typeface="+mn-cs"/>
              </a:rPr>
              <a:t>. </a:t>
            </a:r>
          </a:p>
        </p:txBody>
      </p:sp>
      <p:sp>
        <p:nvSpPr>
          <p:cNvPr id="18" name="Oval 17">
            <a:extLst>
              <a:ext uri="{FF2B5EF4-FFF2-40B4-BE49-F238E27FC236}">
                <a16:creationId xmlns:a16="http://schemas.microsoft.com/office/drawing/2014/main" id="{6D641786-405A-4AA8-9484-5BC7E77F03E1}"/>
              </a:ext>
            </a:extLst>
          </p:cNvPr>
          <p:cNvSpPr/>
          <p:nvPr/>
        </p:nvSpPr>
        <p:spPr>
          <a:xfrm>
            <a:off x="5955714" y="2369160"/>
            <a:ext cx="433160" cy="43316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MY" sz="1800" b="0" i="0" u="none" strike="noStrike" kern="1200" cap="none" spc="0" normalizeH="0" baseline="0" noProof="0" dirty="0">
              <a:ln>
                <a:noFill/>
              </a:ln>
              <a:solidFill>
                <a:srgbClr val="012169"/>
              </a:solidFill>
              <a:effectLst/>
              <a:uLnTx/>
              <a:uFillTx/>
              <a:latin typeface="Montserrat"/>
              <a:ea typeface="+mn-ea"/>
              <a:cs typeface="+mn-cs"/>
            </a:endParaRPr>
          </a:p>
        </p:txBody>
      </p:sp>
      <p:cxnSp>
        <p:nvCxnSpPr>
          <p:cNvPr id="28" name="Straight Connector 27">
            <a:extLst>
              <a:ext uri="{FF2B5EF4-FFF2-40B4-BE49-F238E27FC236}">
                <a16:creationId xmlns:a16="http://schemas.microsoft.com/office/drawing/2014/main" id="{0DE06A76-5481-456F-90F2-B47BF86534A8}"/>
              </a:ext>
            </a:extLst>
          </p:cNvPr>
          <p:cNvCxnSpPr>
            <a:cxnSpLocks/>
          </p:cNvCxnSpPr>
          <p:nvPr/>
        </p:nvCxnSpPr>
        <p:spPr>
          <a:xfrm>
            <a:off x="6096000" y="1904991"/>
            <a:ext cx="5749255" cy="0"/>
          </a:xfrm>
          <a:prstGeom prst="line">
            <a:avLst/>
          </a:prstGeom>
          <a:ln>
            <a:solidFill>
              <a:schemeClr val="tx1">
                <a:lumMod val="25000"/>
                <a:lumOff val="75000"/>
              </a:schemeClr>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9FED53CB-EE54-6F32-AE89-70CC948A0087}"/>
              </a:ext>
            </a:extLst>
          </p:cNvPr>
          <p:cNvSpPr txBox="1"/>
          <p:nvPr/>
        </p:nvSpPr>
        <p:spPr>
          <a:xfrm>
            <a:off x="6054577" y="2401074"/>
            <a:ext cx="357954" cy="369332"/>
          </a:xfrm>
          <a:prstGeom prst="rect">
            <a:avLst/>
          </a:prstGeom>
          <a:noFill/>
        </p:spPr>
        <p:txBody>
          <a:bodyPr wrap="square" rtlCol="0">
            <a:spAutoFit/>
          </a:bodyPr>
          <a:lstStyle/>
          <a:p>
            <a:r>
              <a:rPr lang="en-US" dirty="0"/>
              <a:t>1</a:t>
            </a:r>
          </a:p>
        </p:txBody>
      </p:sp>
      <p:pic>
        <p:nvPicPr>
          <p:cNvPr id="12" name="Picture Placeholder 11" descr="A brick building with trees in front of it&#10;&#10;Description automatically generated with low confidence">
            <a:extLst>
              <a:ext uri="{FF2B5EF4-FFF2-40B4-BE49-F238E27FC236}">
                <a16:creationId xmlns:a16="http://schemas.microsoft.com/office/drawing/2014/main" id="{0E071F2A-CA1D-0F77-772D-4AD87AB345F5}"/>
              </a:ext>
            </a:extLst>
          </p:cNvPr>
          <p:cNvPicPr>
            <a:picLocks noGrp="1" noChangeAspect="1"/>
          </p:cNvPicPr>
          <p:nvPr>
            <p:ph type="pic" sz="quarter" idx="11"/>
          </p:nvPr>
        </p:nvPicPr>
        <p:blipFill>
          <a:blip r:embed="rId3">
            <a:extLst>
              <a:ext uri="{28A0092B-C50C-407E-A947-70E740481C1C}">
                <a14:useLocalDpi xmlns:a14="http://schemas.microsoft.com/office/drawing/2010/main" val="0"/>
              </a:ext>
            </a:extLst>
          </a:blip>
          <a:srcRect l="17086" r="17086"/>
          <a:stretch>
            <a:fillRect/>
          </a:stretch>
        </p:blipFill>
        <p:spPr/>
      </p:pic>
      <p:sp>
        <p:nvSpPr>
          <p:cNvPr id="14" name="TextBox 13">
            <a:extLst>
              <a:ext uri="{FF2B5EF4-FFF2-40B4-BE49-F238E27FC236}">
                <a16:creationId xmlns:a16="http://schemas.microsoft.com/office/drawing/2014/main" id="{EF2C6627-027C-047C-BD03-6BEBB88C9DFF}"/>
              </a:ext>
            </a:extLst>
          </p:cNvPr>
          <p:cNvSpPr txBox="1"/>
          <p:nvPr/>
        </p:nvSpPr>
        <p:spPr>
          <a:xfrm>
            <a:off x="6412531" y="2105096"/>
            <a:ext cx="5914936" cy="601575"/>
          </a:xfrm>
          <a:prstGeom prst="rect">
            <a:avLst/>
          </a:prstGeom>
          <a:noFill/>
        </p:spPr>
        <p:txBody>
          <a:bodyPr wrap="square">
            <a:spAutoFit/>
          </a:bodyPr>
          <a:lstStyle/>
          <a:p>
            <a:pPr marL="0" marR="0" indent="0">
              <a:spcBef>
                <a:spcPts val="0"/>
              </a:spcBef>
              <a:spcAft>
                <a:spcPts val="0"/>
              </a:spcAft>
              <a:buNone/>
            </a:pPr>
            <a:endParaRPr lang="en-US" sz="1600" dirty="0">
              <a:effectLst/>
              <a:latin typeface="Tahoma" panose="020B0604030504040204" pitchFamily="34" charset="0"/>
              <a:ea typeface="Tahoma" panose="020B0604030504040204" pitchFamily="34" charset="0"/>
              <a:cs typeface="Tahoma" panose="020B0604030504040204" pitchFamily="34" charset="0"/>
            </a:endParaRPr>
          </a:p>
          <a:p>
            <a:pPr marR="0" lvl="0">
              <a:lnSpc>
                <a:spcPct val="115000"/>
              </a:lnSpc>
              <a:spcBef>
                <a:spcPts val="0"/>
              </a:spcBef>
              <a:spcAft>
                <a:spcPts val="600"/>
              </a:spcAft>
            </a:pPr>
            <a:r>
              <a:rPr lang="en-US" sz="1600" dirty="0">
                <a:solidFill>
                  <a:srgbClr val="000000"/>
                </a:solidFill>
                <a:effectLst/>
                <a:ea typeface="Tahoma" panose="020B0604030504040204" pitchFamily="34" charset="0"/>
                <a:cs typeface="Tahoma" panose="020B0604030504040204" pitchFamily="34" charset="0"/>
              </a:rPr>
              <a:t>Reduce obesity </a:t>
            </a:r>
            <a:r>
              <a:rPr lang="en-US" sz="1600" dirty="0">
                <a:solidFill>
                  <a:srgbClr val="000000"/>
                </a:solidFill>
                <a:ea typeface="Tahoma" panose="020B0604030504040204" pitchFamily="34" charset="0"/>
                <a:cs typeface="Tahoma" panose="020B0604030504040204" pitchFamily="34" charset="0"/>
              </a:rPr>
              <a:t>among</a:t>
            </a:r>
            <a:r>
              <a:rPr lang="en-US" sz="1600" dirty="0">
                <a:solidFill>
                  <a:srgbClr val="000000"/>
                </a:solidFill>
                <a:effectLst/>
                <a:ea typeface="Tahoma" panose="020B0604030504040204" pitchFamily="34" charset="0"/>
                <a:cs typeface="Tahoma" panose="020B0604030504040204" pitchFamily="34" charset="0"/>
              </a:rPr>
              <a:t> children and adolescents</a:t>
            </a:r>
            <a:endParaRPr lang="en-US" sz="1600" dirty="0">
              <a:effectLst/>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792838522"/>
      </p:ext>
    </p:extLst>
  </p:cSld>
  <p:clrMapOvr>
    <a:masterClrMapping/>
  </p:clrMapOvr>
  <p:transition spd="slow">
    <p:push dir="u"/>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Arc 70">
            <a:extLst>
              <a:ext uri="{FF2B5EF4-FFF2-40B4-BE49-F238E27FC236}">
                <a16:creationId xmlns:a16="http://schemas.microsoft.com/office/drawing/2014/main" id="{C7371DC5-2DA5-4AA9-AF80-4F149B36AF9E}"/>
              </a:ext>
            </a:extLst>
          </p:cNvPr>
          <p:cNvSpPr/>
          <p:nvPr/>
        </p:nvSpPr>
        <p:spPr>
          <a:xfrm>
            <a:off x="9036209" y="2009981"/>
            <a:ext cx="2160000" cy="2160019"/>
          </a:xfrm>
          <a:prstGeom prst="arc">
            <a:avLst>
              <a:gd name="adj1" fmla="val 16200000"/>
              <a:gd name="adj2" fmla="val 5420360"/>
            </a:avLst>
          </a:prstGeom>
          <a:ln w="12700">
            <a:solidFill>
              <a:schemeClr val="tx1">
                <a:lumMod val="25000"/>
                <a:lumOff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MY" sz="1800" b="0" i="0" u="none" strike="noStrike" kern="1200" cap="none" spc="0" normalizeH="0" baseline="0" noProof="0" dirty="0">
              <a:ln>
                <a:noFill/>
              </a:ln>
              <a:solidFill>
                <a:srgbClr val="012169"/>
              </a:solidFill>
              <a:effectLst/>
              <a:uLnTx/>
              <a:uFillTx/>
              <a:latin typeface="Montserrat"/>
              <a:ea typeface="+mn-ea"/>
              <a:cs typeface="+mn-cs"/>
            </a:endParaRPr>
          </a:p>
        </p:txBody>
      </p:sp>
      <p:cxnSp>
        <p:nvCxnSpPr>
          <p:cNvPr id="14" name="Straight Connector 13">
            <a:extLst>
              <a:ext uri="{FF2B5EF4-FFF2-40B4-BE49-F238E27FC236}">
                <a16:creationId xmlns:a16="http://schemas.microsoft.com/office/drawing/2014/main" id="{591BB72D-FEDE-498E-8E2C-AA6AAB5DD3C8}"/>
              </a:ext>
            </a:extLst>
          </p:cNvPr>
          <p:cNvCxnSpPr>
            <a:cxnSpLocks/>
            <a:endCxn id="71" idx="0"/>
          </p:cNvCxnSpPr>
          <p:nvPr/>
        </p:nvCxnSpPr>
        <p:spPr>
          <a:xfrm flipV="1">
            <a:off x="2916759" y="2009981"/>
            <a:ext cx="7199450" cy="28574"/>
          </a:xfrm>
          <a:prstGeom prst="line">
            <a:avLst/>
          </a:prstGeom>
          <a:ln w="12700">
            <a:solidFill>
              <a:schemeClr val="tx1">
                <a:lumMod val="25000"/>
                <a:lumOff val="75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C66B5EF8-5F21-43D1-BE83-B991124CC097}"/>
              </a:ext>
            </a:extLst>
          </p:cNvPr>
          <p:cNvCxnSpPr>
            <a:cxnSpLocks/>
          </p:cNvCxnSpPr>
          <p:nvPr/>
        </p:nvCxnSpPr>
        <p:spPr>
          <a:xfrm>
            <a:off x="2203155" y="4170000"/>
            <a:ext cx="7913054" cy="0"/>
          </a:xfrm>
          <a:prstGeom prst="line">
            <a:avLst/>
          </a:prstGeom>
          <a:ln w="12700">
            <a:solidFill>
              <a:schemeClr val="tx1">
                <a:lumMod val="25000"/>
                <a:lumOff val="75000"/>
              </a:schemeClr>
            </a:solidFil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E4ECD9E-8309-4E2E-8473-565A514972C9}"/>
              </a:ext>
            </a:extLst>
          </p:cNvPr>
          <p:cNvSpPr txBox="1"/>
          <p:nvPr/>
        </p:nvSpPr>
        <p:spPr>
          <a:xfrm>
            <a:off x="2240189" y="2314482"/>
            <a:ext cx="2235200" cy="120032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MY" sz="1200" dirty="0">
                <a:solidFill>
                  <a:srgbClr val="012169"/>
                </a:solidFill>
                <a:latin typeface="Montserrat ExtraBold"/>
                <a:ea typeface="Open Sans SemiBold" panose="020B0706030804020204" pitchFamily="34" charset="0"/>
                <a:cs typeface="Open Sans SemiBold" panose="020B0706030804020204" pitchFamily="34" charset="0"/>
              </a:rPr>
              <a:t>9 years ago, started working with school nurses, helping with yearly school screenings at each school</a:t>
            </a:r>
            <a:endParaRPr lang="en-MY" sz="1200" dirty="0">
              <a:solidFill>
                <a:srgbClr val="012169"/>
              </a:solidFill>
              <a:latin typeface="Montserrat Light" panose="00000400000000000000" pitchFamily="2" charset="0"/>
              <a:ea typeface="Open Sans SemiBold" panose="020B0706030804020204" pitchFamily="34" charset="0"/>
              <a:cs typeface="Open Sans SemiBold" panose="020B0706030804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MY" sz="1200" b="0" i="0" u="none" strike="noStrike" kern="1200" cap="none" spc="0" normalizeH="0" baseline="0" noProof="0" dirty="0">
              <a:ln>
                <a:noFill/>
              </a:ln>
              <a:solidFill>
                <a:srgbClr val="012169"/>
              </a:solidFill>
              <a:effectLst/>
              <a:uLnTx/>
              <a:uFillTx/>
              <a:latin typeface="Montserrat"/>
              <a:ea typeface="+mn-ea"/>
              <a:cs typeface="+mn-cs"/>
            </a:endParaRPr>
          </a:p>
        </p:txBody>
      </p:sp>
      <p:sp>
        <p:nvSpPr>
          <p:cNvPr id="38" name="TextBox 37">
            <a:extLst>
              <a:ext uri="{FF2B5EF4-FFF2-40B4-BE49-F238E27FC236}">
                <a16:creationId xmlns:a16="http://schemas.microsoft.com/office/drawing/2014/main" id="{CB3A6F70-C5B6-49D9-A259-129516299EF0}"/>
              </a:ext>
            </a:extLst>
          </p:cNvPr>
          <p:cNvSpPr txBox="1"/>
          <p:nvPr/>
        </p:nvSpPr>
        <p:spPr>
          <a:xfrm>
            <a:off x="5033883" y="2309824"/>
            <a:ext cx="2235200" cy="1015663"/>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MY" sz="1200" b="0" i="0" u="none" strike="noStrike" kern="1200" cap="none" spc="0" normalizeH="0" baseline="0" noProof="0" dirty="0">
                <a:ln>
                  <a:noFill/>
                </a:ln>
                <a:solidFill>
                  <a:srgbClr val="012169"/>
                </a:solidFill>
                <a:effectLst/>
                <a:uLnTx/>
                <a:uFillTx/>
                <a:latin typeface="Montserrat ExtraBold"/>
                <a:ea typeface="Open Sans SemiBold" panose="020B0706030804020204" pitchFamily="34" charset="0"/>
                <a:cs typeface="Open Sans SemiBold" panose="020B0706030804020204" pitchFamily="34" charset="0"/>
              </a:rPr>
              <a:t>7 years ago, enrolled my child into Parents as Teachers Program – home visits and group activity nights monthly</a:t>
            </a:r>
            <a:endParaRPr kumimoji="0" lang="en-MY" sz="1200" b="0" i="0" u="none" strike="noStrike" kern="1200" cap="none" spc="0" normalizeH="0" baseline="0" noProof="0" dirty="0">
              <a:ln>
                <a:noFill/>
              </a:ln>
              <a:solidFill>
                <a:srgbClr val="012169"/>
              </a:solidFill>
              <a:effectLst/>
              <a:uLnTx/>
              <a:uFillTx/>
              <a:latin typeface="Montserrat"/>
              <a:ea typeface="+mn-ea"/>
              <a:cs typeface="+mn-cs"/>
            </a:endParaRPr>
          </a:p>
        </p:txBody>
      </p:sp>
      <p:sp>
        <p:nvSpPr>
          <p:cNvPr id="39" name="TextBox 38">
            <a:extLst>
              <a:ext uri="{FF2B5EF4-FFF2-40B4-BE49-F238E27FC236}">
                <a16:creationId xmlns:a16="http://schemas.microsoft.com/office/drawing/2014/main" id="{149A151C-A7C3-4036-BE3D-CF7C4B90FB11}"/>
              </a:ext>
            </a:extLst>
          </p:cNvPr>
          <p:cNvSpPr txBox="1"/>
          <p:nvPr/>
        </p:nvSpPr>
        <p:spPr>
          <a:xfrm>
            <a:off x="7858125" y="2313461"/>
            <a:ext cx="2235200" cy="83099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MY" sz="1200" b="0" i="0" u="none" strike="noStrike" kern="1200" cap="none" spc="0" normalizeH="0" baseline="0" noProof="0" dirty="0">
                <a:ln>
                  <a:noFill/>
                </a:ln>
                <a:solidFill>
                  <a:srgbClr val="012169"/>
                </a:solidFill>
                <a:effectLst/>
                <a:uLnTx/>
                <a:uFillTx/>
                <a:latin typeface="Montserrat ExtraBold"/>
                <a:ea typeface="Open Sans SemiBold" panose="020B0706030804020204" pitchFamily="34" charset="0"/>
                <a:cs typeface="Open Sans SemiBold" panose="020B0706030804020204" pitchFamily="34" charset="0"/>
              </a:rPr>
              <a:t>Offered Health Department services at home visits and group activity </a:t>
            </a:r>
            <a:r>
              <a:rPr lang="en-MY" sz="1200" dirty="0">
                <a:solidFill>
                  <a:srgbClr val="012169"/>
                </a:solidFill>
                <a:latin typeface="Montserrat ExtraBold"/>
                <a:ea typeface="Open Sans SemiBold" panose="020B0706030804020204" pitchFamily="34" charset="0"/>
                <a:cs typeface="Open Sans SemiBold" panose="020B0706030804020204" pitchFamily="34" charset="0"/>
              </a:rPr>
              <a:t>nights</a:t>
            </a:r>
            <a:endParaRPr kumimoji="0" lang="en-MY" sz="1200" i="0" u="none" strike="noStrike" kern="1200" cap="none" spc="0" normalizeH="0" baseline="0" noProof="0" dirty="0">
              <a:ln>
                <a:noFill/>
              </a:ln>
              <a:solidFill>
                <a:srgbClr val="012169"/>
              </a:solidFill>
              <a:effectLst/>
              <a:uLnTx/>
              <a:uFillTx/>
              <a:latin typeface="Montserrat Light" panose="00000400000000000000" pitchFamily="2" charset="0"/>
            </a:endParaRPr>
          </a:p>
        </p:txBody>
      </p:sp>
      <p:sp>
        <p:nvSpPr>
          <p:cNvPr id="40" name="TextBox 39">
            <a:extLst>
              <a:ext uri="{FF2B5EF4-FFF2-40B4-BE49-F238E27FC236}">
                <a16:creationId xmlns:a16="http://schemas.microsoft.com/office/drawing/2014/main" id="{9F77E839-185D-4F68-9C02-C0B1C40FD5DF}"/>
              </a:ext>
            </a:extLst>
          </p:cNvPr>
          <p:cNvSpPr txBox="1"/>
          <p:nvPr/>
        </p:nvSpPr>
        <p:spPr>
          <a:xfrm>
            <a:off x="4958715" y="4607780"/>
            <a:ext cx="2235200" cy="83099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MY" sz="1200" b="0" i="0" u="none" strike="noStrike" kern="1200" cap="none" spc="0" normalizeH="0" baseline="0" noProof="0" dirty="0">
                <a:ln>
                  <a:noFill/>
                </a:ln>
                <a:solidFill>
                  <a:srgbClr val="012169"/>
                </a:solidFill>
                <a:effectLst/>
                <a:uLnTx/>
                <a:uFillTx/>
                <a:latin typeface="Montserrat ExtraBold"/>
                <a:ea typeface="Open Sans SemiBold" panose="020B0706030804020204" pitchFamily="34" charset="0"/>
                <a:cs typeface="Open Sans SemiBold" panose="020B0706030804020204" pitchFamily="34" charset="0"/>
              </a:rPr>
              <a:t>Have been involved in the Wellness Communities at each district</a:t>
            </a:r>
            <a:endParaRPr kumimoji="0" lang="en-MY" sz="1200" b="0" i="0" u="none" strike="noStrike" kern="1200" cap="none" spc="0" normalizeH="0" baseline="0" noProof="0" dirty="0">
              <a:ln>
                <a:noFill/>
              </a:ln>
              <a:solidFill>
                <a:srgbClr val="012169"/>
              </a:solidFill>
              <a:effectLst/>
              <a:uLnTx/>
              <a:uFillTx/>
              <a:latin typeface="Montserrat"/>
              <a:ea typeface="+mn-ea"/>
              <a:cs typeface="+mn-cs"/>
            </a:endParaRPr>
          </a:p>
        </p:txBody>
      </p:sp>
      <p:sp>
        <p:nvSpPr>
          <p:cNvPr id="16" name="Oval 15">
            <a:extLst>
              <a:ext uri="{FF2B5EF4-FFF2-40B4-BE49-F238E27FC236}">
                <a16:creationId xmlns:a16="http://schemas.microsoft.com/office/drawing/2014/main" id="{02A43BDB-9CCB-4735-9085-AE08B7F0989F}"/>
              </a:ext>
            </a:extLst>
          </p:cNvPr>
          <p:cNvSpPr/>
          <p:nvPr/>
        </p:nvSpPr>
        <p:spPr>
          <a:xfrm>
            <a:off x="3135336" y="1516703"/>
            <a:ext cx="720000" cy="720000"/>
          </a:xfrm>
          <a:prstGeom prst="ellipse">
            <a:avLst/>
          </a:prstGeom>
          <a:ln>
            <a:solidFill>
              <a:srgbClr val="080808"/>
            </a:solidFill>
          </a:ln>
          <a:effectLst>
            <a:outerShdw blurRad="381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MY" sz="1800" b="0" i="0" u="none" strike="noStrike" kern="1200" cap="none" spc="0" normalizeH="0" baseline="0" noProof="0" dirty="0">
              <a:ln>
                <a:noFill/>
              </a:ln>
              <a:solidFill>
                <a:srgbClr val="012169"/>
              </a:solidFill>
              <a:effectLst/>
              <a:uLnTx/>
              <a:uFillTx/>
              <a:latin typeface="Montserrat"/>
              <a:ea typeface="+mn-ea"/>
              <a:cs typeface="+mn-cs"/>
            </a:endParaRPr>
          </a:p>
        </p:txBody>
      </p:sp>
      <p:sp>
        <p:nvSpPr>
          <p:cNvPr id="17" name="Oval 16">
            <a:extLst>
              <a:ext uri="{FF2B5EF4-FFF2-40B4-BE49-F238E27FC236}">
                <a16:creationId xmlns:a16="http://schemas.microsoft.com/office/drawing/2014/main" id="{7FF9316F-C0EB-4C06-A5B6-DDA7E996E928}"/>
              </a:ext>
            </a:extLst>
          </p:cNvPr>
          <p:cNvSpPr/>
          <p:nvPr/>
        </p:nvSpPr>
        <p:spPr>
          <a:xfrm>
            <a:off x="5716315" y="1517799"/>
            <a:ext cx="720000" cy="720000"/>
          </a:xfrm>
          <a:prstGeom prst="ellipse">
            <a:avLst/>
          </a:prstGeom>
          <a:ln>
            <a:solidFill>
              <a:srgbClr val="080808"/>
            </a:solidFill>
          </a:ln>
          <a:effectLst>
            <a:outerShdw blurRad="381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MY" sz="1800" b="0" i="0" u="none" strike="noStrike" kern="1200" cap="none" spc="0" normalizeH="0" baseline="0" noProof="0" dirty="0">
              <a:ln>
                <a:noFill/>
              </a:ln>
              <a:solidFill>
                <a:srgbClr val="012169"/>
              </a:solidFill>
              <a:effectLst/>
              <a:uLnTx/>
              <a:uFillTx/>
              <a:latin typeface="Montserrat"/>
              <a:ea typeface="+mn-ea"/>
              <a:cs typeface="+mn-cs"/>
            </a:endParaRPr>
          </a:p>
        </p:txBody>
      </p:sp>
      <p:sp>
        <p:nvSpPr>
          <p:cNvPr id="18" name="Oval 17">
            <a:extLst>
              <a:ext uri="{FF2B5EF4-FFF2-40B4-BE49-F238E27FC236}">
                <a16:creationId xmlns:a16="http://schemas.microsoft.com/office/drawing/2014/main" id="{A89D3F0D-E4A8-4766-806F-A0C7325CF35F}"/>
              </a:ext>
            </a:extLst>
          </p:cNvPr>
          <p:cNvSpPr/>
          <p:nvPr/>
        </p:nvSpPr>
        <p:spPr>
          <a:xfrm>
            <a:off x="8615230" y="1517799"/>
            <a:ext cx="720000" cy="720000"/>
          </a:xfrm>
          <a:prstGeom prst="ellipse">
            <a:avLst/>
          </a:prstGeom>
          <a:ln>
            <a:solidFill>
              <a:srgbClr val="080808"/>
            </a:solidFill>
          </a:ln>
          <a:effectLst>
            <a:outerShdw blurRad="381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MY" sz="1800" b="0" i="0" u="none" strike="noStrike" kern="1200" cap="none" spc="0" normalizeH="0" baseline="0" noProof="0" dirty="0">
              <a:ln>
                <a:noFill/>
              </a:ln>
              <a:solidFill>
                <a:srgbClr val="012169"/>
              </a:solidFill>
              <a:effectLst/>
              <a:uLnTx/>
              <a:uFillTx/>
              <a:latin typeface="Montserrat"/>
              <a:ea typeface="+mn-ea"/>
              <a:cs typeface="+mn-cs"/>
            </a:endParaRPr>
          </a:p>
        </p:txBody>
      </p:sp>
      <p:sp>
        <p:nvSpPr>
          <p:cNvPr id="23" name="Oval 22">
            <a:extLst>
              <a:ext uri="{FF2B5EF4-FFF2-40B4-BE49-F238E27FC236}">
                <a16:creationId xmlns:a16="http://schemas.microsoft.com/office/drawing/2014/main" id="{246C6142-D7D9-4368-8993-87E6A023A76E}"/>
              </a:ext>
            </a:extLst>
          </p:cNvPr>
          <p:cNvSpPr/>
          <p:nvPr/>
        </p:nvSpPr>
        <p:spPr>
          <a:xfrm>
            <a:off x="5736000" y="3809998"/>
            <a:ext cx="720000" cy="720000"/>
          </a:xfrm>
          <a:prstGeom prst="ellipse">
            <a:avLst/>
          </a:prstGeom>
          <a:solidFill>
            <a:schemeClr val="accent2"/>
          </a:solidFill>
          <a:ln>
            <a:solidFill>
              <a:srgbClr val="080808"/>
            </a:solidFill>
          </a:ln>
          <a:effectLst>
            <a:outerShdw blurRad="381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MY" sz="1800" b="0" i="0" u="none" strike="noStrike" kern="1200" cap="none" spc="0" normalizeH="0" baseline="0" noProof="0" dirty="0">
              <a:ln>
                <a:noFill/>
              </a:ln>
              <a:solidFill>
                <a:srgbClr val="012169"/>
              </a:solidFill>
              <a:effectLst/>
              <a:uLnTx/>
              <a:uFillTx/>
              <a:latin typeface="Montserrat"/>
              <a:ea typeface="+mn-ea"/>
              <a:cs typeface="+mn-cs"/>
            </a:endParaRPr>
          </a:p>
        </p:txBody>
      </p:sp>
      <p:sp>
        <p:nvSpPr>
          <p:cNvPr id="2" name="TextBox 1">
            <a:extLst>
              <a:ext uri="{FF2B5EF4-FFF2-40B4-BE49-F238E27FC236}">
                <a16:creationId xmlns:a16="http://schemas.microsoft.com/office/drawing/2014/main" id="{6DCB5140-9C5D-56B7-1E7C-460FC4209A79}"/>
              </a:ext>
            </a:extLst>
          </p:cNvPr>
          <p:cNvSpPr txBox="1"/>
          <p:nvPr/>
        </p:nvSpPr>
        <p:spPr>
          <a:xfrm>
            <a:off x="685800" y="594469"/>
            <a:ext cx="1729014" cy="923330"/>
          </a:xfrm>
          <a:prstGeom prst="rect">
            <a:avLst/>
          </a:prstGeom>
          <a:noFill/>
        </p:spPr>
        <p:txBody>
          <a:bodyPr wrap="square" rtlCol="0">
            <a:spAutoFit/>
          </a:bodyPr>
          <a:lstStyle/>
          <a:p>
            <a:r>
              <a:rPr lang="en-US" b="1" dirty="0"/>
              <a:t>How the</a:t>
            </a:r>
          </a:p>
          <a:p>
            <a:r>
              <a:rPr lang="en-US" b="1" dirty="0"/>
              <a:t>Partnership</a:t>
            </a:r>
          </a:p>
          <a:p>
            <a:r>
              <a:rPr lang="en-US" b="1" dirty="0"/>
              <a:t>Developed….</a:t>
            </a:r>
          </a:p>
        </p:txBody>
      </p:sp>
      <p:sp>
        <p:nvSpPr>
          <p:cNvPr id="4" name="TextBox 3">
            <a:extLst>
              <a:ext uri="{FF2B5EF4-FFF2-40B4-BE49-F238E27FC236}">
                <a16:creationId xmlns:a16="http://schemas.microsoft.com/office/drawing/2014/main" id="{97218F58-7065-93F1-34FA-F4345D4A6E35}"/>
              </a:ext>
            </a:extLst>
          </p:cNvPr>
          <p:cNvSpPr txBox="1"/>
          <p:nvPr/>
        </p:nvSpPr>
        <p:spPr>
          <a:xfrm>
            <a:off x="7670222" y="4547891"/>
            <a:ext cx="2611006" cy="1015663"/>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MY" sz="1200" b="0" i="0" u="none" strike="noStrike" kern="1200" cap="none" spc="0" normalizeH="0" baseline="0" noProof="0" dirty="0">
                <a:ln>
                  <a:noFill/>
                </a:ln>
                <a:solidFill>
                  <a:srgbClr val="012169"/>
                </a:solidFill>
                <a:effectLst/>
                <a:uLnTx/>
                <a:uFillTx/>
                <a:latin typeface="Montserrat ExtraBold"/>
                <a:ea typeface="Open Sans SemiBold" panose="020B0706030804020204" pitchFamily="34" charset="0"/>
                <a:cs typeface="Open Sans SemiBold" panose="020B0706030804020204" pitchFamily="34" charset="0"/>
              </a:rPr>
              <a:t>Asked to join Parents as Teachers Advisory Board in 2020.  Health Department is now a partner in the planning process</a:t>
            </a:r>
            <a:endParaRPr kumimoji="0" lang="en-MY" sz="1200" b="0" i="0" u="none" strike="noStrike" kern="1200" cap="none" spc="0" normalizeH="0" baseline="0" noProof="0" dirty="0">
              <a:ln>
                <a:noFill/>
              </a:ln>
              <a:solidFill>
                <a:srgbClr val="012169"/>
              </a:solidFill>
              <a:effectLst/>
              <a:uLnTx/>
              <a:uFillTx/>
              <a:latin typeface="Montserrat"/>
              <a:ea typeface="+mn-ea"/>
              <a:cs typeface="+mn-cs"/>
            </a:endParaRPr>
          </a:p>
        </p:txBody>
      </p:sp>
      <p:sp>
        <p:nvSpPr>
          <p:cNvPr id="5" name="Oval 4">
            <a:extLst>
              <a:ext uri="{FF2B5EF4-FFF2-40B4-BE49-F238E27FC236}">
                <a16:creationId xmlns:a16="http://schemas.microsoft.com/office/drawing/2014/main" id="{D48D8923-B265-EC10-37B6-024374299D9F}"/>
              </a:ext>
            </a:extLst>
          </p:cNvPr>
          <p:cNvSpPr/>
          <p:nvPr/>
        </p:nvSpPr>
        <p:spPr>
          <a:xfrm>
            <a:off x="8615725" y="3809998"/>
            <a:ext cx="720000" cy="720000"/>
          </a:xfrm>
          <a:prstGeom prst="ellipse">
            <a:avLst/>
          </a:prstGeom>
          <a:solidFill>
            <a:schemeClr val="accent2"/>
          </a:solidFill>
          <a:ln>
            <a:solidFill>
              <a:srgbClr val="080808"/>
            </a:solidFill>
          </a:ln>
          <a:effectLst>
            <a:outerShdw blurRad="381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MY" sz="1800" b="0" i="0" u="none" strike="noStrike" kern="1200" cap="none" spc="0" normalizeH="0" baseline="0" noProof="0" dirty="0">
              <a:ln>
                <a:noFill/>
              </a:ln>
              <a:solidFill>
                <a:srgbClr val="012169"/>
              </a:solidFill>
              <a:effectLst/>
              <a:uLnTx/>
              <a:uFillTx/>
              <a:latin typeface="Montserrat"/>
              <a:ea typeface="+mn-ea"/>
              <a:cs typeface="+mn-cs"/>
            </a:endParaRPr>
          </a:p>
        </p:txBody>
      </p:sp>
      <p:sp>
        <p:nvSpPr>
          <p:cNvPr id="7" name="TextBox 6">
            <a:extLst>
              <a:ext uri="{FF2B5EF4-FFF2-40B4-BE49-F238E27FC236}">
                <a16:creationId xmlns:a16="http://schemas.microsoft.com/office/drawing/2014/main" id="{A5E735D8-37A9-2B09-63EC-9B768306A731}"/>
              </a:ext>
            </a:extLst>
          </p:cNvPr>
          <p:cNvSpPr txBox="1"/>
          <p:nvPr/>
        </p:nvSpPr>
        <p:spPr>
          <a:xfrm>
            <a:off x="2960758" y="4547891"/>
            <a:ext cx="1487553" cy="120032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MY" sz="1200" dirty="0">
                <a:solidFill>
                  <a:srgbClr val="012169"/>
                </a:solidFill>
                <a:latin typeface="Montserrat ExtraBold"/>
                <a:ea typeface="Open Sans SemiBold" panose="020B0706030804020204" pitchFamily="34" charset="0"/>
                <a:cs typeface="Open Sans SemiBold" panose="020B0706030804020204" pitchFamily="34" charset="0"/>
              </a:rPr>
              <a:t>Have become a  trusted partner; schools and </a:t>
            </a:r>
          </a:p>
          <a:p>
            <a:pPr marL="0" marR="0" lvl="0" indent="0" algn="ctr" defTabSz="914400" rtl="0" eaLnBrk="1" fontAlgn="auto" latinLnBrk="0" hangingPunct="1">
              <a:lnSpc>
                <a:spcPct val="100000"/>
              </a:lnSpc>
              <a:spcBef>
                <a:spcPts val="0"/>
              </a:spcBef>
              <a:spcAft>
                <a:spcPts val="0"/>
              </a:spcAft>
              <a:buClrTx/>
              <a:buSzTx/>
              <a:buFontTx/>
              <a:buNone/>
              <a:tabLst/>
              <a:defRPr/>
            </a:pPr>
            <a:r>
              <a:rPr lang="en-MY" sz="1200" dirty="0">
                <a:solidFill>
                  <a:srgbClr val="012169"/>
                </a:solidFill>
                <a:latin typeface="Montserrat ExtraBold"/>
                <a:ea typeface="Open Sans SemiBold" panose="020B0706030804020204" pitchFamily="34" charset="0"/>
                <a:cs typeface="Open Sans SemiBold" panose="020B0706030804020204" pitchFamily="34" charset="0"/>
              </a:rPr>
              <a:t>community partners reach out </a:t>
            </a:r>
            <a:endParaRPr kumimoji="0" lang="en-MY" sz="1200" b="0" i="0" u="none" strike="noStrike" kern="1200" cap="none" spc="0" normalizeH="0" baseline="0" noProof="0" dirty="0">
              <a:ln>
                <a:noFill/>
              </a:ln>
              <a:solidFill>
                <a:srgbClr val="012169"/>
              </a:solidFill>
              <a:effectLst/>
              <a:uLnTx/>
              <a:uFillTx/>
              <a:latin typeface="Montserrat"/>
              <a:ea typeface="+mn-ea"/>
              <a:cs typeface="+mn-cs"/>
            </a:endParaRPr>
          </a:p>
        </p:txBody>
      </p:sp>
      <p:sp>
        <p:nvSpPr>
          <p:cNvPr id="8" name="Isosceles Triangle 7">
            <a:extLst>
              <a:ext uri="{FF2B5EF4-FFF2-40B4-BE49-F238E27FC236}">
                <a16:creationId xmlns:a16="http://schemas.microsoft.com/office/drawing/2014/main" id="{2EBFBCE8-8271-5244-A94A-E3ED61854846}"/>
              </a:ext>
            </a:extLst>
          </p:cNvPr>
          <p:cNvSpPr/>
          <p:nvPr/>
        </p:nvSpPr>
        <p:spPr>
          <a:xfrm rot="16200000">
            <a:off x="1682290" y="3931356"/>
            <a:ext cx="564445" cy="477285"/>
          </a:xfrm>
          <a:prstGeom prst="triangle">
            <a:avLst/>
          </a:prstGeom>
          <a:ln>
            <a:solidFill>
              <a:srgbClr val="080808"/>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sp>
        <p:nvSpPr>
          <p:cNvPr id="6" name="Oval 5">
            <a:extLst>
              <a:ext uri="{FF2B5EF4-FFF2-40B4-BE49-F238E27FC236}">
                <a16:creationId xmlns:a16="http://schemas.microsoft.com/office/drawing/2014/main" id="{5052C4E7-357F-C6C6-DA94-B30A7E4BFCD7}"/>
              </a:ext>
            </a:extLst>
          </p:cNvPr>
          <p:cNvSpPr/>
          <p:nvPr/>
        </p:nvSpPr>
        <p:spPr>
          <a:xfrm>
            <a:off x="3292293" y="3809998"/>
            <a:ext cx="720000" cy="720000"/>
          </a:xfrm>
          <a:prstGeom prst="ellipse">
            <a:avLst/>
          </a:prstGeom>
          <a:solidFill>
            <a:schemeClr val="accent2"/>
          </a:solidFill>
          <a:ln>
            <a:solidFill>
              <a:srgbClr val="080808"/>
            </a:solidFill>
          </a:ln>
          <a:effectLst>
            <a:outerShdw blurRad="381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MY" sz="1800" b="0" i="0" u="none" strike="noStrike" kern="1200" cap="none" spc="0" normalizeH="0" baseline="0" noProof="0" dirty="0">
              <a:ln>
                <a:noFill/>
              </a:ln>
              <a:solidFill>
                <a:srgbClr val="012169"/>
              </a:solidFill>
              <a:effectLst/>
              <a:uLnTx/>
              <a:uFillTx/>
              <a:latin typeface="Montserrat"/>
              <a:ea typeface="+mn-ea"/>
              <a:cs typeface="+mn-cs"/>
            </a:endParaRPr>
          </a:p>
        </p:txBody>
      </p:sp>
    </p:spTree>
    <p:extLst>
      <p:ext uri="{BB962C8B-B14F-4D97-AF65-F5344CB8AC3E}">
        <p14:creationId xmlns:p14="http://schemas.microsoft.com/office/powerpoint/2010/main" val="543135107"/>
      </p:ext>
    </p:extLst>
  </p:cSld>
  <p:clrMapOvr>
    <a:masterClrMapping/>
  </p:clrMapOvr>
  <p:transition spd="slow">
    <p:push dir="u"/>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B596B02-C172-47F2-A739-065087072ECC}"/>
              </a:ext>
            </a:extLst>
          </p:cNvPr>
          <p:cNvSpPr>
            <a:spLocks noGrp="1"/>
          </p:cNvSpPr>
          <p:nvPr>
            <p:ph type="title"/>
          </p:nvPr>
        </p:nvSpPr>
        <p:spPr>
          <a:xfrm>
            <a:off x="838199" y="697370"/>
            <a:ext cx="10515600" cy="886732"/>
          </a:xfrm>
        </p:spPr>
        <p:txBody>
          <a:bodyPr/>
          <a:lstStyle/>
          <a:p>
            <a:r>
              <a:rPr lang="en-US" dirty="0"/>
              <a:t>Achievements</a:t>
            </a:r>
            <a:br>
              <a:rPr lang="en-US" dirty="0"/>
            </a:br>
            <a:r>
              <a:rPr lang="en-US" sz="2000" dirty="0">
                <a:latin typeface="+mn-lt"/>
              </a:rPr>
              <a:t>as a Result of Partnership</a:t>
            </a:r>
            <a:br>
              <a:rPr lang="en-US" dirty="0"/>
            </a:br>
            <a:endParaRPr lang="en-US" dirty="0"/>
          </a:p>
        </p:txBody>
      </p:sp>
      <p:sp>
        <p:nvSpPr>
          <p:cNvPr id="5" name="Rectangle: Rounded Corners 4">
            <a:extLst>
              <a:ext uri="{FF2B5EF4-FFF2-40B4-BE49-F238E27FC236}">
                <a16:creationId xmlns:a16="http://schemas.microsoft.com/office/drawing/2014/main" id="{51359209-BF18-446C-9876-AF2B74E29D0F}"/>
              </a:ext>
            </a:extLst>
          </p:cNvPr>
          <p:cNvSpPr/>
          <p:nvPr/>
        </p:nvSpPr>
        <p:spPr>
          <a:xfrm>
            <a:off x="838200" y="2462031"/>
            <a:ext cx="2437435" cy="3009418"/>
          </a:xfrm>
          <a:prstGeom prst="roundRect">
            <a:avLst>
              <a:gd name="adj" fmla="val 7644"/>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12169"/>
              </a:solidFill>
              <a:effectLst/>
              <a:uLnTx/>
              <a:uFillTx/>
              <a:latin typeface="Montserrat"/>
              <a:ea typeface="+mn-ea"/>
              <a:cs typeface="+mn-cs"/>
            </a:endParaRPr>
          </a:p>
        </p:txBody>
      </p:sp>
      <p:sp>
        <p:nvSpPr>
          <p:cNvPr id="7" name="Rectangle: Top Corners Rounded 6">
            <a:extLst>
              <a:ext uri="{FF2B5EF4-FFF2-40B4-BE49-F238E27FC236}">
                <a16:creationId xmlns:a16="http://schemas.microsoft.com/office/drawing/2014/main" id="{7BEF54B8-24F5-4610-9530-1AD73C4143A8}"/>
              </a:ext>
            </a:extLst>
          </p:cNvPr>
          <p:cNvSpPr/>
          <p:nvPr/>
        </p:nvSpPr>
        <p:spPr>
          <a:xfrm rot="10800000">
            <a:off x="838199" y="4765393"/>
            <a:ext cx="2437436" cy="706056"/>
          </a:xfrm>
          <a:prstGeom prst="round2SameRect">
            <a:avLst>
              <a:gd name="adj1" fmla="val 27305"/>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12169"/>
              </a:solidFill>
              <a:effectLst/>
              <a:uLnTx/>
              <a:uFillTx/>
              <a:latin typeface="Montserrat"/>
              <a:ea typeface="+mn-ea"/>
              <a:cs typeface="+mn-cs"/>
            </a:endParaRPr>
          </a:p>
        </p:txBody>
      </p:sp>
      <p:sp>
        <p:nvSpPr>
          <p:cNvPr id="9" name="Oval 8">
            <a:extLst>
              <a:ext uri="{FF2B5EF4-FFF2-40B4-BE49-F238E27FC236}">
                <a16:creationId xmlns:a16="http://schemas.microsoft.com/office/drawing/2014/main" id="{0773AB91-A27F-4A1A-8905-EC538EDF978E}"/>
              </a:ext>
            </a:extLst>
          </p:cNvPr>
          <p:cNvSpPr/>
          <p:nvPr/>
        </p:nvSpPr>
        <p:spPr>
          <a:xfrm>
            <a:off x="1532680" y="1937794"/>
            <a:ext cx="1048474" cy="1048474"/>
          </a:xfrm>
          <a:prstGeom prst="ellipse">
            <a:avLst/>
          </a:prstGeom>
          <a:solidFill>
            <a:schemeClr val="bg2"/>
          </a:solidFill>
          <a:ln w="635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12169"/>
              </a:solidFill>
              <a:effectLst/>
              <a:uLnTx/>
              <a:uFillTx/>
              <a:latin typeface="Montserrat"/>
              <a:ea typeface="+mn-ea"/>
              <a:cs typeface="+mn-cs"/>
            </a:endParaRPr>
          </a:p>
        </p:txBody>
      </p:sp>
      <p:sp>
        <p:nvSpPr>
          <p:cNvPr id="11" name="Rectangle 10">
            <a:extLst>
              <a:ext uri="{FF2B5EF4-FFF2-40B4-BE49-F238E27FC236}">
                <a16:creationId xmlns:a16="http://schemas.microsoft.com/office/drawing/2014/main" id="{44E8EAD8-EEC4-48A0-BC0B-92A0A93B888A}"/>
              </a:ext>
            </a:extLst>
          </p:cNvPr>
          <p:cNvSpPr/>
          <p:nvPr/>
        </p:nvSpPr>
        <p:spPr>
          <a:xfrm>
            <a:off x="836574" y="3042078"/>
            <a:ext cx="2437436" cy="175432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MY" sz="1200" dirty="0">
                <a:solidFill>
                  <a:srgbClr val="012169"/>
                </a:solidFill>
                <a:latin typeface="Montserrat" panose="00000500000000000000" pitchFamily="50" charset="0"/>
              </a:rPr>
              <a:t>Increased number of youth engaged in daily physical activity; created</a:t>
            </a:r>
            <a:r>
              <a:rPr kumimoji="0" lang="en-MY" sz="1200" b="0" i="0" u="none" strike="noStrike" kern="1200" cap="none" spc="0" normalizeH="0" baseline="0" noProof="0" dirty="0">
                <a:ln>
                  <a:noFill/>
                </a:ln>
                <a:solidFill>
                  <a:srgbClr val="012169"/>
                </a:solidFill>
                <a:effectLst/>
                <a:uLnTx/>
                <a:uFillTx/>
                <a:latin typeface="Montserrat" panose="00000500000000000000" pitchFamily="50" charset="0"/>
                <a:ea typeface="+mn-ea"/>
                <a:cs typeface="+mn-cs"/>
              </a:rPr>
              <a:t> a county-wide youth cross country team with 30-38 youth runners each season which led to middle school developing a cross country team.</a:t>
            </a:r>
          </a:p>
        </p:txBody>
      </p:sp>
      <p:sp>
        <p:nvSpPr>
          <p:cNvPr id="60" name="TextBox 59">
            <a:extLst>
              <a:ext uri="{FF2B5EF4-FFF2-40B4-BE49-F238E27FC236}">
                <a16:creationId xmlns:a16="http://schemas.microsoft.com/office/drawing/2014/main" id="{38614829-287C-4105-9E8E-0A5523BB44A1}"/>
              </a:ext>
            </a:extLst>
          </p:cNvPr>
          <p:cNvSpPr txBox="1"/>
          <p:nvPr/>
        </p:nvSpPr>
        <p:spPr>
          <a:xfrm>
            <a:off x="1175884" y="4919412"/>
            <a:ext cx="1758816" cy="369332"/>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rgbClr val="FFFFFF"/>
                </a:solidFill>
                <a:latin typeface="Montserrat ExtraBold"/>
                <a:ea typeface="Open Sans SemiBold" panose="020B0706030804020204" pitchFamily="34" charset="0"/>
                <a:cs typeface="Open Sans SemiBold" panose="020B0706030804020204" pitchFamily="34" charset="0"/>
              </a:rPr>
              <a:t>2021-Present</a:t>
            </a:r>
            <a:endParaRPr kumimoji="0" lang="en-US" sz="1800" b="0" i="0" u="none" strike="noStrike" kern="1200" cap="none" spc="0" normalizeH="0" baseline="0" noProof="0" dirty="0">
              <a:ln>
                <a:noFill/>
              </a:ln>
              <a:solidFill>
                <a:srgbClr val="FFFFFF"/>
              </a:solidFill>
              <a:effectLst/>
              <a:uLnTx/>
              <a:uFillTx/>
              <a:latin typeface="Montserrat ExtraBold"/>
              <a:ea typeface="Open Sans SemiBold" panose="020B0706030804020204" pitchFamily="34" charset="0"/>
              <a:cs typeface="Open Sans SemiBold" panose="020B0706030804020204" pitchFamily="34" charset="0"/>
            </a:endParaRPr>
          </a:p>
        </p:txBody>
      </p:sp>
      <p:sp>
        <p:nvSpPr>
          <p:cNvPr id="61" name="Rectangle: Rounded Corners 60">
            <a:extLst>
              <a:ext uri="{FF2B5EF4-FFF2-40B4-BE49-F238E27FC236}">
                <a16:creationId xmlns:a16="http://schemas.microsoft.com/office/drawing/2014/main" id="{29C06165-E87F-42F9-B896-901602D7214C}"/>
              </a:ext>
            </a:extLst>
          </p:cNvPr>
          <p:cNvSpPr/>
          <p:nvPr/>
        </p:nvSpPr>
        <p:spPr>
          <a:xfrm>
            <a:off x="3658565" y="2462031"/>
            <a:ext cx="2437435" cy="3009418"/>
          </a:xfrm>
          <a:prstGeom prst="roundRect">
            <a:avLst>
              <a:gd name="adj" fmla="val 7644"/>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12169"/>
              </a:solidFill>
              <a:effectLst/>
              <a:uLnTx/>
              <a:uFillTx/>
              <a:latin typeface="Montserrat"/>
              <a:ea typeface="+mn-ea"/>
              <a:cs typeface="+mn-cs"/>
            </a:endParaRPr>
          </a:p>
        </p:txBody>
      </p:sp>
      <p:sp>
        <p:nvSpPr>
          <p:cNvPr id="62" name="Rectangle: Top Corners Rounded 61">
            <a:extLst>
              <a:ext uri="{FF2B5EF4-FFF2-40B4-BE49-F238E27FC236}">
                <a16:creationId xmlns:a16="http://schemas.microsoft.com/office/drawing/2014/main" id="{218A52C9-980F-4553-A30F-48B37191140A}"/>
              </a:ext>
            </a:extLst>
          </p:cNvPr>
          <p:cNvSpPr/>
          <p:nvPr/>
        </p:nvSpPr>
        <p:spPr>
          <a:xfrm rot="10800000">
            <a:off x="3658564" y="4765393"/>
            <a:ext cx="2437436" cy="706056"/>
          </a:xfrm>
          <a:prstGeom prst="round2SameRect">
            <a:avLst>
              <a:gd name="adj1" fmla="val 27305"/>
              <a:gd name="adj2"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12169"/>
              </a:solidFill>
              <a:effectLst/>
              <a:uLnTx/>
              <a:uFillTx/>
              <a:latin typeface="Montserrat"/>
              <a:ea typeface="+mn-ea"/>
              <a:cs typeface="+mn-cs"/>
            </a:endParaRPr>
          </a:p>
        </p:txBody>
      </p:sp>
      <p:sp>
        <p:nvSpPr>
          <p:cNvPr id="63" name="Oval 62">
            <a:extLst>
              <a:ext uri="{FF2B5EF4-FFF2-40B4-BE49-F238E27FC236}">
                <a16:creationId xmlns:a16="http://schemas.microsoft.com/office/drawing/2014/main" id="{125B6786-B5E4-49D6-869D-89AA93C0CB63}"/>
              </a:ext>
            </a:extLst>
          </p:cNvPr>
          <p:cNvSpPr/>
          <p:nvPr/>
        </p:nvSpPr>
        <p:spPr>
          <a:xfrm>
            <a:off x="4392900" y="1937793"/>
            <a:ext cx="1048474" cy="1048474"/>
          </a:xfrm>
          <a:prstGeom prst="ellipse">
            <a:avLst/>
          </a:prstGeom>
          <a:solidFill>
            <a:schemeClr val="bg2"/>
          </a:solidFill>
          <a:ln w="635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12169"/>
              </a:solidFill>
              <a:effectLst/>
              <a:uLnTx/>
              <a:uFillTx/>
              <a:latin typeface="Montserrat"/>
              <a:ea typeface="+mn-ea"/>
              <a:cs typeface="+mn-cs"/>
            </a:endParaRPr>
          </a:p>
        </p:txBody>
      </p:sp>
      <p:sp>
        <p:nvSpPr>
          <p:cNvPr id="64" name="Rectangle 63">
            <a:extLst>
              <a:ext uri="{FF2B5EF4-FFF2-40B4-BE49-F238E27FC236}">
                <a16:creationId xmlns:a16="http://schemas.microsoft.com/office/drawing/2014/main" id="{1C30D3FA-503E-4B1D-8A33-D62F4F0EC36E}"/>
              </a:ext>
            </a:extLst>
          </p:cNvPr>
          <p:cNvSpPr/>
          <p:nvPr/>
        </p:nvSpPr>
        <p:spPr>
          <a:xfrm>
            <a:off x="3658562" y="3308693"/>
            <a:ext cx="2437435" cy="1200329"/>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MY" sz="1200" b="0" i="0" u="none" strike="noStrike" kern="1200" cap="none" spc="0" normalizeH="0" baseline="0" noProof="0" dirty="0">
                <a:ln>
                  <a:noFill/>
                </a:ln>
                <a:solidFill>
                  <a:srgbClr val="012169"/>
                </a:solidFill>
                <a:effectLst/>
                <a:uLnTx/>
                <a:uFillTx/>
                <a:latin typeface="Montserrat" panose="00000500000000000000" pitchFamily="50" charset="0"/>
                <a:ea typeface="+mn-ea"/>
                <a:cs typeface="+mn-cs"/>
              </a:rPr>
              <a:t>Increased access to healthy food options in schools. Incorporated healthy food choices into sports concession menus at North Shelby.</a:t>
            </a:r>
          </a:p>
        </p:txBody>
      </p:sp>
      <p:sp>
        <p:nvSpPr>
          <p:cNvPr id="65" name="TextBox 64">
            <a:extLst>
              <a:ext uri="{FF2B5EF4-FFF2-40B4-BE49-F238E27FC236}">
                <a16:creationId xmlns:a16="http://schemas.microsoft.com/office/drawing/2014/main" id="{B013CE68-D861-49F5-B2C6-4F36CEBB4666}"/>
              </a:ext>
            </a:extLst>
          </p:cNvPr>
          <p:cNvSpPr txBox="1"/>
          <p:nvPr/>
        </p:nvSpPr>
        <p:spPr>
          <a:xfrm>
            <a:off x="4498212" y="4919412"/>
            <a:ext cx="825868" cy="369332"/>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Montserrat ExtraBold"/>
                <a:ea typeface="Open Sans SemiBold" panose="020B0706030804020204" pitchFamily="34" charset="0"/>
                <a:cs typeface="Open Sans SemiBold" panose="020B0706030804020204" pitchFamily="34" charset="0"/>
              </a:rPr>
              <a:t> 2023</a:t>
            </a:r>
          </a:p>
        </p:txBody>
      </p:sp>
      <p:sp>
        <p:nvSpPr>
          <p:cNvPr id="66" name="Rectangle: Rounded Corners 65">
            <a:extLst>
              <a:ext uri="{FF2B5EF4-FFF2-40B4-BE49-F238E27FC236}">
                <a16:creationId xmlns:a16="http://schemas.microsoft.com/office/drawing/2014/main" id="{F55A9534-A0CE-4D11-9293-AFEC51DDC081}"/>
              </a:ext>
            </a:extLst>
          </p:cNvPr>
          <p:cNvSpPr/>
          <p:nvPr/>
        </p:nvSpPr>
        <p:spPr>
          <a:xfrm>
            <a:off x="6478930" y="2462031"/>
            <a:ext cx="2437435" cy="3009418"/>
          </a:xfrm>
          <a:prstGeom prst="roundRect">
            <a:avLst>
              <a:gd name="adj" fmla="val 7644"/>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12169"/>
              </a:solidFill>
              <a:effectLst/>
              <a:uLnTx/>
              <a:uFillTx/>
              <a:latin typeface="Montserrat"/>
              <a:ea typeface="+mn-ea"/>
              <a:cs typeface="+mn-cs"/>
            </a:endParaRPr>
          </a:p>
        </p:txBody>
      </p:sp>
      <p:sp>
        <p:nvSpPr>
          <p:cNvPr id="67" name="Rectangle: Top Corners Rounded 66">
            <a:extLst>
              <a:ext uri="{FF2B5EF4-FFF2-40B4-BE49-F238E27FC236}">
                <a16:creationId xmlns:a16="http://schemas.microsoft.com/office/drawing/2014/main" id="{79D783B7-68B4-4EF8-B78A-249F419D6423}"/>
              </a:ext>
            </a:extLst>
          </p:cNvPr>
          <p:cNvSpPr/>
          <p:nvPr/>
        </p:nvSpPr>
        <p:spPr>
          <a:xfrm rot="10800000">
            <a:off x="6478929" y="4765393"/>
            <a:ext cx="2437436" cy="706056"/>
          </a:xfrm>
          <a:prstGeom prst="round2SameRect">
            <a:avLst>
              <a:gd name="adj1" fmla="val 27305"/>
              <a:gd name="adj2"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12169"/>
              </a:solidFill>
              <a:effectLst/>
              <a:uLnTx/>
              <a:uFillTx/>
              <a:latin typeface="Montserrat"/>
              <a:ea typeface="+mn-ea"/>
              <a:cs typeface="+mn-cs"/>
            </a:endParaRPr>
          </a:p>
        </p:txBody>
      </p:sp>
      <p:sp>
        <p:nvSpPr>
          <p:cNvPr id="68" name="Oval 67">
            <a:extLst>
              <a:ext uri="{FF2B5EF4-FFF2-40B4-BE49-F238E27FC236}">
                <a16:creationId xmlns:a16="http://schemas.microsoft.com/office/drawing/2014/main" id="{66E01F82-AC73-413A-ABF7-8F37C2A0A9B8}"/>
              </a:ext>
            </a:extLst>
          </p:cNvPr>
          <p:cNvSpPr/>
          <p:nvPr/>
        </p:nvSpPr>
        <p:spPr>
          <a:xfrm>
            <a:off x="7173410" y="1937794"/>
            <a:ext cx="1048474" cy="1048474"/>
          </a:xfrm>
          <a:prstGeom prst="ellipse">
            <a:avLst/>
          </a:prstGeom>
          <a:solidFill>
            <a:schemeClr val="bg2"/>
          </a:solidFill>
          <a:ln w="635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12169"/>
              </a:solidFill>
              <a:effectLst/>
              <a:uLnTx/>
              <a:uFillTx/>
              <a:latin typeface="Montserrat"/>
              <a:ea typeface="+mn-ea"/>
              <a:cs typeface="+mn-cs"/>
            </a:endParaRPr>
          </a:p>
        </p:txBody>
      </p:sp>
      <p:sp>
        <p:nvSpPr>
          <p:cNvPr id="70" name="TextBox 69">
            <a:extLst>
              <a:ext uri="{FF2B5EF4-FFF2-40B4-BE49-F238E27FC236}">
                <a16:creationId xmlns:a16="http://schemas.microsoft.com/office/drawing/2014/main" id="{24CF290C-D7AE-4ECA-99FD-C68D7F78EE42}"/>
              </a:ext>
            </a:extLst>
          </p:cNvPr>
          <p:cNvSpPr txBox="1"/>
          <p:nvPr/>
        </p:nvSpPr>
        <p:spPr>
          <a:xfrm>
            <a:off x="7318376" y="4917452"/>
            <a:ext cx="758541" cy="369332"/>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Montserrat ExtraBold"/>
                <a:ea typeface="Open Sans SemiBold" panose="020B0706030804020204" pitchFamily="34" charset="0"/>
                <a:cs typeface="Open Sans SemiBold" panose="020B0706030804020204" pitchFamily="34" charset="0"/>
              </a:rPr>
              <a:t>2023</a:t>
            </a:r>
          </a:p>
        </p:txBody>
      </p:sp>
      <p:sp>
        <p:nvSpPr>
          <p:cNvPr id="71" name="Rectangle: Rounded Corners 70">
            <a:extLst>
              <a:ext uri="{FF2B5EF4-FFF2-40B4-BE49-F238E27FC236}">
                <a16:creationId xmlns:a16="http://schemas.microsoft.com/office/drawing/2014/main" id="{F477C491-C8AC-4EF2-9022-29F649E17A3A}"/>
              </a:ext>
            </a:extLst>
          </p:cNvPr>
          <p:cNvSpPr/>
          <p:nvPr/>
        </p:nvSpPr>
        <p:spPr>
          <a:xfrm>
            <a:off x="9299295" y="2462031"/>
            <a:ext cx="2437435" cy="3009418"/>
          </a:xfrm>
          <a:prstGeom prst="roundRect">
            <a:avLst>
              <a:gd name="adj" fmla="val 7644"/>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12169"/>
              </a:solidFill>
              <a:effectLst/>
              <a:uLnTx/>
              <a:uFillTx/>
              <a:latin typeface="Montserrat"/>
              <a:ea typeface="+mn-ea"/>
              <a:cs typeface="+mn-cs"/>
            </a:endParaRPr>
          </a:p>
        </p:txBody>
      </p:sp>
      <p:sp>
        <p:nvSpPr>
          <p:cNvPr id="72" name="Rectangle: Top Corners Rounded 71">
            <a:extLst>
              <a:ext uri="{FF2B5EF4-FFF2-40B4-BE49-F238E27FC236}">
                <a16:creationId xmlns:a16="http://schemas.microsoft.com/office/drawing/2014/main" id="{4F7FDEAC-B6CA-43AB-A6E2-B368B40B1288}"/>
              </a:ext>
            </a:extLst>
          </p:cNvPr>
          <p:cNvSpPr/>
          <p:nvPr/>
        </p:nvSpPr>
        <p:spPr>
          <a:xfrm rot="10800000">
            <a:off x="9299294" y="4765393"/>
            <a:ext cx="2437436" cy="706056"/>
          </a:xfrm>
          <a:prstGeom prst="round2SameRect">
            <a:avLst>
              <a:gd name="adj1" fmla="val 27305"/>
              <a:gd name="adj2" fmla="val 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12169"/>
              </a:solidFill>
              <a:effectLst/>
              <a:uLnTx/>
              <a:uFillTx/>
              <a:latin typeface="Montserrat"/>
              <a:ea typeface="+mn-ea"/>
              <a:cs typeface="+mn-cs"/>
            </a:endParaRPr>
          </a:p>
        </p:txBody>
      </p:sp>
      <p:sp>
        <p:nvSpPr>
          <p:cNvPr id="73" name="Oval 72">
            <a:extLst>
              <a:ext uri="{FF2B5EF4-FFF2-40B4-BE49-F238E27FC236}">
                <a16:creationId xmlns:a16="http://schemas.microsoft.com/office/drawing/2014/main" id="{D5B11DAD-338C-4F80-8EE8-601A92CFDD6E}"/>
              </a:ext>
            </a:extLst>
          </p:cNvPr>
          <p:cNvSpPr/>
          <p:nvPr/>
        </p:nvSpPr>
        <p:spPr>
          <a:xfrm>
            <a:off x="9993775" y="2041001"/>
            <a:ext cx="1048474" cy="1048474"/>
          </a:xfrm>
          <a:prstGeom prst="ellipse">
            <a:avLst/>
          </a:prstGeom>
          <a:solidFill>
            <a:schemeClr val="bg2"/>
          </a:solidFill>
          <a:ln w="635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12169"/>
              </a:solidFill>
              <a:effectLst/>
              <a:uLnTx/>
              <a:uFillTx/>
              <a:latin typeface="Montserrat"/>
              <a:ea typeface="+mn-ea"/>
              <a:cs typeface="+mn-cs"/>
            </a:endParaRPr>
          </a:p>
        </p:txBody>
      </p:sp>
      <p:sp>
        <p:nvSpPr>
          <p:cNvPr id="75" name="TextBox 74">
            <a:extLst>
              <a:ext uri="{FF2B5EF4-FFF2-40B4-BE49-F238E27FC236}">
                <a16:creationId xmlns:a16="http://schemas.microsoft.com/office/drawing/2014/main" id="{36A15E79-EEE6-4994-806B-81D359BD69FF}"/>
              </a:ext>
            </a:extLst>
          </p:cNvPr>
          <p:cNvSpPr txBox="1"/>
          <p:nvPr/>
        </p:nvSpPr>
        <p:spPr>
          <a:xfrm>
            <a:off x="9947182" y="4917452"/>
            <a:ext cx="1141659" cy="369332"/>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rgbClr val="FFFFFF"/>
                </a:solidFill>
                <a:latin typeface="Montserrat ExtraBold"/>
                <a:ea typeface="Open Sans SemiBold" panose="020B0706030804020204" pitchFamily="34" charset="0"/>
                <a:cs typeface="Open Sans SemiBold" panose="020B0706030804020204" pitchFamily="34" charset="0"/>
              </a:rPr>
              <a:t>Present</a:t>
            </a:r>
            <a:endParaRPr kumimoji="0" lang="en-US" sz="1800" b="0" i="0" u="none" strike="noStrike" kern="1200" cap="none" spc="0" normalizeH="0" baseline="0" noProof="0" dirty="0">
              <a:ln>
                <a:noFill/>
              </a:ln>
              <a:solidFill>
                <a:srgbClr val="FFFFFF"/>
              </a:solidFill>
              <a:effectLst/>
              <a:uLnTx/>
              <a:uFillTx/>
              <a:latin typeface="Montserrat ExtraBold"/>
              <a:ea typeface="Open Sans SemiBold" panose="020B0706030804020204" pitchFamily="34" charset="0"/>
              <a:cs typeface="Open Sans SemiBold" panose="020B0706030804020204" pitchFamily="34" charset="0"/>
            </a:endParaRPr>
          </a:p>
        </p:txBody>
      </p:sp>
      <p:sp>
        <p:nvSpPr>
          <p:cNvPr id="6" name="Graphic 462">
            <a:extLst>
              <a:ext uri="{FF2B5EF4-FFF2-40B4-BE49-F238E27FC236}">
                <a16:creationId xmlns:a16="http://schemas.microsoft.com/office/drawing/2014/main" id="{ED70B325-C70F-9A4A-1A98-C1CB6D75BE9A}"/>
              </a:ext>
            </a:extLst>
          </p:cNvPr>
          <p:cNvSpPr/>
          <p:nvPr/>
        </p:nvSpPr>
        <p:spPr>
          <a:xfrm>
            <a:off x="1886674" y="2216015"/>
            <a:ext cx="337237" cy="416562"/>
          </a:xfrm>
          <a:custGeom>
            <a:avLst/>
            <a:gdLst>
              <a:gd name="connsiteX0" fmla="*/ 203151 w 271462"/>
              <a:gd name="connsiteY0" fmla="*/ 0 h 328612"/>
              <a:gd name="connsiteX1" fmla="*/ 159394 w 271462"/>
              <a:gd name="connsiteY1" fmla="*/ 43755 h 328612"/>
              <a:gd name="connsiteX2" fmla="*/ 203151 w 271462"/>
              <a:gd name="connsiteY2" fmla="*/ 87511 h 328612"/>
              <a:gd name="connsiteX3" fmla="*/ 247352 w 271462"/>
              <a:gd name="connsiteY3" fmla="*/ 43755 h 328612"/>
              <a:gd name="connsiteX4" fmla="*/ 203151 w 271462"/>
              <a:gd name="connsiteY4" fmla="*/ 0 h 328612"/>
              <a:gd name="connsiteX5" fmla="*/ 203151 w 271462"/>
              <a:gd name="connsiteY5" fmla="*/ 28575 h 328612"/>
              <a:gd name="connsiteX6" fmla="*/ 218777 w 271462"/>
              <a:gd name="connsiteY6" fmla="*/ 43755 h 328612"/>
              <a:gd name="connsiteX7" fmla="*/ 203151 w 271462"/>
              <a:gd name="connsiteY7" fmla="*/ 58936 h 328612"/>
              <a:gd name="connsiteX8" fmla="*/ 187969 w 271462"/>
              <a:gd name="connsiteY8" fmla="*/ 43755 h 328612"/>
              <a:gd name="connsiteX9" fmla="*/ 203151 w 271462"/>
              <a:gd name="connsiteY9" fmla="*/ 28575 h 328612"/>
              <a:gd name="connsiteX10" fmla="*/ 99120 w 271462"/>
              <a:gd name="connsiteY10" fmla="*/ 57150 h 328612"/>
              <a:gd name="connsiteX11" fmla="*/ 80367 w 271462"/>
              <a:gd name="connsiteY11" fmla="*/ 66526 h 328612"/>
              <a:gd name="connsiteX12" fmla="*/ 32147 w 271462"/>
              <a:gd name="connsiteY12" fmla="*/ 118765 h 328612"/>
              <a:gd name="connsiteX13" fmla="*/ 53578 w 271462"/>
              <a:gd name="connsiteY13" fmla="*/ 138410 h 328612"/>
              <a:gd name="connsiteX14" fmla="*/ 101353 w 271462"/>
              <a:gd name="connsiteY14" fmla="*/ 86171 h 328612"/>
              <a:gd name="connsiteX15" fmla="*/ 103139 w 271462"/>
              <a:gd name="connsiteY15" fmla="*/ 85725 h 328612"/>
              <a:gd name="connsiteX16" fmla="*/ 125909 w 271462"/>
              <a:gd name="connsiteY16" fmla="*/ 100905 h 328612"/>
              <a:gd name="connsiteX17" fmla="*/ 92423 w 271462"/>
              <a:gd name="connsiteY17" fmla="*/ 147340 h 328612"/>
              <a:gd name="connsiteX18" fmla="*/ 96441 w 271462"/>
              <a:gd name="connsiteY18" fmla="*/ 195113 h 328612"/>
              <a:gd name="connsiteX19" fmla="*/ 146893 w 271462"/>
              <a:gd name="connsiteY19" fmla="*/ 245566 h 328612"/>
              <a:gd name="connsiteX20" fmla="*/ 105370 w 271462"/>
              <a:gd name="connsiteY20" fmla="*/ 328613 h 328612"/>
              <a:gd name="connsiteX21" fmla="*/ 137517 w 271462"/>
              <a:gd name="connsiteY21" fmla="*/ 328613 h 328612"/>
              <a:gd name="connsiteX22" fmla="*/ 172790 w 271462"/>
              <a:gd name="connsiteY22" fmla="*/ 258515 h 328612"/>
              <a:gd name="connsiteX23" fmla="*/ 167432 w 271462"/>
              <a:gd name="connsiteY23" fmla="*/ 225474 h 328612"/>
              <a:gd name="connsiteX24" fmla="*/ 116979 w 271462"/>
              <a:gd name="connsiteY24" fmla="*/ 175022 h 328612"/>
              <a:gd name="connsiteX25" fmla="*/ 116086 w 271462"/>
              <a:gd name="connsiteY25" fmla="*/ 163860 h 328612"/>
              <a:gd name="connsiteX26" fmla="*/ 149573 w 271462"/>
              <a:gd name="connsiteY26" fmla="*/ 116979 h 328612"/>
              <a:gd name="connsiteX27" fmla="*/ 161180 w 271462"/>
              <a:gd name="connsiteY27" fmla="*/ 124570 h 328612"/>
              <a:gd name="connsiteX28" fmla="*/ 183952 w 271462"/>
              <a:gd name="connsiteY28" fmla="*/ 158948 h 328612"/>
              <a:gd name="connsiteX29" fmla="*/ 207615 w 271462"/>
              <a:gd name="connsiteY29" fmla="*/ 171450 h 328612"/>
              <a:gd name="connsiteX30" fmla="*/ 271463 w 271462"/>
              <a:gd name="connsiteY30" fmla="*/ 171450 h 328612"/>
              <a:gd name="connsiteX31" fmla="*/ 271463 w 271462"/>
              <a:gd name="connsiteY31" fmla="*/ 142875 h 328612"/>
              <a:gd name="connsiteX32" fmla="*/ 207615 w 271462"/>
              <a:gd name="connsiteY32" fmla="*/ 142875 h 328612"/>
              <a:gd name="connsiteX33" fmla="*/ 183506 w 271462"/>
              <a:gd name="connsiteY33" fmla="*/ 106263 h 328612"/>
              <a:gd name="connsiteX34" fmla="*/ 181720 w 271462"/>
              <a:gd name="connsiteY34" fmla="*/ 104030 h 328612"/>
              <a:gd name="connsiteX35" fmla="*/ 179487 w 271462"/>
              <a:gd name="connsiteY35" fmla="*/ 102244 h 328612"/>
              <a:gd name="connsiteX36" fmla="*/ 119212 w 271462"/>
              <a:gd name="connsiteY36" fmla="*/ 62061 h 328612"/>
              <a:gd name="connsiteX37" fmla="*/ 99120 w 271462"/>
              <a:gd name="connsiteY37" fmla="*/ 57150 h 328612"/>
              <a:gd name="connsiteX38" fmla="*/ 86618 w 271462"/>
              <a:gd name="connsiteY38" fmla="*/ 207615 h 328612"/>
              <a:gd name="connsiteX39" fmla="*/ 65634 w 271462"/>
              <a:gd name="connsiteY39" fmla="*/ 228600 h 328612"/>
              <a:gd name="connsiteX40" fmla="*/ 0 w 271462"/>
              <a:gd name="connsiteY40" fmla="*/ 228600 h 328612"/>
              <a:gd name="connsiteX41" fmla="*/ 0 w 271462"/>
              <a:gd name="connsiteY41" fmla="*/ 257175 h 328612"/>
              <a:gd name="connsiteX42" fmla="*/ 65634 w 271462"/>
              <a:gd name="connsiteY42" fmla="*/ 257175 h 328612"/>
              <a:gd name="connsiteX43" fmla="*/ 85725 w 271462"/>
              <a:gd name="connsiteY43" fmla="*/ 248691 h 328612"/>
              <a:gd name="connsiteX44" fmla="*/ 106710 w 271462"/>
              <a:gd name="connsiteY44" fmla="*/ 227707 h 328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271462" h="328612">
                <a:moveTo>
                  <a:pt x="203151" y="0"/>
                </a:moveTo>
                <a:cubicBezTo>
                  <a:pt x="179152" y="0"/>
                  <a:pt x="159394" y="19757"/>
                  <a:pt x="159394" y="43755"/>
                </a:cubicBezTo>
                <a:cubicBezTo>
                  <a:pt x="159394" y="67754"/>
                  <a:pt x="179152" y="87511"/>
                  <a:pt x="203151" y="87511"/>
                </a:cubicBezTo>
                <a:cubicBezTo>
                  <a:pt x="227204" y="87511"/>
                  <a:pt x="247352" y="67754"/>
                  <a:pt x="247352" y="43755"/>
                </a:cubicBezTo>
                <a:cubicBezTo>
                  <a:pt x="247352" y="19757"/>
                  <a:pt x="227204" y="0"/>
                  <a:pt x="203151" y="0"/>
                </a:cubicBezTo>
                <a:close/>
                <a:moveTo>
                  <a:pt x="203151" y="28575"/>
                </a:moveTo>
                <a:cubicBezTo>
                  <a:pt x="211745" y="28575"/>
                  <a:pt x="218777" y="35216"/>
                  <a:pt x="218777" y="43755"/>
                </a:cubicBezTo>
                <a:cubicBezTo>
                  <a:pt x="218777" y="52295"/>
                  <a:pt x="211745" y="58936"/>
                  <a:pt x="203151" y="58936"/>
                </a:cubicBezTo>
                <a:cubicBezTo>
                  <a:pt x="194611" y="58936"/>
                  <a:pt x="187969" y="52350"/>
                  <a:pt x="187969" y="43755"/>
                </a:cubicBezTo>
                <a:cubicBezTo>
                  <a:pt x="187969" y="35216"/>
                  <a:pt x="194611" y="28575"/>
                  <a:pt x="203151" y="28575"/>
                </a:cubicBezTo>
                <a:close/>
                <a:moveTo>
                  <a:pt x="99120" y="57150"/>
                </a:moveTo>
                <a:cubicBezTo>
                  <a:pt x="92254" y="57987"/>
                  <a:pt x="85335" y="61168"/>
                  <a:pt x="80367" y="66526"/>
                </a:cubicBezTo>
                <a:lnTo>
                  <a:pt x="32147" y="118765"/>
                </a:lnTo>
                <a:lnTo>
                  <a:pt x="53578" y="138410"/>
                </a:lnTo>
                <a:lnTo>
                  <a:pt x="101353" y="86171"/>
                </a:lnTo>
                <a:cubicBezTo>
                  <a:pt x="101854" y="85669"/>
                  <a:pt x="102524" y="85335"/>
                  <a:pt x="103139" y="85725"/>
                </a:cubicBezTo>
                <a:lnTo>
                  <a:pt x="125909" y="100905"/>
                </a:lnTo>
                <a:lnTo>
                  <a:pt x="92423" y="147340"/>
                </a:lnTo>
                <a:cubicBezTo>
                  <a:pt x="81930" y="162075"/>
                  <a:pt x="83660" y="182333"/>
                  <a:pt x="96441" y="195113"/>
                </a:cubicBezTo>
                <a:lnTo>
                  <a:pt x="146893" y="245566"/>
                </a:lnTo>
                <a:lnTo>
                  <a:pt x="105370" y="328613"/>
                </a:lnTo>
                <a:lnTo>
                  <a:pt x="137517" y="328613"/>
                </a:lnTo>
                <a:lnTo>
                  <a:pt x="172790" y="258515"/>
                </a:lnTo>
                <a:cubicBezTo>
                  <a:pt x="178315" y="247520"/>
                  <a:pt x="176138" y="234181"/>
                  <a:pt x="167432" y="225474"/>
                </a:cubicBezTo>
                <a:lnTo>
                  <a:pt x="116979" y="175022"/>
                </a:lnTo>
                <a:cubicBezTo>
                  <a:pt x="114077" y="172120"/>
                  <a:pt x="113686" y="167208"/>
                  <a:pt x="116086" y="163860"/>
                </a:cubicBezTo>
                <a:lnTo>
                  <a:pt x="149573" y="116979"/>
                </a:lnTo>
                <a:lnTo>
                  <a:pt x="161180" y="124570"/>
                </a:lnTo>
                <a:lnTo>
                  <a:pt x="183952" y="158948"/>
                </a:lnTo>
                <a:cubicBezTo>
                  <a:pt x="189254" y="166874"/>
                  <a:pt x="198072" y="171450"/>
                  <a:pt x="207615" y="171450"/>
                </a:cubicBezTo>
                <a:lnTo>
                  <a:pt x="271463" y="171450"/>
                </a:lnTo>
                <a:lnTo>
                  <a:pt x="271463" y="142875"/>
                </a:lnTo>
                <a:lnTo>
                  <a:pt x="207615" y="142875"/>
                </a:lnTo>
                <a:lnTo>
                  <a:pt x="183506" y="106263"/>
                </a:lnTo>
                <a:lnTo>
                  <a:pt x="181720" y="104030"/>
                </a:lnTo>
                <a:lnTo>
                  <a:pt x="179487" y="102244"/>
                </a:lnTo>
                <a:lnTo>
                  <a:pt x="119212" y="62061"/>
                </a:lnTo>
                <a:cubicBezTo>
                  <a:pt x="113128" y="57987"/>
                  <a:pt x="105985" y="56313"/>
                  <a:pt x="99120" y="57150"/>
                </a:cubicBezTo>
                <a:close/>
                <a:moveTo>
                  <a:pt x="86618" y="207615"/>
                </a:moveTo>
                <a:lnTo>
                  <a:pt x="65634" y="228600"/>
                </a:lnTo>
                <a:lnTo>
                  <a:pt x="0" y="228600"/>
                </a:lnTo>
                <a:lnTo>
                  <a:pt x="0" y="257175"/>
                </a:lnTo>
                <a:lnTo>
                  <a:pt x="65634" y="257175"/>
                </a:lnTo>
                <a:cubicBezTo>
                  <a:pt x="73168" y="257175"/>
                  <a:pt x="80367" y="254106"/>
                  <a:pt x="85725" y="248691"/>
                </a:cubicBezTo>
                <a:lnTo>
                  <a:pt x="106710" y="227707"/>
                </a:lnTo>
                <a:close/>
              </a:path>
            </a:pathLst>
          </a:custGeom>
          <a:solidFill>
            <a:schemeClr val="accent1"/>
          </a:solidFill>
          <a:ln w="14288" cap="flat">
            <a:solidFill>
              <a:schemeClr val="accent4"/>
            </a:solidFill>
            <a:prstDash val="solid"/>
            <a:miter/>
          </a:ln>
        </p:spPr>
        <p:txBody>
          <a:bodyPr rtlCol="0" anchor="ctr"/>
          <a:lstStyle/>
          <a:p>
            <a:endParaRPr lang="en-US" sz="1600" dirty="0">
              <a:solidFill>
                <a:srgbClr val="222222"/>
              </a:solidFill>
              <a:latin typeface="Open Sans Light"/>
            </a:endParaRPr>
          </a:p>
        </p:txBody>
      </p:sp>
      <p:sp>
        <p:nvSpPr>
          <p:cNvPr id="10" name="Subtitle 9">
            <a:extLst>
              <a:ext uri="{FF2B5EF4-FFF2-40B4-BE49-F238E27FC236}">
                <a16:creationId xmlns:a16="http://schemas.microsoft.com/office/drawing/2014/main" id="{33F266B2-762D-5B9D-A7F8-61FED0C8E920}"/>
              </a:ext>
            </a:extLst>
          </p:cNvPr>
          <p:cNvSpPr>
            <a:spLocks noGrp="1"/>
          </p:cNvSpPr>
          <p:nvPr>
            <p:ph type="subTitle" idx="1"/>
          </p:nvPr>
        </p:nvSpPr>
        <p:spPr>
          <a:xfrm flipH="1">
            <a:off x="10876327" y="-364590"/>
            <a:ext cx="1352405" cy="128095"/>
          </a:xfrm>
        </p:spPr>
        <p:txBody>
          <a:bodyPr>
            <a:normAutofit fontScale="25000" lnSpcReduction="20000"/>
          </a:bodyPr>
          <a:lstStyle/>
          <a:p>
            <a:r>
              <a:rPr lang="en-US" dirty="0"/>
              <a:t>as a result of Partnership</a:t>
            </a:r>
          </a:p>
          <a:p>
            <a:endParaRPr lang="en-US" dirty="0"/>
          </a:p>
        </p:txBody>
      </p:sp>
      <p:pic>
        <p:nvPicPr>
          <p:cNvPr id="1030" name="Picture 6" descr="Healthy Food Icon - Free PNG &amp; SVG 3569374 - Noun Project">
            <a:extLst>
              <a:ext uri="{FF2B5EF4-FFF2-40B4-BE49-F238E27FC236}">
                <a16:creationId xmlns:a16="http://schemas.microsoft.com/office/drawing/2014/main" id="{18A70797-442A-B89F-B354-CA0275B9A0D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89744" y="2145930"/>
            <a:ext cx="654786" cy="654786"/>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Families, group, Silhouette, Family Icons, people, Family, father,  Familiar, mother, children icon">
            <a:extLst>
              <a:ext uri="{FF2B5EF4-FFF2-40B4-BE49-F238E27FC236}">
                <a16:creationId xmlns:a16="http://schemas.microsoft.com/office/drawing/2014/main" id="{4B860F53-34B9-8B8C-6C3C-9C36815A6DB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7375891" y="2147615"/>
            <a:ext cx="628830" cy="628830"/>
          </a:xfrm>
          <a:prstGeom prst="rect">
            <a:avLst/>
          </a:prstGeom>
          <a:noFill/>
          <a:extLst>
            <a:ext uri="{909E8E84-426E-40DD-AFC4-6F175D3DCCD1}">
              <a14:hiddenFill xmlns:a14="http://schemas.microsoft.com/office/drawing/2010/main">
                <a:solidFill>
                  <a:srgbClr val="FFFFFF"/>
                </a:solidFill>
              </a14:hiddenFill>
            </a:ext>
          </a:extLst>
        </p:spPr>
      </p:pic>
      <p:sp>
        <p:nvSpPr>
          <p:cNvPr id="17" name="Graphic 419">
            <a:extLst>
              <a:ext uri="{FF2B5EF4-FFF2-40B4-BE49-F238E27FC236}">
                <a16:creationId xmlns:a16="http://schemas.microsoft.com/office/drawing/2014/main" id="{5263CF28-E958-8C0C-AAD0-A436AD8DB8C0}"/>
              </a:ext>
            </a:extLst>
          </p:cNvPr>
          <p:cNvSpPr/>
          <p:nvPr/>
        </p:nvSpPr>
        <p:spPr>
          <a:xfrm>
            <a:off x="10316448" y="2365213"/>
            <a:ext cx="342872" cy="400050"/>
          </a:xfrm>
          <a:custGeom>
            <a:avLst/>
            <a:gdLst>
              <a:gd name="connsiteX0" fmla="*/ 185710 w 342872"/>
              <a:gd name="connsiteY0" fmla="*/ 0 h 400050"/>
              <a:gd name="connsiteX1" fmla="*/ 144633 w 342872"/>
              <a:gd name="connsiteY1" fmla="*/ 32147 h 400050"/>
              <a:gd name="connsiteX2" fmla="*/ 128560 w 342872"/>
              <a:gd name="connsiteY2" fmla="*/ 28575 h 400050"/>
              <a:gd name="connsiteX3" fmla="*/ 85697 w 342872"/>
              <a:gd name="connsiteY3" fmla="*/ 71438 h 400050"/>
              <a:gd name="connsiteX4" fmla="*/ 85697 w 342872"/>
              <a:gd name="connsiteY4" fmla="*/ 225028 h 400050"/>
              <a:gd name="connsiteX5" fmla="*/ 73196 w 342872"/>
              <a:gd name="connsiteY5" fmla="*/ 212527 h 400050"/>
              <a:gd name="connsiteX6" fmla="*/ 12474 w 342872"/>
              <a:gd name="connsiteY6" fmla="*/ 212527 h 400050"/>
              <a:gd name="connsiteX7" fmla="*/ 12474 w 342872"/>
              <a:gd name="connsiteY7" fmla="*/ 273248 h 400050"/>
              <a:gd name="connsiteX8" fmla="*/ 109360 w 342872"/>
              <a:gd name="connsiteY8" fmla="*/ 370135 h 400050"/>
              <a:gd name="connsiteX9" fmla="*/ 176780 w 342872"/>
              <a:gd name="connsiteY9" fmla="*/ 400050 h 400050"/>
              <a:gd name="connsiteX10" fmla="*/ 242860 w 342872"/>
              <a:gd name="connsiteY10" fmla="*/ 400050 h 400050"/>
              <a:gd name="connsiteX11" fmla="*/ 342872 w 342872"/>
              <a:gd name="connsiteY11" fmla="*/ 300038 h 400050"/>
              <a:gd name="connsiteX12" fmla="*/ 342872 w 342872"/>
              <a:gd name="connsiteY12" fmla="*/ 128588 h 400050"/>
              <a:gd name="connsiteX13" fmla="*/ 300010 w 342872"/>
              <a:gd name="connsiteY13" fmla="*/ 85725 h 400050"/>
              <a:gd name="connsiteX14" fmla="*/ 285722 w 342872"/>
              <a:gd name="connsiteY14" fmla="*/ 88404 h 400050"/>
              <a:gd name="connsiteX15" fmla="*/ 285722 w 342872"/>
              <a:gd name="connsiteY15" fmla="*/ 71438 h 400050"/>
              <a:gd name="connsiteX16" fmla="*/ 242860 w 342872"/>
              <a:gd name="connsiteY16" fmla="*/ 28575 h 400050"/>
              <a:gd name="connsiteX17" fmla="*/ 226786 w 342872"/>
              <a:gd name="connsiteY17" fmla="*/ 32147 h 400050"/>
              <a:gd name="connsiteX18" fmla="*/ 185710 w 342872"/>
              <a:gd name="connsiteY18" fmla="*/ 0 h 400050"/>
              <a:gd name="connsiteX19" fmla="*/ 185710 w 342872"/>
              <a:gd name="connsiteY19" fmla="*/ 28575 h 400050"/>
              <a:gd name="connsiteX20" fmla="*/ 199997 w 342872"/>
              <a:gd name="connsiteY20" fmla="*/ 42863 h 400050"/>
              <a:gd name="connsiteX21" fmla="*/ 199997 w 342872"/>
              <a:gd name="connsiteY21" fmla="*/ 185738 h 400050"/>
              <a:gd name="connsiteX22" fmla="*/ 228572 w 342872"/>
              <a:gd name="connsiteY22" fmla="*/ 185738 h 400050"/>
              <a:gd name="connsiteX23" fmla="*/ 228572 w 342872"/>
              <a:gd name="connsiteY23" fmla="*/ 71438 h 400050"/>
              <a:gd name="connsiteX24" fmla="*/ 242860 w 342872"/>
              <a:gd name="connsiteY24" fmla="*/ 57150 h 400050"/>
              <a:gd name="connsiteX25" fmla="*/ 257147 w 342872"/>
              <a:gd name="connsiteY25" fmla="*/ 71438 h 400050"/>
              <a:gd name="connsiteX26" fmla="*/ 257147 w 342872"/>
              <a:gd name="connsiteY26" fmla="*/ 185738 h 400050"/>
              <a:gd name="connsiteX27" fmla="*/ 285722 w 342872"/>
              <a:gd name="connsiteY27" fmla="*/ 185738 h 400050"/>
              <a:gd name="connsiteX28" fmla="*/ 285722 w 342872"/>
              <a:gd name="connsiteY28" fmla="*/ 128588 h 400050"/>
              <a:gd name="connsiteX29" fmla="*/ 300010 w 342872"/>
              <a:gd name="connsiteY29" fmla="*/ 114300 h 400050"/>
              <a:gd name="connsiteX30" fmla="*/ 314297 w 342872"/>
              <a:gd name="connsiteY30" fmla="*/ 128588 h 400050"/>
              <a:gd name="connsiteX31" fmla="*/ 314297 w 342872"/>
              <a:gd name="connsiteY31" fmla="*/ 300038 h 400050"/>
              <a:gd name="connsiteX32" fmla="*/ 242860 w 342872"/>
              <a:gd name="connsiteY32" fmla="*/ 371475 h 400050"/>
              <a:gd name="connsiteX33" fmla="*/ 176780 w 342872"/>
              <a:gd name="connsiteY33" fmla="*/ 371475 h 400050"/>
              <a:gd name="connsiteX34" fmla="*/ 129900 w 342872"/>
              <a:gd name="connsiteY34" fmla="*/ 349598 h 400050"/>
              <a:gd name="connsiteX35" fmla="*/ 32565 w 342872"/>
              <a:gd name="connsiteY35" fmla="*/ 253157 h 400050"/>
              <a:gd name="connsiteX36" fmla="*/ 32565 w 342872"/>
              <a:gd name="connsiteY36" fmla="*/ 232618 h 400050"/>
              <a:gd name="connsiteX37" fmla="*/ 53104 w 342872"/>
              <a:gd name="connsiteY37" fmla="*/ 232618 h 400050"/>
              <a:gd name="connsiteX38" fmla="*/ 89715 w 342872"/>
              <a:gd name="connsiteY38" fmla="*/ 269677 h 400050"/>
              <a:gd name="connsiteX39" fmla="*/ 114272 w 342872"/>
              <a:gd name="connsiteY39" fmla="*/ 294234 h 400050"/>
              <a:gd name="connsiteX40" fmla="*/ 114272 w 342872"/>
              <a:gd name="connsiteY40" fmla="*/ 71438 h 400050"/>
              <a:gd name="connsiteX41" fmla="*/ 128560 w 342872"/>
              <a:gd name="connsiteY41" fmla="*/ 57150 h 400050"/>
              <a:gd name="connsiteX42" fmla="*/ 142847 w 342872"/>
              <a:gd name="connsiteY42" fmla="*/ 71438 h 400050"/>
              <a:gd name="connsiteX43" fmla="*/ 142847 w 342872"/>
              <a:gd name="connsiteY43" fmla="*/ 185738 h 400050"/>
              <a:gd name="connsiteX44" fmla="*/ 171422 w 342872"/>
              <a:gd name="connsiteY44" fmla="*/ 185738 h 400050"/>
              <a:gd name="connsiteX45" fmla="*/ 171422 w 342872"/>
              <a:gd name="connsiteY45" fmla="*/ 42863 h 400050"/>
              <a:gd name="connsiteX46" fmla="*/ 185710 w 342872"/>
              <a:gd name="connsiteY46" fmla="*/ 28575 h 400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342872" h="400050">
                <a:moveTo>
                  <a:pt x="185710" y="0"/>
                </a:moveTo>
                <a:cubicBezTo>
                  <a:pt x="165953" y="0"/>
                  <a:pt x="149545" y="13841"/>
                  <a:pt x="144633" y="32147"/>
                </a:cubicBezTo>
                <a:cubicBezTo>
                  <a:pt x="139610" y="30082"/>
                  <a:pt x="134307" y="28575"/>
                  <a:pt x="128560" y="28575"/>
                </a:cubicBezTo>
                <a:cubicBezTo>
                  <a:pt x="105064" y="28575"/>
                  <a:pt x="85697" y="47941"/>
                  <a:pt x="85697" y="71438"/>
                </a:cubicBezTo>
                <a:lnTo>
                  <a:pt x="85697" y="225028"/>
                </a:lnTo>
                <a:lnTo>
                  <a:pt x="73196" y="212527"/>
                </a:lnTo>
                <a:cubicBezTo>
                  <a:pt x="56564" y="195894"/>
                  <a:pt x="29105" y="195894"/>
                  <a:pt x="12474" y="212527"/>
                </a:cubicBezTo>
                <a:cubicBezTo>
                  <a:pt x="-4158" y="229159"/>
                  <a:pt x="-4158" y="256616"/>
                  <a:pt x="12474" y="273248"/>
                </a:cubicBezTo>
                <a:lnTo>
                  <a:pt x="109360" y="370135"/>
                </a:lnTo>
                <a:cubicBezTo>
                  <a:pt x="126159" y="386878"/>
                  <a:pt x="149376" y="400050"/>
                  <a:pt x="176780" y="400050"/>
                </a:cubicBezTo>
                <a:lnTo>
                  <a:pt x="242860" y="400050"/>
                </a:lnTo>
                <a:cubicBezTo>
                  <a:pt x="297945" y="400050"/>
                  <a:pt x="342872" y="355123"/>
                  <a:pt x="342872" y="300038"/>
                </a:cubicBezTo>
                <a:lnTo>
                  <a:pt x="342872" y="128588"/>
                </a:lnTo>
                <a:cubicBezTo>
                  <a:pt x="342872" y="105091"/>
                  <a:pt x="323505" y="85725"/>
                  <a:pt x="300010" y="85725"/>
                </a:cubicBezTo>
                <a:cubicBezTo>
                  <a:pt x="294986" y="85725"/>
                  <a:pt x="290243" y="86785"/>
                  <a:pt x="285722" y="88404"/>
                </a:cubicBezTo>
                <a:lnTo>
                  <a:pt x="285722" y="71438"/>
                </a:lnTo>
                <a:cubicBezTo>
                  <a:pt x="285722" y="47941"/>
                  <a:pt x="266355" y="28575"/>
                  <a:pt x="242860" y="28575"/>
                </a:cubicBezTo>
                <a:cubicBezTo>
                  <a:pt x="237112" y="28575"/>
                  <a:pt x="231810" y="30082"/>
                  <a:pt x="226786" y="32147"/>
                </a:cubicBezTo>
                <a:cubicBezTo>
                  <a:pt x="221874" y="13841"/>
                  <a:pt x="205466" y="0"/>
                  <a:pt x="185710" y="0"/>
                </a:cubicBezTo>
                <a:close/>
                <a:moveTo>
                  <a:pt x="185710" y="28575"/>
                </a:moveTo>
                <a:cubicBezTo>
                  <a:pt x="193802" y="28575"/>
                  <a:pt x="199997" y="34770"/>
                  <a:pt x="199997" y="42863"/>
                </a:cubicBezTo>
                <a:lnTo>
                  <a:pt x="199997" y="185738"/>
                </a:lnTo>
                <a:lnTo>
                  <a:pt x="228572" y="185738"/>
                </a:lnTo>
                <a:lnTo>
                  <a:pt x="228572" y="71438"/>
                </a:lnTo>
                <a:cubicBezTo>
                  <a:pt x="228572" y="63345"/>
                  <a:pt x="234767" y="57150"/>
                  <a:pt x="242860" y="57150"/>
                </a:cubicBezTo>
                <a:cubicBezTo>
                  <a:pt x="250952" y="57150"/>
                  <a:pt x="257147" y="63345"/>
                  <a:pt x="257147" y="71438"/>
                </a:cubicBezTo>
                <a:lnTo>
                  <a:pt x="257147" y="185738"/>
                </a:lnTo>
                <a:lnTo>
                  <a:pt x="285722" y="185738"/>
                </a:lnTo>
                <a:lnTo>
                  <a:pt x="285722" y="128588"/>
                </a:lnTo>
                <a:cubicBezTo>
                  <a:pt x="285722" y="120495"/>
                  <a:pt x="291917" y="114300"/>
                  <a:pt x="300010" y="114300"/>
                </a:cubicBezTo>
                <a:cubicBezTo>
                  <a:pt x="308102" y="114300"/>
                  <a:pt x="314297" y="120495"/>
                  <a:pt x="314297" y="128588"/>
                </a:cubicBezTo>
                <a:lnTo>
                  <a:pt x="314297" y="300038"/>
                </a:lnTo>
                <a:cubicBezTo>
                  <a:pt x="314297" y="339662"/>
                  <a:pt x="282485" y="371475"/>
                  <a:pt x="242860" y="371475"/>
                </a:cubicBezTo>
                <a:lnTo>
                  <a:pt x="176780" y="371475"/>
                </a:lnTo>
                <a:cubicBezTo>
                  <a:pt x="158586" y="371475"/>
                  <a:pt x="142959" y="362601"/>
                  <a:pt x="129900" y="349598"/>
                </a:cubicBezTo>
                <a:lnTo>
                  <a:pt x="32565" y="253157"/>
                </a:lnTo>
                <a:cubicBezTo>
                  <a:pt x="26873" y="247464"/>
                  <a:pt x="26873" y="238311"/>
                  <a:pt x="32565" y="232618"/>
                </a:cubicBezTo>
                <a:cubicBezTo>
                  <a:pt x="38258" y="226926"/>
                  <a:pt x="47411" y="226926"/>
                  <a:pt x="53104" y="232618"/>
                </a:cubicBezTo>
                <a:lnTo>
                  <a:pt x="89715" y="269677"/>
                </a:lnTo>
                <a:lnTo>
                  <a:pt x="114272" y="294234"/>
                </a:lnTo>
                <a:lnTo>
                  <a:pt x="114272" y="71438"/>
                </a:lnTo>
                <a:cubicBezTo>
                  <a:pt x="114272" y="63345"/>
                  <a:pt x="120467" y="57150"/>
                  <a:pt x="128560" y="57150"/>
                </a:cubicBezTo>
                <a:cubicBezTo>
                  <a:pt x="136652" y="57150"/>
                  <a:pt x="142847" y="63345"/>
                  <a:pt x="142847" y="71438"/>
                </a:cubicBezTo>
                <a:lnTo>
                  <a:pt x="142847" y="185738"/>
                </a:lnTo>
                <a:lnTo>
                  <a:pt x="171422" y="185738"/>
                </a:lnTo>
                <a:lnTo>
                  <a:pt x="171422" y="42863"/>
                </a:lnTo>
                <a:cubicBezTo>
                  <a:pt x="171422" y="34770"/>
                  <a:pt x="177617" y="28575"/>
                  <a:pt x="185710" y="28575"/>
                </a:cubicBezTo>
                <a:close/>
              </a:path>
            </a:pathLst>
          </a:custGeom>
          <a:solidFill>
            <a:schemeClr val="accent1"/>
          </a:solidFill>
          <a:ln w="14288" cap="flat">
            <a:noFill/>
            <a:prstDash val="solid"/>
            <a:miter/>
          </a:ln>
        </p:spPr>
        <p:txBody>
          <a:bodyPr rtlCol="0" anchor="ctr"/>
          <a:lstStyle/>
          <a:p>
            <a:endParaRPr lang="en-US" dirty="0">
              <a:solidFill>
                <a:srgbClr val="222222"/>
              </a:solidFill>
              <a:latin typeface="Open Sans Light"/>
            </a:endParaRPr>
          </a:p>
        </p:txBody>
      </p:sp>
      <p:sp>
        <p:nvSpPr>
          <p:cNvPr id="18" name="TextBox 17">
            <a:extLst>
              <a:ext uri="{FF2B5EF4-FFF2-40B4-BE49-F238E27FC236}">
                <a16:creationId xmlns:a16="http://schemas.microsoft.com/office/drawing/2014/main" id="{AAF8621E-5AEF-9A2E-E505-4C3E5BC5B237}"/>
              </a:ext>
            </a:extLst>
          </p:cNvPr>
          <p:cNvSpPr txBox="1"/>
          <p:nvPr/>
        </p:nvSpPr>
        <p:spPr>
          <a:xfrm>
            <a:off x="6478923" y="3089475"/>
            <a:ext cx="2437435" cy="1846659"/>
          </a:xfrm>
          <a:prstGeom prst="rect">
            <a:avLst/>
          </a:prstGeom>
          <a:noFill/>
        </p:spPr>
        <p:txBody>
          <a:bodyPr wrap="square" rtlCol="0">
            <a:spAutoFit/>
          </a:bodyPr>
          <a:lstStyle/>
          <a:p>
            <a:pPr algn="ctr"/>
            <a:r>
              <a:rPr lang="en-US" sz="1200" dirty="0">
                <a:solidFill>
                  <a:srgbClr val="012169"/>
                </a:solidFill>
                <a:latin typeface="Montserrat"/>
              </a:rPr>
              <a:t>Increase in</a:t>
            </a:r>
            <a:r>
              <a:rPr kumimoji="0" lang="en-US" sz="1200" b="0" i="0" u="none" strike="noStrike" kern="1200" cap="none" spc="0" normalizeH="0" baseline="0" noProof="0" dirty="0">
                <a:ln>
                  <a:noFill/>
                </a:ln>
                <a:solidFill>
                  <a:srgbClr val="012169"/>
                </a:solidFill>
                <a:effectLst/>
                <a:uLnTx/>
                <a:uFillTx/>
                <a:latin typeface="Montserrat"/>
                <a:ea typeface="+mn-ea"/>
                <a:cs typeface="+mn-cs"/>
              </a:rPr>
              <a:t> knowledge related to physical activity and nutrition education for children and families. </a:t>
            </a:r>
            <a:r>
              <a:rPr lang="en-US" sz="1200" dirty="0">
                <a:solidFill>
                  <a:srgbClr val="012169"/>
                </a:solidFill>
                <a:latin typeface="Montserrat"/>
              </a:rPr>
              <a:t>P</a:t>
            </a:r>
            <a:r>
              <a:rPr kumimoji="0" lang="en-US" sz="1200" b="0" i="0" u="none" strike="noStrike" kern="1200" cap="none" spc="0" normalizeH="0" baseline="0" noProof="0" dirty="0">
                <a:ln>
                  <a:noFill/>
                </a:ln>
                <a:solidFill>
                  <a:srgbClr val="012169"/>
                </a:solidFill>
                <a:effectLst/>
                <a:uLnTx/>
                <a:uFillTx/>
                <a:latin typeface="Montserrat"/>
                <a:ea typeface="+mn-ea"/>
                <a:cs typeface="+mn-cs"/>
              </a:rPr>
              <a:t>rovided education at 6+ Parents as Teachers family nights</a:t>
            </a:r>
            <a:r>
              <a:rPr lang="en-US" sz="1200" dirty="0">
                <a:solidFill>
                  <a:srgbClr val="012169"/>
                </a:solidFill>
                <a:latin typeface="Montserrat"/>
              </a:rPr>
              <a:t> and </a:t>
            </a:r>
            <a:r>
              <a:rPr kumimoji="0" lang="en-US" sz="1200" b="0" i="0" u="none" strike="noStrike" kern="1200" cap="none" spc="0" normalizeH="0" baseline="0" noProof="0" dirty="0">
                <a:ln>
                  <a:noFill/>
                </a:ln>
                <a:solidFill>
                  <a:srgbClr val="012169"/>
                </a:solidFill>
                <a:effectLst/>
                <a:uLnTx/>
                <a:uFillTx/>
                <a:latin typeface="Montserrat"/>
                <a:ea typeface="+mn-ea"/>
                <a:cs typeface="+mn-cs"/>
              </a:rPr>
              <a:t>approximately 144 children participated.</a:t>
            </a:r>
          </a:p>
          <a:p>
            <a:endParaRPr lang="en-US" dirty="0"/>
          </a:p>
        </p:txBody>
      </p:sp>
      <p:sp>
        <p:nvSpPr>
          <p:cNvPr id="19" name="TextBox 18">
            <a:extLst>
              <a:ext uri="{FF2B5EF4-FFF2-40B4-BE49-F238E27FC236}">
                <a16:creationId xmlns:a16="http://schemas.microsoft.com/office/drawing/2014/main" id="{6A2F5E21-26B4-B90B-1067-406DB7B40AF8}"/>
              </a:ext>
            </a:extLst>
          </p:cNvPr>
          <p:cNvSpPr txBox="1"/>
          <p:nvPr/>
        </p:nvSpPr>
        <p:spPr>
          <a:xfrm>
            <a:off x="9445566" y="3181807"/>
            <a:ext cx="2144889" cy="1846659"/>
          </a:xfrm>
          <a:prstGeom prst="rect">
            <a:avLst/>
          </a:prstGeom>
          <a:noFill/>
        </p:spPr>
        <p:txBody>
          <a:bodyPr wrap="square" rtlCol="0">
            <a:spAutoFit/>
          </a:bodyPr>
          <a:lstStyle/>
          <a:p>
            <a:pPr algn="ctr"/>
            <a:r>
              <a:rPr lang="en-US" sz="1200" dirty="0">
                <a:solidFill>
                  <a:srgbClr val="012169"/>
                </a:solidFill>
                <a:latin typeface="Montserrat"/>
              </a:rPr>
              <a:t>Increase in community partners working together to improve health and wellness of children.  Actively involved in both school districts’ Wellness Communities.</a:t>
            </a:r>
            <a:endParaRPr kumimoji="0" lang="en-US" sz="1200" b="0" i="0" u="none" strike="noStrike" kern="1200" cap="none" spc="0" normalizeH="0" baseline="0" noProof="0" dirty="0">
              <a:ln>
                <a:noFill/>
              </a:ln>
              <a:solidFill>
                <a:srgbClr val="012169"/>
              </a:solidFill>
              <a:effectLst/>
              <a:uLnTx/>
              <a:uFillTx/>
              <a:latin typeface="Montserrat"/>
              <a:ea typeface="+mn-ea"/>
              <a:cs typeface="+mn-cs"/>
            </a:endParaRPr>
          </a:p>
          <a:p>
            <a:endParaRPr lang="en-US" dirty="0"/>
          </a:p>
        </p:txBody>
      </p:sp>
    </p:spTree>
    <p:extLst>
      <p:ext uri="{BB962C8B-B14F-4D97-AF65-F5344CB8AC3E}">
        <p14:creationId xmlns:p14="http://schemas.microsoft.com/office/powerpoint/2010/main" val="14125507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B7F02ED-CA1E-47C6-B393-B93733F76B8B}"/>
              </a:ext>
            </a:extLst>
          </p:cNvPr>
          <p:cNvSpPr/>
          <p:nvPr/>
        </p:nvSpPr>
        <p:spPr>
          <a:xfrm>
            <a:off x="1273628" y="2225993"/>
            <a:ext cx="2438400" cy="3282112"/>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MY" sz="1400" b="0" i="0" u="none" strike="noStrike" kern="1200" cap="none" spc="0" normalizeH="0" baseline="0" noProof="0" dirty="0">
              <a:ln>
                <a:noFill/>
              </a:ln>
              <a:solidFill>
                <a:srgbClr val="012169"/>
              </a:solidFill>
              <a:effectLst/>
              <a:uLnTx/>
              <a:uFillTx/>
              <a:latin typeface="Montserrat"/>
              <a:ea typeface="+mn-ea"/>
              <a:cs typeface="+mn-cs"/>
            </a:endParaRPr>
          </a:p>
        </p:txBody>
      </p:sp>
      <p:sp>
        <p:nvSpPr>
          <p:cNvPr id="114" name="Rectangle: Top Corners Rounded 113">
            <a:extLst>
              <a:ext uri="{FF2B5EF4-FFF2-40B4-BE49-F238E27FC236}">
                <a16:creationId xmlns:a16="http://schemas.microsoft.com/office/drawing/2014/main" id="{5B858BE1-9BB6-4A41-80DA-EE467E55A405}"/>
              </a:ext>
            </a:extLst>
          </p:cNvPr>
          <p:cNvSpPr/>
          <p:nvPr/>
        </p:nvSpPr>
        <p:spPr>
          <a:xfrm>
            <a:off x="1273628" y="1657517"/>
            <a:ext cx="2438400" cy="573608"/>
          </a:xfrm>
          <a:prstGeom prst="round2Same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MY" sz="1600" b="0" i="0" u="none" strike="noStrike" kern="1200" cap="none" spc="0" normalizeH="0" baseline="0" noProof="0" dirty="0">
                <a:ln>
                  <a:noFill/>
                </a:ln>
                <a:solidFill>
                  <a:srgbClr val="FFFFFF"/>
                </a:solidFill>
                <a:effectLst/>
                <a:uLnTx/>
                <a:uFillTx/>
                <a:latin typeface="Montserrat ExtraBold"/>
                <a:ea typeface="+mn-ea"/>
                <a:cs typeface="+mn-cs"/>
              </a:rPr>
              <a:t>Tip </a:t>
            </a:r>
          </a:p>
        </p:txBody>
      </p:sp>
      <p:sp>
        <p:nvSpPr>
          <p:cNvPr id="2" name="Title 1">
            <a:extLst>
              <a:ext uri="{FF2B5EF4-FFF2-40B4-BE49-F238E27FC236}">
                <a16:creationId xmlns:a16="http://schemas.microsoft.com/office/drawing/2014/main" id="{65895E7A-FD72-49A9-A9CA-CC3F56E52C58}"/>
              </a:ext>
            </a:extLst>
          </p:cNvPr>
          <p:cNvSpPr>
            <a:spLocks noGrp="1"/>
          </p:cNvSpPr>
          <p:nvPr>
            <p:ph type="title"/>
          </p:nvPr>
        </p:nvSpPr>
        <p:spPr>
          <a:xfrm>
            <a:off x="838200" y="235578"/>
            <a:ext cx="10515600" cy="886732"/>
          </a:xfrm>
        </p:spPr>
        <p:txBody>
          <a:bodyPr/>
          <a:lstStyle/>
          <a:p>
            <a:r>
              <a:rPr lang="en-MY" dirty="0"/>
              <a:t>Tips</a:t>
            </a:r>
          </a:p>
        </p:txBody>
      </p:sp>
      <p:sp>
        <p:nvSpPr>
          <p:cNvPr id="3" name="Subtitle 2">
            <a:extLst>
              <a:ext uri="{FF2B5EF4-FFF2-40B4-BE49-F238E27FC236}">
                <a16:creationId xmlns:a16="http://schemas.microsoft.com/office/drawing/2014/main" id="{2EE91F63-922A-4755-A4A3-061DD141B50B}"/>
              </a:ext>
            </a:extLst>
          </p:cNvPr>
          <p:cNvSpPr>
            <a:spLocks noGrp="1"/>
          </p:cNvSpPr>
          <p:nvPr>
            <p:ph type="subTitle" idx="1"/>
          </p:nvPr>
        </p:nvSpPr>
        <p:spPr/>
        <p:txBody>
          <a:bodyPr/>
          <a:lstStyle/>
          <a:p>
            <a:r>
              <a:rPr lang="en-MY" dirty="0"/>
              <a:t>To Replicate Partnership as an LPHA</a:t>
            </a:r>
          </a:p>
        </p:txBody>
      </p:sp>
      <p:sp>
        <p:nvSpPr>
          <p:cNvPr id="30" name="Rectangle 29">
            <a:extLst>
              <a:ext uri="{FF2B5EF4-FFF2-40B4-BE49-F238E27FC236}">
                <a16:creationId xmlns:a16="http://schemas.microsoft.com/office/drawing/2014/main" id="{95EB7C54-FB97-4E7D-B9B9-2E6E5DDE4957}"/>
              </a:ext>
            </a:extLst>
          </p:cNvPr>
          <p:cNvSpPr/>
          <p:nvPr/>
        </p:nvSpPr>
        <p:spPr>
          <a:xfrm>
            <a:off x="4421878" y="2225993"/>
            <a:ext cx="2438400" cy="3282112"/>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12169"/>
              </a:solidFill>
              <a:effectLst/>
              <a:uLnTx/>
              <a:uFillTx/>
              <a:latin typeface="Montserrat"/>
              <a:ea typeface="+mn-ea"/>
              <a:cs typeface="+mn-cs"/>
            </a:endParaRPr>
          </a:p>
        </p:txBody>
      </p:sp>
      <p:sp>
        <p:nvSpPr>
          <p:cNvPr id="31" name="Rectangle: Top Corners Rounded 30">
            <a:extLst>
              <a:ext uri="{FF2B5EF4-FFF2-40B4-BE49-F238E27FC236}">
                <a16:creationId xmlns:a16="http://schemas.microsoft.com/office/drawing/2014/main" id="{B01A0E02-14A4-447E-A894-64024FE21F31}"/>
              </a:ext>
            </a:extLst>
          </p:cNvPr>
          <p:cNvSpPr/>
          <p:nvPr/>
        </p:nvSpPr>
        <p:spPr>
          <a:xfrm>
            <a:off x="4421878" y="1640692"/>
            <a:ext cx="2438400" cy="573608"/>
          </a:xfrm>
          <a:prstGeom prst="round2Same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MY" sz="1600" b="0" i="0" u="none" strike="noStrike" kern="1200" cap="none" spc="0" normalizeH="0" baseline="0" noProof="0" dirty="0">
                <a:ln>
                  <a:noFill/>
                </a:ln>
                <a:solidFill>
                  <a:srgbClr val="FFFFFF"/>
                </a:solidFill>
                <a:effectLst/>
                <a:uLnTx/>
                <a:uFillTx/>
                <a:latin typeface="Montserrat ExtraBold"/>
                <a:ea typeface="+mn-ea"/>
                <a:cs typeface="+mn-cs"/>
              </a:rPr>
              <a:t>Tip </a:t>
            </a:r>
          </a:p>
        </p:txBody>
      </p:sp>
      <p:sp>
        <p:nvSpPr>
          <p:cNvPr id="32" name="Rectangle 31">
            <a:extLst>
              <a:ext uri="{FF2B5EF4-FFF2-40B4-BE49-F238E27FC236}">
                <a16:creationId xmlns:a16="http://schemas.microsoft.com/office/drawing/2014/main" id="{83CEE78E-A497-4D55-A21E-BE4F38DA404B}"/>
              </a:ext>
            </a:extLst>
          </p:cNvPr>
          <p:cNvSpPr/>
          <p:nvPr/>
        </p:nvSpPr>
        <p:spPr>
          <a:xfrm>
            <a:off x="7494815" y="2225993"/>
            <a:ext cx="2438400" cy="3282112"/>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12169"/>
              </a:solidFill>
              <a:effectLst/>
              <a:uLnTx/>
              <a:uFillTx/>
              <a:latin typeface="Montserrat"/>
              <a:ea typeface="+mn-ea"/>
              <a:cs typeface="+mn-cs"/>
            </a:endParaRPr>
          </a:p>
        </p:txBody>
      </p:sp>
      <p:sp>
        <p:nvSpPr>
          <p:cNvPr id="33" name="Rectangle: Top Corners Rounded 32">
            <a:extLst>
              <a:ext uri="{FF2B5EF4-FFF2-40B4-BE49-F238E27FC236}">
                <a16:creationId xmlns:a16="http://schemas.microsoft.com/office/drawing/2014/main" id="{5D21E016-64CF-461D-A9CD-F28398038440}"/>
              </a:ext>
            </a:extLst>
          </p:cNvPr>
          <p:cNvSpPr/>
          <p:nvPr/>
        </p:nvSpPr>
        <p:spPr>
          <a:xfrm>
            <a:off x="7494815" y="1643728"/>
            <a:ext cx="2438400" cy="573608"/>
          </a:xfrm>
          <a:prstGeom prst="round2Same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MY" sz="1600" b="0" i="0" u="none" strike="noStrike" kern="1200" cap="none" spc="0" normalizeH="0" baseline="0" noProof="0" dirty="0">
                <a:ln>
                  <a:noFill/>
                </a:ln>
                <a:solidFill>
                  <a:srgbClr val="FFFFFF"/>
                </a:solidFill>
                <a:effectLst/>
                <a:uLnTx/>
                <a:uFillTx/>
                <a:latin typeface="Montserrat ExtraBold"/>
                <a:ea typeface="+mn-ea"/>
                <a:cs typeface="+mn-cs"/>
              </a:rPr>
              <a:t>Tip </a:t>
            </a:r>
          </a:p>
        </p:txBody>
      </p:sp>
      <p:sp>
        <p:nvSpPr>
          <p:cNvPr id="4" name="TextBox 3">
            <a:extLst>
              <a:ext uri="{FF2B5EF4-FFF2-40B4-BE49-F238E27FC236}">
                <a16:creationId xmlns:a16="http://schemas.microsoft.com/office/drawing/2014/main" id="{2EB4070C-D723-47FF-89B4-1B9C19400330}"/>
              </a:ext>
            </a:extLst>
          </p:cNvPr>
          <p:cNvSpPr txBox="1"/>
          <p:nvPr/>
        </p:nvSpPr>
        <p:spPr>
          <a:xfrm>
            <a:off x="1693375" y="2811444"/>
            <a:ext cx="1888671" cy="1200329"/>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i="1" dirty="0">
                <a:solidFill>
                  <a:srgbClr val="012169"/>
                </a:solidFill>
                <a:latin typeface="Montserrat"/>
              </a:rPr>
              <a:t>Call your schools and get to know them.</a:t>
            </a:r>
            <a:endParaRPr kumimoji="0" lang="en-US" sz="1800" i="1" u="none" strike="noStrike" kern="1200" cap="none" spc="0" normalizeH="0" baseline="0" noProof="0" dirty="0">
              <a:ln>
                <a:noFill/>
              </a:ln>
              <a:solidFill>
                <a:srgbClr val="012169"/>
              </a:solidFill>
              <a:effectLst/>
              <a:uLnTx/>
              <a:uFillTx/>
              <a:latin typeface="Montserrat"/>
              <a:ea typeface="+mn-ea"/>
              <a:cs typeface="+mn-cs"/>
            </a:endParaRPr>
          </a:p>
        </p:txBody>
      </p:sp>
      <p:sp>
        <p:nvSpPr>
          <p:cNvPr id="6" name="TextBox 5">
            <a:extLst>
              <a:ext uri="{FF2B5EF4-FFF2-40B4-BE49-F238E27FC236}">
                <a16:creationId xmlns:a16="http://schemas.microsoft.com/office/drawing/2014/main" id="{2FC09B86-6E5A-6CA5-38C8-8AC4608E0ACC}"/>
              </a:ext>
            </a:extLst>
          </p:cNvPr>
          <p:cNvSpPr txBox="1"/>
          <p:nvPr/>
        </p:nvSpPr>
        <p:spPr>
          <a:xfrm>
            <a:off x="4630884" y="2587034"/>
            <a:ext cx="2020388" cy="258532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1" u="none" strike="noStrike" kern="1200" cap="none" spc="0" normalizeH="0" baseline="0" noProof="0" dirty="0">
                <a:ln>
                  <a:noFill/>
                </a:ln>
                <a:solidFill>
                  <a:srgbClr val="012169"/>
                </a:solidFill>
                <a:effectLst/>
                <a:uLnTx/>
                <a:uFillTx/>
                <a:latin typeface="Montserrat"/>
                <a:ea typeface="+mn-ea"/>
                <a:cs typeface="+mn-cs"/>
              </a:rPr>
              <a:t>Offer your time to volunteer for things like Wellness Committees, concession stands, and school screenings.</a:t>
            </a:r>
          </a:p>
        </p:txBody>
      </p:sp>
      <p:sp>
        <p:nvSpPr>
          <p:cNvPr id="8" name="TextBox 7">
            <a:extLst>
              <a:ext uri="{FF2B5EF4-FFF2-40B4-BE49-F238E27FC236}">
                <a16:creationId xmlns:a16="http://schemas.microsoft.com/office/drawing/2014/main" id="{FCC311A0-BEF9-0428-67C4-3F8333C7433D}"/>
              </a:ext>
            </a:extLst>
          </p:cNvPr>
          <p:cNvSpPr txBox="1"/>
          <p:nvPr/>
        </p:nvSpPr>
        <p:spPr>
          <a:xfrm>
            <a:off x="7838723" y="2811444"/>
            <a:ext cx="1970314" cy="175432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1" u="none" strike="noStrike" kern="1200" cap="none" spc="0" normalizeH="0" baseline="0" noProof="0" dirty="0">
                <a:ln>
                  <a:noFill/>
                </a:ln>
                <a:solidFill>
                  <a:srgbClr val="012169"/>
                </a:solidFill>
                <a:effectLst/>
                <a:uLnTx/>
                <a:uFillTx/>
                <a:latin typeface="Montserrat"/>
                <a:ea typeface="+mn-ea"/>
                <a:cs typeface="+mn-cs"/>
              </a:rPr>
              <a:t>Get outside of the health department walls and get involved.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12169"/>
              </a:solidFill>
              <a:effectLst/>
              <a:uLnTx/>
              <a:uFillTx/>
              <a:latin typeface="Montserrat"/>
              <a:ea typeface="+mn-ea"/>
              <a:cs typeface="+mn-cs"/>
            </a:endParaRPr>
          </a:p>
        </p:txBody>
      </p:sp>
    </p:spTree>
    <p:extLst>
      <p:ext uri="{BB962C8B-B14F-4D97-AF65-F5344CB8AC3E}">
        <p14:creationId xmlns:p14="http://schemas.microsoft.com/office/powerpoint/2010/main" val="656918698"/>
      </p:ext>
    </p:extLst>
  </p:cSld>
  <p:clrMapOvr>
    <a:masterClrMapping/>
  </p:clrMapOvr>
  <p:transition spd="med">
    <p:pull/>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BA95E6-68CB-4DD6-9E75-CCFEFB42B719}"/>
              </a:ext>
            </a:extLst>
          </p:cNvPr>
          <p:cNvSpPr>
            <a:spLocks noGrp="1"/>
          </p:cNvSpPr>
          <p:nvPr>
            <p:ph type="title"/>
          </p:nvPr>
        </p:nvSpPr>
        <p:spPr>
          <a:xfrm>
            <a:off x="791153" y="297833"/>
            <a:ext cx="10515600" cy="886732"/>
          </a:xfrm>
        </p:spPr>
        <p:txBody>
          <a:bodyPr/>
          <a:lstStyle/>
          <a:p>
            <a:r>
              <a:rPr lang="en-US" dirty="0"/>
              <a:t>Discussion Topics</a:t>
            </a:r>
          </a:p>
        </p:txBody>
      </p:sp>
      <p:sp>
        <p:nvSpPr>
          <p:cNvPr id="3" name="Subtitle 2">
            <a:extLst>
              <a:ext uri="{FF2B5EF4-FFF2-40B4-BE49-F238E27FC236}">
                <a16:creationId xmlns:a16="http://schemas.microsoft.com/office/drawing/2014/main" id="{333106BC-FD25-44E9-9021-52F452FADBC5}"/>
              </a:ext>
            </a:extLst>
          </p:cNvPr>
          <p:cNvSpPr>
            <a:spLocks noGrp="1"/>
          </p:cNvSpPr>
          <p:nvPr>
            <p:ph type="subTitle" idx="1"/>
          </p:nvPr>
        </p:nvSpPr>
        <p:spPr>
          <a:xfrm>
            <a:off x="1293112" y="1531504"/>
            <a:ext cx="9605764" cy="436562"/>
          </a:xfrm>
        </p:spPr>
        <p:txBody>
          <a:bodyPr>
            <a:noAutofit/>
          </a:bodyPr>
          <a:lstStyle/>
          <a:p>
            <a:r>
              <a:rPr lang="en-MY" sz="2800" dirty="0">
                <a:solidFill>
                  <a:schemeClr val="accent3"/>
                </a:solidFill>
              </a:rPr>
              <a:t>Missouri Department of Health and Senior Services</a:t>
            </a:r>
          </a:p>
        </p:txBody>
      </p:sp>
      <p:cxnSp>
        <p:nvCxnSpPr>
          <p:cNvPr id="27" name="Straight Connector 26">
            <a:extLst>
              <a:ext uri="{FF2B5EF4-FFF2-40B4-BE49-F238E27FC236}">
                <a16:creationId xmlns:a16="http://schemas.microsoft.com/office/drawing/2014/main" id="{F1290988-8890-471F-A3C0-DE4B2851C6FB}"/>
              </a:ext>
            </a:extLst>
          </p:cNvPr>
          <p:cNvCxnSpPr/>
          <p:nvPr/>
        </p:nvCxnSpPr>
        <p:spPr>
          <a:xfrm>
            <a:off x="1767704" y="2942960"/>
            <a:ext cx="8593393" cy="0"/>
          </a:xfrm>
          <a:prstGeom prst="line">
            <a:avLst/>
          </a:prstGeom>
          <a:ln>
            <a:solidFill>
              <a:srgbClr val="A7C2DE"/>
            </a:solidFill>
          </a:ln>
        </p:spPr>
        <p:style>
          <a:lnRef idx="1">
            <a:schemeClr val="accent1"/>
          </a:lnRef>
          <a:fillRef idx="0">
            <a:schemeClr val="accent1"/>
          </a:fillRef>
          <a:effectRef idx="0">
            <a:schemeClr val="accent1"/>
          </a:effectRef>
          <a:fontRef idx="minor">
            <a:schemeClr val="tx1"/>
          </a:fontRef>
        </p:style>
      </p:cxnSp>
      <p:sp>
        <p:nvSpPr>
          <p:cNvPr id="44" name="TextBox 43">
            <a:extLst>
              <a:ext uri="{FF2B5EF4-FFF2-40B4-BE49-F238E27FC236}">
                <a16:creationId xmlns:a16="http://schemas.microsoft.com/office/drawing/2014/main" id="{4AFA967A-6628-4729-BCC9-52EDD75AE77B}"/>
              </a:ext>
            </a:extLst>
          </p:cNvPr>
          <p:cNvSpPr txBox="1"/>
          <p:nvPr/>
        </p:nvSpPr>
        <p:spPr>
          <a:xfrm>
            <a:off x="2672068" y="2289215"/>
            <a:ext cx="6753772" cy="523220"/>
          </a:xfrm>
          <a:prstGeom prst="rect">
            <a:avLst/>
          </a:prstGeom>
          <a:noFill/>
        </p:spPr>
        <p:txBody>
          <a:bodyPr wrap="none" rtlCol="0">
            <a:spAutoFit/>
          </a:bodyPr>
          <a:lstStyle/>
          <a:p>
            <a:pPr algn="ctr"/>
            <a:r>
              <a:rPr lang="en-MY" sz="2800" dirty="0">
                <a:solidFill>
                  <a:schemeClr val="accent2"/>
                </a:solidFill>
                <a:ea typeface="Open Sans SemiBold" panose="020B0706030804020204" pitchFamily="34" charset="0"/>
                <a:cs typeface="Open Sans SemiBold" panose="020B0706030804020204" pitchFamily="34" charset="0"/>
              </a:rPr>
              <a:t>Local Public Health Agency Partners</a:t>
            </a:r>
          </a:p>
        </p:txBody>
      </p:sp>
      <p:cxnSp>
        <p:nvCxnSpPr>
          <p:cNvPr id="47" name="Straight Connector 46">
            <a:extLst>
              <a:ext uri="{FF2B5EF4-FFF2-40B4-BE49-F238E27FC236}">
                <a16:creationId xmlns:a16="http://schemas.microsoft.com/office/drawing/2014/main" id="{9FF75BD2-E231-4A4B-B8DF-27CB9F3E6F9A}"/>
              </a:ext>
            </a:extLst>
          </p:cNvPr>
          <p:cNvCxnSpPr/>
          <p:nvPr/>
        </p:nvCxnSpPr>
        <p:spPr>
          <a:xfrm>
            <a:off x="1736822" y="3796296"/>
            <a:ext cx="8624275" cy="25236"/>
          </a:xfrm>
          <a:prstGeom prst="line">
            <a:avLst/>
          </a:prstGeom>
          <a:ln>
            <a:solidFill>
              <a:srgbClr val="A7C2DE"/>
            </a:solidFill>
          </a:ln>
        </p:spPr>
        <p:style>
          <a:lnRef idx="1">
            <a:schemeClr val="accent1"/>
          </a:lnRef>
          <a:fillRef idx="0">
            <a:schemeClr val="accent1"/>
          </a:fillRef>
          <a:effectRef idx="0">
            <a:schemeClr val="accent1"/>
          </a:effectRef>
          <a:fontRef idx="minor">
            <a:schemeClr val="tx1"/>
          </a:fontRef>
        </p:style>
      </p:cxnSp>
      <p:sp>
        <p:nvSpPr>
          <p:cNvPr id="48" name="TextBox 47">
            <a:extLst>
              <a:ext uri="{FF2B5EF4-FFF2-40B4-BE49-F238E27FC236}">
                <a16:creationId xmlns:a16="http://schemas.microsoft.com/office/drawing/2014/main" id="{619E2CFB-B3F9-4B16-95E0-3C709703E7DB}"/>
              </a:ext>
            </a:extLst>
          </p:cNvPr>
          <p:cNvSpPr txBox="1"/>
          <p:nvPr/>
        </p:nvSpPr>
        <p:spPr>
          <a:xfrm>
            <a:off x="4047445" y="4831237"/>
            <a:ext cx="4003019" cy="523220"/>
          </a:xfrm>
          <a:prstGeom prst="rect">
            <a:avLst/>
          </a:prstGeom>
          <a:noFill/>
        </p:spPr>
        <p:txBody>
          <a:bodyPr wrap="none" rtlCol="0">
            <a:spAutoFit/>
          </a:bodyPr>
          <a:lstStyle/>
          <a:p>
            <a:pPr algn="ctr"/>
            <a:r>
              <a:rPr lang="en-MY" sz="2800" dirty="0">
                <a:solidFill>
                  <a:schemeClr val="accent3"/>
                </a:solidFill>
                <a:ea typeface="Open Sans SemiBold" panose="020B0706030804020204" pitchFamily="34" charset="0"/>
                <a:cs typeface="Open Sans SemiBold" panose="020B0706030804020204" pitchFamily="34" charset="0"/>
              </a:rPr>
              <a:t>Power of Partnership</a:t>
            </a:r>
          </a:p>
        </p:txBody>
      </p:sp>
      <p:cxnSp>
        <p:nvCxnSpPr>
          <p:cNvPr id="51" name="Straight Connector 50">
            <a:extLst>
              <a:ext uri="{FF2B5EF4-FFF2-40B4-BE49-F238E27FC236}">
                <a16:creationId xmlns:a16="http://schemas.microsoft.com/office/drawing/2014/main" id="{2E61D6D3-F62F-42C1-BE08-FCE26575EA3A}"/>
              </a:ext>
            </a:extLst>
          </p:cNvPr>
          <p:cNvCxnSpPr/>
          <p:nvPr/>
        </p:nvCxnSpPr>
        <p:spPr>
          <a:xfrm>
            <a:off x="1799298" y="4650744"/>
            <a:ext cx="8593393" cy="0"/>
          </a:xfrm>
          <a:prstGeom prst="line">
            <a:avLst/>
          </a:prstGeom>
          <a:ln>
            <a:solidFill>
              <a:srgbClr val="A7C2DE"/>
            </a:solidFill>
          </a:ln>
        </p:spPr>
        <p:style>
          <a:lnRef idx="1">
            <a:schemeClr val="accent1"/>
          </a:lnRef>
          <a:fillRef idx="0">
            <a:schemeClr val="accent1"/>
          </a:fillRef>
          <a:effectRef idx="0">
            <a:schemeClr val="accent1"/>
          </a:effectRef>
          <a:fontRef idx="minor">
            <a:schemeClr val="tx1"/>
          </a:fontRef>
        </p:style>
      </p:cxnSp>
      <p:sp>
        <p:nvSpPr>
          <p:cNvPr id="52" name="TextBox 51">
            <a:extLst>
              <a:ext uri="{FF2B5EF4-FFF2-40B4-BE49-F238E27FC236}">
                <a16:creationId xmlns:a16="http://schemas.microsoft.com/office/drawing/2014/main" id="{E129AB53-3DD4-43F6-BE76-444799EDFB19}"/>
              </a:ext>
            </a:extLst>
          </p:cNvPr>
          <p:cNvSpPr txBox="1"/>
          <p:nvPr/>
        </p:nvSpPr>
        <p:spPr>
          <a:xfrm>
            <a:off x="1097334" y="3984215"/>
            <a:ext cx="9934130" cy="523220"/>
          </a:xfrm>
          <a:prstGeom prst="rect">
            <a:avLst/>
          </a:prstGeom>
          <a:noFill/>
        </p:spPr>
        <p:txBody>
          <a:bodyPr wrap="none" rtlCol="0">
            <a:spAutoFit/>
          </a:bodyPr>
          <a:lstStyle/>
          <a:p>
            <a:pPr algn="ctr"/>
            <a:r>
              <a:rPr lang="en-MY" sz="2800" dirty="0">
                <a:solidFill>
                  <a:schemeClr val="accent1"/>
                </a:solidFill>
                <a:ea typeface="Open Sans SemiBold" panose="020B0706030804020204" pitchFamily="34" charset="0"/>
                <a:cs typeface="Open Sans SemiBold" panose="020B0706030804020204" pitchFamily="34" charset="0"/>
              </a:rPr>
              <a:t>Missouri Revised Statutes Related to Health and Safety</a:t>
            </a:r>
          </a:p>
        </p:txBody>
      </p:sp>
      <p:cxnSp>
        <p:nvCxnSpPr>
          <p:cNvPr id="55" name="Straight Connector 54">
            <a:extLst>
              <a:ext uri="{FF2B5EF4-FFF2-40B4-BE49-F238E27FC236}">
                <a16:creationId xmlns:a16="http://schemas.microsoft.com/office/drawing/2014/main" id="{B703513F-BCB9-4D81-BBA4-1FDFAD6F17B0}"/>
              </a:ext>
            </a:extLst>
          </p:cNvPr>
          <p:cNvCxnSpPr/>
          <p:nvPr/>
        </p:nvCxnSpPr>
        <p:spPr>
          <a:xfrm>
            <a:off x="1799298" y="5554185"/>
            <a:ext cx="8593393" cy="0"/>
          </a:xfrm>
          <a:prstGeom prst="line">
            <a:avLst/>
          </a:prstGeom>
          <a:ln>
            <a:solidFill>
              <a:srgbClr val="A7C2DE"/>
            </a:solidFill>
          </a:ln>
        </p:spPr>
        <p:style>
          <a:lnRef idx="1">
            <a:schemeClr val="accent1"/>
          </a:lnRef>
          <a:fillRef idx="0">
            <a:schemeClr val="accent1"/>
          </a:fillRef>
          <a:effectRef idx="0">
            <a:schemeClr val="accent1"/>
          </a:effectRef>
          <a:fontRef idx="minor">
            <a:schemeClr val="tx1"/>
          </a:fontRef>
        </p:style>
      </p:cxnSp>
      <p:sp>
        <p:nvSpPr>
          <p:cNvPr id="56" name="TextBox 55">
            <a:extLst>
              <a:ext uri="{FF2B5EF4-FFF2-40B4-BE49-F238E27FC236}">
                <a16:creationId xmlns:a16="http://schemas.microsoft.com/office/drawing/2014/main" id="{D360650C-E714-4B6A-A39B-1C3EF317933D}"/>
              </a:ext>
            </a:extLst>
          </p:cNvPr>
          <p:cNvSpPr txBox="1"/>
          <p:nvPr/>
        </p:nvSpPr>
        <p:spPr>
          <a:xfrm>
            <a:off x="4523538" y="5700679"/>
            <a:ext cx="3050835" cy="523220"/>
          </a:xfrm>
          <a:prstGeom prst="rect">
            <a:avLst/>
          </a:prstGeom>
          <a:noFill/>
        </p:spPr>
        <p:txBody>
          <a:bodyPr wrap="none" rtlCol="0">
            <a:spAutoFit/>
          </a:bodyPr>
          <a:lstStyle/>
          <a:p>
            <a:pPr algn="ctr"/>
            <a:r>
              <a:rPr lang="en-MY" sz="2800" dirty="0">
                <a:solidFill>
                  <a:schemeClr val="accent2"/>
                </a:solidFill>
                <a:ea typeface="Open Sans SemiBold" panose="020B0706030804020204" pitchFamily="34" charset="0"/>
                <a:cs typeface="Open Sans SemiBold" panose="020B0706030804020204" pitchFamily="34" charset="0"/>
              </a:rPr>
              <a:t>Partner Sharing</a:t>
            </a:r>
          </a:p>
        </p:txBody>
      </p:sp>
      <p:sp>
        <p:nvSpPr>
          <p:cNvPr id="4" name="Rectangle 3"/>
          <p:cNvSpPr/>
          <p:nvPr/>
        </p:nvSpPr>
        <p:spPr>
          <a:xfrm>
            <a:off x="1799298" y="3092877"/>
            <a:ext cx="7762061" cy="523220"/>
          </a:xfrm>
          <a:prstGeom prst="rect">
            <a:avLst/>
          </a:prstGeom>
        </p:spPr>
        <p:txBody>
          <a:bodyPr wrap="none">
            <a:spAutoFit/>
          </a:bodyPr>
          <a:lstStyle/>
          <a:p>
            <a:r>
              <a:rPr lang="en-MY" sz="2800" dirty="0">
                <a:solidFill>
                  <a:schemeClr val="accent1"/>
                </a:solidFill>
              </a:rPr>
              <a:t>Maternal Child Health (MCH) Services Program</a:t>
            </a:r>
          </a:p>
        </p:txBody>
      </p:sp>
      <p:cxnSp>
        <p:nvCxnSpPr>
          <p:cNvPr id="14" name="Straight Connector 13">
            <a:extLst>
              <a:ext uri="{FF2B5EF4-FFF2-40B4-BE49-F238E27FC236}">
                <a16:creationId xmlns:a16="http://schemas.microsoft.com/office/drawing/2014/main" id="{F1290988-8890-471F-A3C0-DE4B2851C6FB}"/>
              </a:ext>
            </a:extLst>
          </p:cNvPr>
          <p:cNvCxnSpPr/>
          <p:nvPr/>
        </p:nvCxnSpPr>
        <p:spPr>
          <a:xfrm>
            <a:off x="1752257" y="2148558"/>
            <a:ext cx="8593393" cy="0"/>
          </a:xfrm>
          <a:prstGeom prst="line">
            <a:avLst/>
          </a:prstGeom>
          <a:ln>
            <a:solidFill>
              <a:srgbClr val="A7C2D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04020860"/>
      </p:ext>
    </p:extLst>
  </p:cSld>
  <p:clrMapOvr>
    <a:masterClrMapping/>
  </p:clrMapOvr>
  <p:transition spd="med">
    <p:pull/>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2E6BDDA-601B-FD4C-9BB4-1A313819F31E}"/>
              </a:ext>
            </a:extLst>
          </p:cNvPr>
          <p:cNvPicPr>
            <a:picLocks noChangeAspect="1"/>
          </p:cNvPicPr>
          <p:nvPr/>
        </p:nvPicPr>
        <p:blipFill>
          <a:blip r:embed="rId2"/>
          <a:stretch>
            <a:fillRect/>
          </a:stretch>
        </p:blipFill>
        <p:spPr>
          <a:xfrm>
            <a:off x="1566262" y="1328922"/>
            <a:ext cx="3981450" cy="3933825"/>
          </a:xfrm>
          <a:prstGeom prst="rect">
            <a:avLst/>
          </a:prstGeom>
          <a:ln w="38100" cap="sq">
            <a:solidFill>
              <a:schemeClr val="accent1"/>
            </a:solidFill>
            <a:prstDash val="solid"/>
            <a:miter lim="800000"/>
          </a:ln>
          <a:effectLst>
            <a:outerShdw blurRad="50800" dist="38100" dir="2700000" algn="tl" rotWithShape="0">
              <a:srgbClr val="000000">
                <a:alpha val="43000"/>
              </a:srgbClr>
            </a:outerShdw>
          </a:effectLst>
        </p:spPr>
      </p:pic>
      <p:pic>
        <p:nvPicPr>
          <p:cNvPr id="5" name="Picture 4">
            <a:extLst>
              <a:ext uri="{FF2B5EF4-FFF2-40B4-BE49-F238E27FC236}">
                <a16:creationId xmlns:a16="http://schemas.microsoft.com/office/drawing/2014/main" id="{0D56359A-759E-1324-A400-6DA65D975215}"/>
              </a:ext>
            </a:extLst>
          </p:cNvPr>
          <p:cNvPicPr>
            <a:picLocks noChangeAspect="1"/>
          </p:cNvPicPr>
          <p:nvPr/>
        </p:nvPicPr>
        <p:blipFill>
          <a:blip r:embed="rId3"/>
          <a:stretch>
            <a:fillRect/>
          </a:stretch>
        </p:blipFill>
        <p:spPr>
          <a:xfrm>
            <a:off x="6096000" y="1897730"/>
            <a:ext cx="5004886" cy="2796208"/>
          </a:xfrm>
          <a:prstGeom prst="rect">
            <a:avLst/>
          </a:prstGeom>
          <a:ln w="38100" cap="sq">
            <a:solidFill>
              <a:schemeClr val="bg1"/>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513579307"/>
      </p:ext>
    </p:extLst>
  </p:cSld>
  <p:clrMapOvr>
    <a:masterClrMapping/>
  </p:clrMapOvr>
  <p:transition spd="slow">
    <p:wip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107CD331-6A43-4FC7-8D2B-424971692039}"/>
              </a:ext>
            </a:extLst>
          </p:cNvPr>
          <p:cNvSpPr/>
          <p:nvPr/>
        </p:nvSpPr>
        <p:spPr>
          <a:xfrm>
            <a:off x="1505038" y="678466"/>
            <a:ext cx="5524934" cy="552493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MY" sz="1800" b="0" i="0" u="none" strike="noStrike" kern="1200" cap="none" spc="0" normalizeH="0" baseline="0" noProof="0" dirty="0">
              <a:ln>
                <a:noFill/>
              </a:ln>
              <a:solidFill>
                <a:srgbClr val="012169"/>
              </a:solidFill>
              <a:effectLst/>
              <a:uLnTx/>
              <a:uFillTx/>
              <a:latin typeface="Arial"/>
              <a:ea typeface="+mn-ea"/>
              <a:cs typeface="+mn-cs"/>
            </a:endParaRPr>
          </a:p>
        </p:txBody>
      </p:sp>
      <p:sp>
        <p:nvSpPr>
          <p:cNvPr id="2" name="TextBox 1"/>
          <p:cNvSpPr txBox="1"/>
          <p:nvPr/>
        </p:nvSpPr>
        <p:spPr>
          <a:xfrm>
            <a:off x="1971411" y="3028425"/>
            <a:ext cx="4807756"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FFFFFF"/>
                </a:solidFill>
                <a:effectLst/>
                <a:uLnTx/>
                <a:uFillTx/>
                <a:latin typeface="Montserrat Black" panose="00000A00000000000000" pitchFamily="50" charset="0"/>
                <a:ea typeface="+mn-ea"/>
                <a:cs typeface="+mn-cs"/>
              </a:rPr>
              <a:t>QUESTIONS?</a:t>
            </a:r>
          </a:p>
        </p:txBody>
      </p:sp>
      <p:sp>
        <p:nvSpPr>
          <p:cNvPr id="6" name="Oval 5">
            <a:extLst>
              <a:ext uri="{FF2B5EF4-FFF2-40B4-BE49-F238E27FC236}">
                <a16:creationId xmlns:a16="http://schemas.microsoft.com/office/drawing/2014/main" id="{6D641786-405A-4AA8-9484-5BC7E77F03E1}"/>
              </a:ext>
            </a:extLst>
          </p:cNvPr>
          <p:cNvSpPr/>
          <p:nvPr/>
        </p:nvSpPr>
        <p:spPr>
          <a:xfrm>
            <a:off x="7941045" y="1497271"/>
            <a:ext cx="433160" cy="43316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MY" sz="1800" b="0" i="0" u="none" strike="noStrike" kern="1200" cap="none" spc="0" normalizeH="0" baseline="0" noProof="0" dirty="0">
              <a:ln>
                <a:noFill/>
              </a:ln>
              <a:solidFill>
                <a:srgbClr val="012169"/>
              </a:solidFill>
              <a:effectLst/>
              <a:uLnTx/>
              <a:uFillTx/>
              <a:latin typeface="Montserrat"/>
              <a:ea typeface="+mn-ea"/>
              <a:cs typeface="+mn-cs"/>
            </a:endParaRPr>
          </a:p>
        </p:txBody>
      </p:sp>
      <p:sp>
        <p:nvSpPr>
          <p:cNvPr id="9" name="Oval 8">
            <a:extLst>
              <a:ext uri="{FF2B5EF4-FFF2-40B4-BE49-F238E27FC236}">
                <a16:creationId xmlns:a16="http://schemas.microsoft.com/office/drawing/2014/main" id="{74069378-F53D-4139-9510-AABD0ABD2669}"/>
              </a:ext>
            </a:extLst>
          </p:cNvPr>
          <p:cNvSpPr/>
          <p:nvPr/>
        </p:nvSpPr>
        <p:spPr>
          <a:xfrm>
            <a:off x="7941045" y="1993122"/>
            <a:ext cx="433160" cy="43316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MY" sz="1800" b="0" i="0" u="none" strike="noStrike" kern="1200" cap="none" spc="0" normalizeH="0" baseline="0" noProof="0" dirty="0">
              <a:ln>
                <a:noFill/>
              </a:ln>
              <a:solidFill>
                <a:srgbClr val="012169"/>
              </a:solidFill>
              <a:effectLst/>
              <a:uLnTx/>
              <a:uFillTx/>
              <a:latin typeface="Montserrat"/>
              <a:ea typeface="+mn-ea"/>
              <a:cs typeface="+mn-cs"/>
            </a:endParaRPr>
          </a:p>
        </p:txBody>
      </p:sp>
      <p:sp>
        <p:nvSpPr>
          <p:cNvPr id="11" name="TextBox 10">
            <a:extLst>
              <a:ext uri="{FF2B5EF4-FFF2-40B4-BE49-F238E27FC236}">
                <a16:creationId xmlns:a16="http://schemas.microsoft.com/office/drawing/2014/main" id="{8199822C-EEB9-4DC2-856A-197BE8CFC72B}"/>
              </a:ext>
            </a:extLst>
          </p:cNvPr>
          <p:cNvSpPr txBox="1"/>
          <p:nvPr/>
        </p:nvSpPr>
        <p:spPr>
          <a:xfrm>
            <a:off x="8374205" y="1559962"/>
            <a:ext cx="317939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rgbClr val="012169"/>
                </a:solidFill>
                <a:latin typeface="Montserrat"/>
              </a:rPr>
              <a:t>Monica.mueller@lpha.mo.gov</a:t>
            </a:r>
            <a:endParaRPr kumimoji="0" lang="en-MY" sz="1400" i="0" u="none" strike="noStrike" kern="1200" cap="none" spc="0" normalizeH="0" baseline="0" noProof="0" dirty="0">
              <a:ln>
                <a:noFill/>
              </a:ln>
              <a:solidFill>
                <a:srgbClr val="012169"/>
              </a:solidFill>
              <a:effectLst/>
              <a:uLnTx/>
              <a:uFillTx/>
              <a:latin typeface="Montserrat"/>
              <a:ea typeface="+mn-ea"/>
              <a:cs typeface="+mn-cs"/>
            </a:endParaRPr>
          </a:p>
        </p:txBody>
      </p:sp>
      <p:sp>
        <p:nvSpPr>
          <p:cNvPr id="12" name="TextBox 11">
            <a:extLst>
              <a:ext uri="{FF2B5EF4-FFF2-40B4-BE49-F238E27FC236}">
                <a16:creationId xmlns:a16="http://schemas.microsoft.com/office/drawing/2014/main" id="{695E6BC4-A35A-481D-AF2A-006827736182}"/>
              </a:ext>
            </a:extLst>
          </p:cNvPr>
          <p:cNvSpPr txBox="1"/>
          <p:nvPr/>
        </p:nvSpPr>
        <p:spPr>
          <a:xfrm>
            <a:off x="8432108" y="2023868"/>
            <a:ext cx="2114681"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rgbClr val="012169"/>
                </a:solidFill>
                <a:latin typeface="Montserrat"/>
              </a:rPr>
              <a:t>417-357-6134 ext. 2109</a:t>
            </a:r>
            <a:endParaRPr kumimoji="0" lang="en-MY" sz="1400" b="0" i="0" u="none" strike="noStrike" kern="1200" cap="none" spc="0" normalizeH="0" baseline="0" noProof="0" dirty="0">
              <a:ln>
                <a:noFill/>
              </a:ln>
              <a:solidFill>
                <a:srgbClr val="012169"/>
              </a:solidFill>
              <a:effectLst/>
              <a:uLnTx/>
              <a:uFillTx/>
              <a:latin typeface="Montserrat"/>
              <a:ea typeface="+mn-ea"/>
              <a:cs typeface="+mn-cs"/>
            </a:endParaRPr>
          </a:p>
        </p:txBody>
      </p:sp>
      <p:pic>
        <p:nvPicPr>
          <p:cNvPr id="14" name="Graphic 16">
            <a:extLst>
              <a:ext uri="{FF2B5EF4-FFF2-40B4-BE49-F238E27FC236}">
                <a16:creationId xmlns:a16="http://schemas.microsoft.com/office/drawing/2014/main" id="{91815F3E-273B-4402-9CBF-CBD18FAC1B1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67625" y="1623851"/>
            <a:ext cx="180000" cy="180000"/>
          </a:xfrm>
          <a:prstGeom prst="rect">
            <a:avLst/>
          </a:prstGeom>
        </p:spPr>
      </p:pic>
      <p:pic>
        <p:nvPicPr>
          <p:cNvPr id="15" name="Graphic 20">
            <a:extLst>
              <a:ext uri="{FF2B5EF4-FFF2-40B4-BE49-F238E27FC236}">
                <a16:creationId xmlns:a16="http://schemas.microsoft.com/office/drawing/2014/main" id="{9E2BFA22-ABD4-4E19-91D1-84A88B2F593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67625" y="2119702"/>
            <a:ext cx="180000" cy="180000"/>
          </a:xfrm>
          <a:prstGeom prst="rect">
            <a:avLst/>
          </a:prstGeom>
        </p:spPr>
      </p:pic>
      <p:sp>
        <p:nvSpPr>
          <p:cNvPr id="3" name="Oval 2">
            <a:extLst>
              <a:ext uri="{FF2B5EF4-FFF2-40B4-BE49-F238E27FC236}">
                <a16:creationId xmlns:a16="http://schemas.microsoft.com/office/drawing/2014/main" id="{819D9BBA-C8D3-9298-E3FA-63EBB45CBAF0}"/>
              </a:ext>
            </a:extLst>
          </p:cNvPr>
          <p:cNvSpPr/>
          <p:nvPr/>
        </p:nvSpPr>
        <p:spPr>
          <a:xfrm>
            <a:off x="7937299" y="2854042"/>
            <a:ext cx="433160" cy="43316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MY" sz="1800" b="0" i="0" u="none" strike="noStrike" kern="1200" cap="none" spc="0" normalizeH="0" baseline="0" noProof="0" dirty="0">
              <a:ln>
                <a:noFill/>
              </a:ln>
              <a:solidFill>
                <a:srgbClr val="012169"/>
              </a:solidFill>
              <a:effectLst/>
              <a:uLnTx/>
              <a:uFillTx/>
              <a:latin typeface="Montserrat"/>
              <a:ea typeface="+mn-ea"/>
              <a:cs typeface="+mn-cs"/>
            </a:endParaRPr>
          </a:p>
        </p:txBody>
      </p:sp>
      <p:sp>
        <p:nvSpPr>
          <p:cNvPr id="5" name="Oval 4">
            <a:extLst>
              <a:ext uri="{FF2B5EF4-FFF2-40B4-BE49-F238E27FC236}">
                <a16:creationId xmlns:a16="http://schemas.microsoft.com/office/drawing/2014/main" id="{543CC4E8-2248-2A24-DE13-434CE972A198}"/>
              </a:ext>
            </a:extLst>
          </p:cNvPr>
          <p:cNvSpPr/>
          <p:nvPr/>
        </p:nvSpPr>
        <p:spPr>
          <a:xfrm>
            <a:off x="7937299" y="3416106"/>
            <a:ext cx="433160" cy="43316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MY" sz="1800" b="0" i="0" u="none" strike="noStrike" kern="1200" cap="none" spc="0" normalizeH="0" baseline="0" noProof="0" dirty="0">
              <a:ln>
                <a:noFill/>
              </a:ln>
              <a:solidFill>
                <a:srgbClr val="012169"/>
              </a:solidFill>
              <a:effectLst/>
              <a:uLnTx/>
              <a:uFillTx/>
              <a:latin typeface="Montserrat"/>
              <a:ea typeface="+mn-ea"/>
              <a:cs typeface="+mn-cs"/>
            </a:endParaRPr>
          </a:p>
        </p:txBody>
      </p:sp>
      <p:pic>
        <p:nvPicPr>
          <p:cNvPr id="7" name="Graphic 16">
            <a:extLst>
              <a:ext uri="{FF2B5EF4-FFF2-40B4-BE49-F238E27FC236}">
                <a16:creationId xmlns:a16="http://schemas.microsoft.com/office/drawing/2014/main" id="{7EBC4F13-507B-58C5-F68F-6CB60766877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67625" y="2995721"/>
            <a:ext cx="180000" cy="180000"/>
          </a:xfrm>
          <a:prstGeom prst="rect">
            <a:avLst/>
          </a:prstGeom>
        </p:spPr>
      </p:pic>
      <p:pic>
        <p:nvPicPr>
          <p:cNvPr id="8" name="Graphic 20">
            <a:extLst>
              <a:ext uri="{FF2B5EF4-FFF2-40B4-BE49-F238E27FC236}">
                <a16:creationId xmlns:a16="http://schemas.microsoft.com/office/drawing/2014/main" id="{3659A208-F707-526C-823B-1431A725A67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67625" y="3550061"/>
            <a:ext cx="180000" cy="180000"/>
          </a:xfrm>
          <a:prstGeom prst="rect">
            <a:avLst/>
          </a:prstGeom>
        </p:spPr>
      </p:pic>
      <p:sp>
        <p:nvSpPr>
          <p:cNvPr id="17" name="TextBox 16">
            <a:extLst>
              <a:ext uri="{FF2B5EF4-FFF2-40B4-BE49-F238E27FC236}">
                <a16:creationId xmlns:a16="http://schemas.microsoft.com/office/drawing/2014/main" id="{527930F3-83A7-FC8E-41D9-298143340B83}"/>
              </a:ext>
            </a:extLst>
          </p:cNvPr>
          <p:cNvSpPr txBox="1"/>
          <p:nvPr/>
        </p:nvSpPr>
        <p:spPr>
          <a:xfrm>
            <a:off x="8377951" y="2975634"/>
            <a:ext cx="6096000"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rgbClr val="012169"/>
                </a:solidFill>
                <a:latin typeface="Montserrat"/>
              </a:rPr>
              <a:t>oberdieckr@galena.k12.mo.us</a:t>
            </a:r>
            <a:endParaRPr kumimoji="0" lang="en-MY" sz="1400" i="0" u="none" strike="noStrike" kern="1200" cap="none" spc="0" normalizeH="0" baseline="0" noProof="0" dirty="0">
              <a:ln>
                <a:noFill/>
              </a:ln>
              <a:solidFill>
                <a:srgbClr val="012169"/>
              </a:solidFill>
              <a:effectLst/>
              <a:uLnTx/>
              <a:uFillTx/>
              <a:latin typeface="Montserrat"/>
              <a:ea typeface="+mn-ea"/>
              <a:cs typeface="+mn-cs"/>
            </a:endParaRPr>
          </a:p>
        </p:txBody>
      </p:sp>
      <p:sp>
        <p:nvSpPr>
          <p:cNvPr id="19" name="TextBox 18">
            <a:extLst>
              <a:ext uri="{FF2B5EF4-FFF2-40B4-BE49-F238E27FC236}">
                <a16:creationId xmlns:a16="http://schemas.microsoft.com/office/drawing/2014/main" id="{9D5248C7-C0BA-6C95-AB47-C7D11BEB79E4}"/>
              </a:ext>
            </a:extLst>
          </p:cNvPr>
          <p:cNvSpPr txBox="1"/>
          <p:nvPr/>
        </p:nvSpPr>
        <p:spPr>
          <a:xfrm>
            <a:off x="8370459" y="3509543"/>
            <a:ext cx="7260770"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12169"/>
                </a:solidFill>
                <a:effectLst/>
                <a:uLnTx/>
                <a:uFillTx/>
                <a:latin typeface="Montserrat"/>
                <a:ea typeface="+mn-ea"/>
                <a:cs typeface="+mn-cs"/>
              </a:rPr>
              <a:t>417-357-6618</a:t>
            </a:r>
            <a:endParaRPr kumimoji="0" lang="en-MY" sz="1400" b="0" i="0" u="none" strike="noStrike" kern="1200" cap="none" spc="0" normalizeH="0" baseline="0" noProof="0" dirty="0">
              <a:ln>
                <a:noFill/>
              </a:ln>
              <a:solidFill>
                <a:srgbClr val="012169"/>
              </a:solidFill>
              <a:effectLst/>
              <a:uLnTx/>
              <a:uFillTx/>
              <a:latin typeface="Montserrat"/>
              <a:ea typeface="+mn-ea"/>
              <a:cs typeface="+mn-cs"/>
            </a:endParaRPr>
          </a:p>
        </p:txBody>
      </p:sp>
      <p:pic>
        <p:nvPicPr>
          <p:cNvPr id="10" name="Picture 9">
            <a:extLst>
              <a:ext uri="{FF2B5EF4-FFF2-40B4-BE49-F238E27FC236}">
                <a16:creationId xmlns:a16="http://schemas.microsoft.com/office/drawing/2014/main" id="{45F7368B-DB38-3EB0-C908-5FF67C106B97}"/>
              </a:ext>
            </a:extLst>
          </p:cNvPr>
          <p:cNvPicPr>
            <a:picLocks noChangeAspect="1"/>
          </p:cNvPicPr>
          <p:nvPr/>
        </p:nvPicPr>
        <p:blipFill>
          <a:blip r:embed="rId5"/>
          <a:stretch>
            <a:fillRect/>
          </a:stretch>
        </p:blipFill>
        <p:spPr>
          <a:xfrm>
            <a:off x="7983927" y="4288303"/>
            <a:ext cx="432854" cy="432854"/>
          </a:xfrm>
          <a:prstGeom prst="rect">
            <a:avLst/>
          </a:prstGeom>
        </p:spPr>
      </p:pic>
      <p:pic>
        <p:nvPicPr>
          <p:cNvPr id="13" name="Picture 12">
            <a:extLst>
              <a:ext uri="{FF2B5EF4-FFF2-40B4-BE49-F238E27FC236}">
                <a16:creationId xmlns:a16="http://schemas.microsoft.com/office/drawing/2014/main" id="{C32F5224-A4EE-5CB8-4EED-C2775930875E}"/>
              </a:ext>
            </a:extLst>
          </p:cNvPr>
          <p:cNvPicPr>
            <a:picLocks noChangeAspect="1"/>
          </p:cNvPicPr>
          <p:nvPr/>
        </p:nvPicPr>
        <p:blipFill>
          <a:blip r:embed="rId6"/>
          <a:stretch>
            <a:fillRect/>
          </a:stretch>
        </p:blipFill>
        <p:spPr>
          <a:xfrm>
            <a:off x="7993611" y="4835005"/>
            <a:ext cx="432854" cy="432854"/>
          </a:xfrm>
          <a:prstGeom prst="rect">
            <a:avLst/>
          </a:prstGeom>
        </p:spPr>
      </p:pic>
      <p:pic>
        <p:nvPicPr>
          <p:cNvPr id="16" name="Picture 15">
            <a:extLst>
              <a:ext uri="{FF2B5EF4-FFF2-40B4-BE49-F238E27FC236}">
                <a16:creationId xmlns:a16="http://schemas.microsoft.com/office/drawing/2014/main" id="{4B3C7AA5-83CD-70EB-F479-AA8E256A1F70}"/>
              </a:ext>
            </a:extLst>
          </p:cNvPr>
          <p:cNvPicPr>
            <a:picLocks noChangeAspect="1"/>
          </p:cNvPicPr>
          <p:nvPr/>
        </p:nvPicPr>
        <p:blipFill>
          <a:blip r:embed="rId7"/>
          <a:stretch>
            <a:fillRect/>
          </a:stretch>
        </p:blipFill>
        <p:spPr>
          <a:xfrm>
            <a:off x="8118590" y="4375497"/>
            <a:ext cx="182896" cy="182896"/>
          </a:xfrm>
          <a:prstGeom prst="rect">
            <a:avLst/>
          </a:prstGeom>
        </p:spPr>
      </p:pic>
      <p:pic>
        <p:nvPicPr>
          <p:cNvPr id="18" name="Picture 17">
            <a:extLst>
              <a:ext uri="{FF2B5EF4-FFF2-40B4-BE49-F238E27FC236}">
                <a16:creationId xmlns:a16="http://schemas.microsoft.com/office/drawing/2014/main" id="{C77F61DF-E7D5-D926-B6B3-D0D3EEC3A4E7}"/>
              </a:ext>
            </a:extLst>
          </p:cNvPr>
          <p:cNvPicPr>
            <a:picLocks noChangeAspect="1"/>
          </p:cNvPicPr>
          <p:nvPr/>
        </p:nvPicPr>
        <p:blipFill>
          <a:blip r:embed="rId8"/>
          <a:stretch>
            <a:fillRect/>
          </a:stretch>
        </p:blipFill>
        <p:spPr>
          <a:xfrm>
            <a:off x="8118590" y="4921190"/>
            <a:ext cx="182896" cy="182896"/>
          </a:xfrm>
          <a:prstGeom prst="rect">
            <a:avLst/>
          </a:prstGeom>
        </p:spPr>
      </p:pic>
      <p:sp>
        <p:nvSpPr>
          <p:cNvPr id="21" name="TextBox 20">
            <a:extLst>
              <a:ext uri="{FF2B5EF4-FFF2-40B4-BE49-F238E27FC236}">
                <a16:creationId xmlns:a16="http://schemas.microsoft.com/office/drawing/2014/main" id="{EB91F6B9-BC2B-407C-5306-A6EB82C05E68}"/>
              </a:ext>
            </a:extLst>
          </p:cNvPr>
          <p:cNvSpPr txBox="1"/>
          <p:nvPr/>
        </p:nvSpPr>
        <p:spPr>
          <a:xfrm>
            <a:off x="8370459" y="4395097"/>
            <a:ext cx="7845778"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rgbClr val="012169"/>
                </a:solidFill>
                <a:latin typeface="Montserrat"/>
              </a:rPr>
              <a:t>Katie.Vannoy@lpha.mo.gov</a:t>
            </a:r>
            <a:endParaRPr kumimoji="0" lang="en-MY" sz="1400" i="0" u="none" strike="noStrike" kern="1200" cap="none" spc="0" normalizeH="0" baseline="0" noProof="0" dirty="0">
              <a:ln>
                <a:noFill/>
              </a:ln>
              <a:solidFill>
                <a:srgbClr val="012169"/>
              </a:solidFill>
              <a:effectLst/>
              <a:uLnTx/>
              <a:uFillTx/>
              <a:latin typeface="Montserrat"/>
              <a:ea typeface="+mn-ea"/>
              <a:cs typeface="+mn-cs"/>
            </a:endParaRPr>
          </a:p>
        </p:txBody>
      </p:sp>
      <p:sp>
        <p:nvSpPr>
          <p:cNvPr id="23" name="TextBox 22">
            <a:extLst>
              <a:ext uri="{FF2B5EF4-FFF2-40B4-BE49-F238E27FC236}">
                <a16:creationId xmlns:a16="http://schemas.microsoft.com/office/drawing/2014/main" id="{95CF03FA-AC10-D2BD-972B-52174572DE41}"/>
              </a:ext>
            </a:extLst>
          </p:cNvPr>
          <p:cNvSpPr txBox="1"/>
          <p:nvPr/>
        </p:nvSpPr>
        <p:spPr>
          <a:xfrm>
            <a:off x="8426465" y="4950197"/>
            <a:ext cx="8105422"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12169"/>
                </a:solidFill>
                <a:effectLst/>
                <a:uLnTx/>
                <a:uFillTx/>
                <a:latin typeface="Montserrat"/>
                <a:ea typeface="+mn-ea"/>
                <a:cs typeface="+mn-cs"/>
              </a:rPr>
              <a:t>573-633-2352</a:t>
            </a:r>
            <a:endParaRPr kumimoji="0" lang="en-MY" sz="1400" b="0" i="0" u="none" strike="noStrike" kern="1200" cap="none" spc="0" normalizeH="0" baseline="0" noProof="0" dirty="0">
              <a:ln>
                <a:noFill/>
              </a:ln>
              <a:solidFill>
                <a:srgbClr val="012169"/>
              </a:solidFill>
              <a:effectLst/>
              <a:uLnTx/>
              <a:uFillTx/>
              <a:latin typeface="Montserrat"/>
              <a:ea typeface="+mn-ea"/>
              <a:cs typeface="+mn-cs"/>
            </a:endParaRPr>
          </a:p>
        </p:txBody>
      </p:sp>
      <p:sp>
        <p:nvSpPr>
          <p:cNvPr id="22" name="TextBox 21">
            <a:extLst>
              <a:ext uri="{FF2B5EF4-FFF2-40B4-BE49-F238E27FC236}">
                <a16:creationId xmlns:a16="http://schemas.microsoft.com/office/drawing/2014/main" id="{04047502-02BC-01CF-83BB-FA08968D7A92}"/>
              </a:ext>
            </a:extLst>
          </p:cNvPr>
          <p:cNvSpPr txBox="1"/>
          <p:nvPr/>
        </p:nvSpPr>
        <p:spPr>
          <a:xfrm>
            <a:off x="8377951" y="1257733"/>
            <a:ext cx="8266544"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12169"/>
                </a:solidFill>
                <a:effectLst/>
                <a:uLnTx/>
                <a:uFillTx/>
                <a:latin typeface="Montserrat"/>
                <a:ea typeface="+mn-ea"/>
                <a:cs typeface="+mn-cs"/>
              </a:rPr>
              <a:t>Monica</a:t>
            </a:r>
            <a:r>
              <a:rPr lang="en-US" sz="1400" b="1" dirty="0">
                <a:solidFill>
                  <a:srgbClr val="012169"/>
                </a:solidFill>
                <a:latin typeface="Montserrat"/>
              </a:rPr>
              <a:t> Mueller</a:t>
            </a:r>
            <a:endParaRPr kumimoji="0" lang="en-MY" sz="1400" b="1" i="0" u="none" strike="noStrike" kern="1200" cap="none" spc="0" normalizeH="0" baseline="0" noProof="0" dirty="0">
              <a:ln>
                <a:noFill/>
              </a:ln>
              <a:solidFill>
                <a:srgbClr val="012169"/>
              </a:solidFill>
              <a:effectLst/>
              <a:uLnTx/>
              <a:uFillTx/>
              <a:latin typeface="Montserrat"/>
              <a:ea typeface="+mn-ea"/>
              <a:cs typeface="+mn-cs"/>
            </a:endParaRPr>
          </a:p>
        </p:txBody>
      </p:sp>
      <p:sp>
        <p:nvSpPr>
          <p:cNvPr id="25" name="TextBox 24">
            <a:extLst>
              <a:ext uri="{FF2B5EF4-FFF2-40B4-BE49-F238E27FC236}">
                <a16:creationId xmlns:a16="http://schemas.microsoft.com/office/drawing/2014/main" id="{A801FC25-F49B-F10B-0D24-BC2F4A8F3A2B}"/>
              </a:ext>
            </a:extLst>
          </p:cNvPr>
          <p:cNvSpPr txBox="1"/>
          <p:nvPr/>
        </p:nvSpPr>
        <p:spPr>
          <a:xfrm>
            <a:off x="8370459" y="2623989"/>
            <a:ext cx="2371435"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12169"/>
                </a:solidFill>
                <a:effectLst/>
                <a:uLnTx/>
                <a:uFillTx/>
                <a:latin typeface="Montserrat"/>
                <a:ea typeface="+mn-ea"/>
                <a:cs typeface="+mn-cs"/>
              </a:rPr>
              <a:t>Rachel Oberdieck</a:t>
            </a:r>
            <a:endParaRPr kumimoji="0" lang="en-MY" sz="1400" b="1" i="0" u="none" strike="noStrike" kern="1200" cap="none" spc="0" normalizeH="0" baseline="0" noProof="0" dirty="0">
              <a:ln>
                <a:noFill/>
              </a:ln>
              <a:solidFill>
                <a:srgbClr val="012169"/>
              </a:solidFill>
              <a:effectLst/>
              <a:uLnTx/>
              <a:uFillTx/>
              <a:latin typeface="Montserrat"/>
              <a:ea typeface="+mn-ea"/>
              <a:cs typeface="+mn-cs"/>
            </a:endParaRPr>
          </a:p>
        </p:txBody>
      </p:sp>
      <p:sp>
        <p:nvSpPr>
          <p:cNvPr id="27" name="TextBox 26">
            <a:extLst>
              <a:ext uri="{FF2B5EF4-FFF2-40B4-BE49-F238E27FC236}">
                <a16:creationId xmlns:a16="http://schemas.microsoft.com/office/drawing/2014/main" id="{21015ACC-1B28-2F97-EB78-DAA74B442F8B}"/>
              </a:ext>
            </a:extLst>
          </p:cNvPr>
          <p:cNvSpPr txBox="1"/>
          <p:nvPr/>
        </p:nvSpPr>
        <p:spPr>
          <a:xfrm>
            <a:off x="8370459" y="4020566"/>
            <a:ext cx="2232891"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12169"/>
                </a:solidFill>
                <a:effectLst/>
                <a:uLnTx/>
                <a:uFillTx/>
                <a:latin typeface="Montserrat"/>
                <a:ea typeface="+mn-ea"/>
                <a:cs typeface="+mn-cs"/>
              </a:rPr>
              <a:t>Katie Vannoy</a:t>
            </a:r>
            <a:endParaRPr kumimoji="0" lang="en-MY" sz="1400" b="1" i="0" u="none" strike="noStrike" kern="1200" cap="none" spc="0" normalizeH="0" baseline="0" noProof="0" dirty="0">
              <a:ln>
                <a:noFill/>
              </a:ln>
              <a:solidFill>
                <a:srgbClr val="012169"/>
              </a:solidFill>
              <a:effectLst/>
              <a:uLnTx/>
              <a:uFillTx/>
              <a:latin typeface="Montserrat"/>
              <a:ea typeface="+mn-ea"/>
              <a:cs typeface="+mn-cs"/>
            </a:endParaRPr>
          </a:p>
        </p:txBody>
      </p:sp>
    </p:spTree>
    <p:extLst>
      <p:ext uri="{BB962C8B-B14F-4D97-AF65-F5344CB8AC3E}">
        <p14:creationId xmlns:p14="http://schemas.microsoft.com/office/powerpoint/2010/main" val="707717296"/>
      </p:ext>
    </p:extLst>
  </p:cSld>
  <p:clrMapOvr>
    <a:masterClrMapping/>
  </p:clrMapOvr>
  <p:transition spd="med">
    <p:pull/>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107CD331-6A43-4FC7-8D2B-424971692039}"/>
              </a:ext>
            </a:extLst>
          </p:cNvPr>
          <p:cNvSpPr/>
          <p:nvPr/>
        </p:nvSpPr>
        <p:spPr>
          <a:xfrm>
            <a:off x="1491588" y="359595"/>
            <a:ext cx="5524934" cy="552493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MY" sz="1800" b="0" i="0" u="none" strike="noStrike" kern="1200" cap="none" spc="0" normalizeH="0" baseline="0" noProof="0" dirty="0">
              <a:ln>
                <a:noFill/>
              </a:ln>
              <a:solidFill>
                <a:srgbClr val="012169"/>
              </a:solidFill>
              <a:effectLst/>
              <a:uLnTx/>
              <a:uFillTx/>
              <a:latin typeface="Arial"/>
              <a:ea typeface="+mn-ea"/>
              <a:cs typeface="+mn-cs"/>
            </a:endParaRPr>
          </a:p>
        </p:txBody>
      </p:sp>
      <p:sp>
        <p:nvSpPr>
          <p:cNvPr id="7" name="Oval 6">
            <a:extLst>
              <a:ext uri="{FF2B5EF4-FFF2-40B4-BE49-F238E27FC236}">
                <a16:creationId xmlns:a16="http://schemas.microsoft.com/office/drawing/2014/main" id="{889EF94B-22D4-4677-9F3C-17BCA38BBF64}"/>
              </a:ext>
            </a:extLst>
          </p:cNvPr>
          <p:cNvSpPr/>
          <p:nvPr/>
        </p:nvSpPr>
        <p:spPr>
          <a:xfrm>
            <a:off x="1386257" y="644699"/>
            <a:ext cx="1809745" cy="1809745"/>
          </a:xfrm>
          <a:prstGeom prst="ellipse">
            <a:avLst/>
          </a:prstGeom>
          <a:gradFill>
            <a:gsLst>
              <a:gs pos="0">
                <a:schemeClr val="bg1">
                  <a:tint val="93000"/>
                  <a:satMod val="150000"/>
                  <a:shade val="98000"/>
                  <a:lumMod val="102000"/>
                </a:schemeClr>
              </a:gs>
              <a:gs pos="50000">
                <a:schemeClr val="bg1">
                  <a:tint val="98000"/>
                  <a:satMod val="130000"/>
                  <a:shade val="90000"/>
                  <a:lumMod val="103000"/>
                </a:schemeClr>
              </a:gs>
              <a:gs pos="100000">
                <a:schemeClr val="bg1">
                  <a:shade val="63000"/>
                  <a:satMod val="120000"/>
                </a:schemeClr>
              </a:gs>
            </a:gsLst>
            <a:lin ang="5400000" scaled="0"/>
          </a:gradFill>
          <a:ln>
            <a:noFill/>
          </a:ln>
          <a:effectLst>
            <a:outerShdw blurRad="381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MY" sz="6600" b="0" i="0" u="none" strike="noStrike" kern="1200" cap="none" spc="0" normalizeH="0" baseline="0" noProof="0" dirty="0">
              <a:ln>
                <a:noFill/>
              </a:ln>
              <a:solidFill>
                <a:srgbClr val="FFFFFF"/>
              </a:solidFill>
              <a:effectLst/>
              <a:uLnTx/>
              <a:uFillTx/>
              <a:latin typeface="Arial Black"/>
              <a:ea typeface="+mn-ea"/>
              <a:cs typeface="+mn-cs"/>
            </a:endParaRPr>
          </a:p>
        </p:txBody>
      </p:sp>
      <p:sp>
        <p:nvSpPr>
          <p:cNvPr id="2" name="TextBox 1"/>
          <p:cNvSpPr txBox="1"/>
          <p:nvPr/>
        </p:nvSpPr>
        <p:spPr>
          <a:xfrm>
            <a:off x="1850177" y="2741582"/>
            <a:ext cx="4807756"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FFFFFF"/>
                </a:solidFill>
                <a:effectLst/>
                <a:uLnTx/>
                <a:uFillTx/>
                <a:latin typeface="Montserrat Black" panose="00000A00000000000000" pitchFamily="50" charset="0"/>
              </a:rPr>
              <a:t>QUESTIONS?</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91588" y="678466"/>
            <a:ext cx="1599082" cy="1599082"/>
          </a:xfrm>
          <a:prstGeom prst="rect">
            <a:avLst/>
          </a:prstGeom>
        </p:spPr>
      </p:pic>
      <p:sp>
        <p:nvSpPr>
          <p:cNvPr id="6" name="Oval 5">
            <a:extLst>
              <a:ext uri="{FF2B5EF4-FFF2-40B4-BE49-F238E27FC236}">
                <a16:creationId xmlns:a16="http://schemas.microsoft.com/office/drawing/2014/main" id="{6D641786-405A-4AA8-9484-5BC7E77F03E1}"/>
              </a:ext>
            </a:extLst>
          </p:cNvPr>
          <p:cNvSpPr/>
          <p:nvPr/>
        </p:nvSpPr>
        <p:spPr>
          <a:xfrm>
            <a:off x="7671346" y="1475301"/>
            <a:ext cx="433160" cy="43316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dirty="0"/>
          </a:p>
        </p:txBody>
      </p:sp>
      <p:sp>
        <p:nvSpPr>
          <p:cNvPr id="9" name="Oval 8">
            <a:extLst>
              <a:ext uri="{FF2B5EF4-FFF2-40B4-BE49-F238E27FC236}">
                <a16:creationId xmlns:a16="http://schemas.microsoft.com/office/drawing/2014/main" id="{74069378-F53D-4139-9510-AABD0ABD2669}"/>
              </a:ext>
            </a:extLst>
          </p:cNvPr>
          <p:cNvSpPr/>
          <p:nvPr/>
        </p:nvSpPr>
        <p:spPr>
          <a:xfrm>
            <a:off x="7714889" y="2165252"/>
            <a:ext cx="433160" cy="43316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dirty="0"/>
          </a:p>
        </p:txBody>
      </p:sp>
      <p:sp>
        <p:nvSpPr>
          <p:cNvPr id="11" name="TextBox 10">
            <a:extLst>
              <a:ext uri="{FF2B5EF4-FFF2-40B4-BE49-F238E27FC236}">
                <a16:creationId xmlns:a16="http://schemas.microsoft.com/office/drawing/2014/main" id="{8199822C-EEB9-4DC2-856A-197BE8CFC72B}"/>
              </a:ext>
            </a:extLst>
          </p:cNvPr>
          <p:cNvSpPr txBox="1"/>
          <p:nvPr/>
        </p:nvSpPr>
        <p:spPr>
          <a:xfrm>
            <a:off x="8157624" y="1498870"/>
            <a:ext cx="3106245" cy="307777"/>
          </a:xfrm>
          <a:prstGeom prst="rect">
            <a:avLst/>
          </a:prstGeom>
          <a:noFill/>
        </p:spPr>
        <p:txBody>
          <a:bodyPr wrap="square" rtlCol="0">
            <a:spAutoFit/>
          </a:bodyPr>
          <a:lstStyle/>
          <a:p>
            <a:r>
              <a:rPr lang="en-US" sz="1400" dirty="0"/>
              <a:t>Sara.gorman@health.mo.gov</a:t>
            </a:r>
            <a:endParaRPr lang="en-MY" sz="1400" dirty="0"/>
          </a:p>
        </p:txBody>
      </p:sp>
      <p:sp>
        <p:nvSpPr>
          <p:cNvPr id="12" name="TextBox 11">
            <a:extLst>
              <a:ext uri="{FF2B5EF4-FFF2-40B4-BE49-F238E27FC236}">
                <a16:creationId xmlns:a16="http://schemas.microsoft.com/office/drawing/2014/main" id="{695E6BC4-A35A-481D-AF2A-006827736182}"/>
              </a:ext>
            </a:extLst>
          </p:cNvPr>
          <p:cNvSpPr txBox="1"/>
          <p:nvPr/>
        </p:nvSpPr>
        <p:spPr>
          <a:xfrm>
            <a:off x="8255286" y="2165252"/>
            <a:ext cx="1297150" cy="307777"/>
          </a:xfrm>
          <a:prstGeom prst="rect">
            <a:avLst/>
          </a:prstGeom>
          <a:noFill/>
        </p:spPr>
        <p:txBody>
          <a:bodyPr wrap="none" rtlCol="0">
            <a:spAutoFit/>
          </a:bodyPr>
          <a:lstStyle/>
          <a:p>
            <a:r>
              <a:rPr lang="en-US" sz="1400" dirty="0"/>
              <a:t>573-522-2731</a:t>
            </a:r>
            <a:endParaRPr lang="en-MY" sz="1400" dirty="0"/>
          </a:p>
        </p:txBody>
      </p:sp>
      <p:pic>
        <p:nvPicPr>
          <p:cNvPr id="14" name="Graphic 16">
            <a:extLst>
              <a:ext uri="{FF2B5EF4-FFF2-40B4-BE49-F238E27FC236}">
                <a16:creationId xmlns:a16="http://schemas.microsoft.com/office/drawing/2014/main" id="{91815F3E-273B-4402-9CBF-CBD18FAC1B1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00371" y="1587271"/>
            <a:ext cx="180000" cy="180000"/>
          </a:xfrm>
          <a:prstGeom prst="rect">
            <a:avLst/>
          </a:prstGeom>
        </p:spPr>
      </p:pic>
      <p:pic>
        <p:nvPicPr>
          <p:cNvPr id="15" name="Graphic 20">
            <a:extLst>
              <a:ext uri="{FF2B5EF4-FFF2-40B4-BE49-F238E27FC236}">
                <a16:creationId xmlns:a16="http://schemas.microsoft.com/office/drawing/2014/main" id="{9E2BFA22-ABD4-4E19-91D1-84A88B2F593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41469" y="2291832"/>
            <a:ext cx="180000" cy="180000"/>
          </a:xfrm>
          <a:prstGeom prst="rect">
            <a:avLst/>
          </a:prstGeom>
        </p:spPr>
      </p:pic>
      <p:sp>
        <p:nvSpPr>
          <p:cNvPr id="3" name="TextBox 2">
            <a:extLst>
              <a:ext uri="{FF2B5EF4-FFF2-40B4-BE49-F238E27FC236}">
                <a16:creationId xmlns:a16="http://schemas.microsoft.com/office/drawing/2014/main" id="{95E66144-F1B6-57BE-5F58-4F727577F7A2}"/>
              </a:ext>
            </a:extLst>
          </p:cNvPr>
          <p:cNvSpPr txBox="1"/>
          <p:nvPr/>
        </p:nvSpPr>
        <p:spPr>
          <a:xfrm>
            <a:off x="541866" y="5825591"/>
            <a:ext cx="11108267" cy="707886"/>
          </a:xfrm>
          <a:prstGeom prst="rect">
            <a:avLst/>
          </a:prstGeom>
          <a:noFill/>
        </p:spPr>
        <p:txBody>
          <a:bodyPr wrap="square" rtlCol="0">
            <a:spAutoFit/>
          </a:bodyPr>
          <a:lstStyle/>
          <a:p>
            <a:pPr algn="l"/>
            <a:endParaRPr lang="en-US" sz="1600" b="0" i="0" u="none" strike="noStrike" baseline="0" dirty="0">
              <a:solidFill>
                <a:srgbClr val="000000"/>
              </a:solidFill>
              <a:latin typeface="Calibri" panose="020F0502020204030204" pitchFamily="34" charset="0"/>
            </a:endParaRPr>
          </a:p>
          <a:p>
            <a:r>
              <a:rPr lang="en-US" sz="800" b="0" i="0" u="none" strike="noStrike" baseline="0" dirty="0">
                <a:solidFill>
                  <a:srgbClr val="000000"/>
                </a:solidFill>
                <a:latin typeface="Calibri" panose="020F0502020204030204" pitchFamily="34" charset="0"/>
              </a:rPr>
              <a:t>This project is/was funded in part by the Missouri Department of Health and Senior Services Title V Maternal Child Health Services Block Grant and is/was supported by the Health Resources Services Administration (HRSA) of the U.S. Department of Health and Human Services (HHS) under grant #B04MC47428, Maternal and Child Health Services for $12,834,718, of which $0 is from non-governmental sources. This information or content and conclusions are those of the author and should not be construed as the official position or policy of, nor should any endorsements be inferred by HRSA, HHS or the U.S. Government. </a:t>
            </a:r>
            <a:endParaRPr lang="en-US" sz="800" dirty="0"/>
          </a:p>
        </p:txBody>
      </p:sp>
      <p:sp>
        <p:nvSpPr>
          <p:cNvPr id="13" name="TextBox 12">
            <a:extLst>
              <a:ext uri="{FF2B5EF4-FFF2-40B4-BE49-F238E27FC236}">
                <a16:creationId xmlns:a16="http://schemas.microsoft.com/office/drawing/2014/main" id="{D14C2615-4A2A-6CEC-D2DE-DEDEF6A36DE2}"/>
              </a:ext>
            </a:extLst>
          </p:cNvPr>
          <p:cNvSpPr txBox="1"/>
          <p:nvPr/>
        </p:nvSpPr>
        <p:spPr>
          <a:xfrm>
            <a:off x="8148049" y="1011790"/>
            <a:ext cx="2684157" cy="307777"/>
          </a:xfrm>
          <a:prstGeom prst="rect">
            <a:avLst/>
          </a:prstGeom>
          <a:noFill/>
        </p:spPr>
        <p:txBody>
          <a:bodyPr wrap="square" rtlCol="0">
            <a:spAutoFit/>
          </a:bodyPr>
          <a:lstStyle/>
          <a:p>
            <a:r>
              <a:rPr lang="en-US" sz="1400" b="1" dirty="0"/>
              <a:t>Sara Gorman</a:t>
            </a:r>
          </a:p>
        </p:txBody>
      </p:sp>
    </p:spTree>
    <p:extLst>
      <p:ext uri="{BB962C8B-B14F-4D97-AF65-F5344CB8AC3E}">
        <p14:creationId xmlns:p14="http://schemas.microsoft.com/office/powerpoint/2010/main" val="3542400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cstate="hqprint">
            <a:extLst>
              <a:ext uri="{28A0092B-C50C-407E-A947-70E740481C1C}">
                <a14:useLocalDpi xmlns:a14="http://schemas.microsoft.com/office/drawing/2010/main" val="0"/>
              </a:ext>
            </a:extLst>
          </a:blip>
          <a:srcRect b="4973"/>
          <a:stretch/>
        </p:blipFill>
        <p:spPr>
          <a:xfrm>
            <a:off x="-7621" y="615552"/>
            <a:ext cx="12192000" cy="6518435"/>
          </a:xfrm>
          <a:prstGeom prst="rect">
            <a:avLst/>
          </a:prstGeom>
        </p:spPr>
      </p:pic>
      <p:sp>
        <p:nvSpPr>
          <p:cNvPr id="5" name="TextBox 4">
            <a:extLst>
              <a:ext uri="{FF2B5EF4-FFF2-40B4-BE49-F238E27FC236}">
                <a16:creationId xmlns:a16="http://schemas.microsoft.com/office/drawing/2014/main" id="{F7BC944F-58FB-421A-BC42-AC56ECE7965C}"/>
              </a:ext>
            </a:extLst>
          </p:cNvPr>
          <p:cNvSpPr txBox="1"/>
          <p:nvPr/>
        </p:nvSpPr>
        <p:spPr>
          <a:xfrm>
            <a:off x="3375660" y="4052325"/>
            <a:ext cx="5440680" cy="954107"/>
          </a:xfrm>
          <a:prstGeom prst="rect">
            <a:avLst/>
          </a:prstGeom>
          <a:noFill/>
        </p:spPr>
        <p:txBody>
          <a:bodyPr wrap="square" rtlCol="0">
            <a:spAutoFit/>
          </a:bodyPr>
          <a:lstStyle/>
          <a:p>
            <a:pPr algn="ctr"/>
            <a:r>
              <a:rPr lang="en-MY" sz="2800" dirty="0">
                <a:solidFill>
                  <a:schemeClr val="tx2"/>
                </a:solidFill>
                <a:latin typeface="+mj-lt"/>
                <a:ea typeface="Open Sans Extrabold" panose="020B0906030804020204" pitchFamily="34" charset="0"/>
                <a:cs typeface="Open Sans Extrabold" panose="020B0906030804020204" pitchFamily="34" charset="0"/>
              </a:rPr>
              <a:t>PROTECTING HEALTH AND</a:t>
            </a:r>
          </a:p>
          <a:p>
            <a:pPr algn="ctr"/>
            <a:r>
              <a:rPr lang="en-MY" sz="2800" dirty="0">
                <a:solidFill>
                  <a:schemeClr val="tx2"/>
                </a:solidFill>
                <a:latin typeface="+mj-lt"/>
                <a:ea typeface="Open Sans Extrabold" panose="020B0906030804020204" pitchFamily="34" charset="0"/>
                <a:cs typeface="Open Sans Extrabold" panose="020B0906030804020204" pitchFamily="34" charset="0"/>
              </a:rPr>
              <a:t>KEEPING PEOPLE SAFE</a:t>
            </a:r>
          </a:p>
        </p:txBody>
      </p:sp>
      <p:cxnSp>
        <p:nvCxnSpPr>
          <p:cNvPr id="9" name="Straight Connector 8">
            <a:extLst>
              <a:ext uri="{FF2B5EF4-FFF2-40B4-BE49-F238E27FC236}">
                <a16:creationId xmlns:a16="http://schemas.microsoft.com/office/drawing/2014/main" id="{E39C3CFD-EB23-4635-B3F4-2CD31F890F56}"/>
              </a:ext>
            </a:extLst>
          </p:cNvPr>
          <p:cNvCxnSpPr>
            <a:cxnSpLocks/>
          </p:cNvCxnSpPr>
          <p:nvPr/>
        </p:nvCxnSpPr>
        <p:spPr>
          <a:xfrm>
            <a:off x="6088379" y="0"/>
            <a:ext cx="0" cy="205740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730624" y="1477493"/>
            <a:ext cx="6730753" cy="2692430"/>
          </a:xfrm>
          <a:prstGeom prst="rect">
            <a:avLst/>
          </a:prstGeom>
        </p:spPr>
      </p:pic>
    </p:spTree>
    <p:extLst>
      <p:ext uri="{BB962C8B-B14F-4D97-AF65-F5344CB8AC3E}">
        <p14:creationId xmlns:p14="http://schemas.microsoft.com/office/powerpoint/2010/main" val="359031018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DF4EAA0-1C24-4700-3F79-DDEDD252E661}"/>
              </a:ext>
            </a:extLst>
          </p:cNvPr>
          <p:cNvPicPr>
            <a:picLocks noChangeAspect="1"/>
          </p:cNvPicPr>
          <p:nvPr/>
        </p:nvPicPr>
        <p:blipFill>
          <a:blip r:embed="rId2"/>
          <a:stretch>
            <a:fillRect/>
          </a:stretch>
        </p:blipFill>
        <p:spPr>
          <a:xfrm>
            <a:off x="5825668" y="1961180"/>
            <a:ext cx="5738976" cy="3219725"/>
          </a:xfrm>
          <a:prstGeom prst="rect">
            <a:avLst/>
          </a:prstGeom>
          <a:ln w="38100" cap="sq">
            <a:solidFill>
              <a:schemeClr val="bg2">
                <a:lumMod val="95000"/>
              </a:schemeClr>
            </a:solidFill>
            <a:prstDash val="solid"/>
            <a:miter lim="800000"/>
          </a:ln>
          <a:effectLst>
            <a:outerShdw blurRad="50800" dist="38100" dir="2700000" algn="tl" rotWithShape="0">
              <a:srgbClr val="000000">
                <a:alpha val="43000"/>
              </a:srgbClr>
            </a:outerShdw>
          </a:effectLst>
        </p:spPr>
      </p:pic>
      <p:pic>
        <p:nvPicPr>
          <p:cNvPr id="9" name="Picture 8">
            <a:extLst>
              <a:ext uri="{FF2B5EF4-FFF2-40B4-BE49-F238E27FC236}">
                <a16:creationId xmlns:a16="http://schemas.microsoft.com/office/drawing/2014/main" id="{F011D78C-D092-5453-9AD6-141A547F5982}"/>
              </a:ext>
            </a:extLst>
          </p:cNvPr>
          <p:cNvPicPr>
            <a:picLocks noChangeAspect="1"/>
          </p:cNvPicPr>
          <p:nvPr/>
        </p:nvPicPr>
        <p:blipFill>
          <a:blip r:embed="rId3"/>
          <a:stretch>
            <a:fillRect/>
          </a:stretch>
        </p:blipFill>
        <p:spPr>
          <a:xfrm>
            <a:off x="831911" y="850961"/>
            <a:ext cx="4705350" cy="5314950"/>
          </a:xfrm>
          <a:prstGeom prst="rect">
            <a:avLst/>
          </a:prstGeom>
          <a:ln w="38100" cap="sq">
            <a:solidFill>
              <a:schemeClr val="accent3"/>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798369268"/>
      </p:ext>
    </p:extLst>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E745DC-C1C4-4D05-90D9-0C865C8B5D7E}"/>
              </a:ext>
            </a:extLst>
          </p:cNvPr>
          <p:cNvSpPr>
            <a:spLocks noGrp="1"/>
          </p:cNvSpPr>
          <p:nvPr>
            <p:ph type="title"/>
          </p:nvPr>
        </p:nvSpPr>
        <p:spPr>
          <a:xfrm>
            <a:off x="974270" y="648057"/>
            <a:ext cx="10515600" cy="886732"/>
          </a:xfrm>
        </p:spPr>
        <p:txBody>
          <a:bodyPr/>
          <a:lstStyle/>
          <a:p>
            <a:r>
              <a:rPr lang="en-MY" sz="2400" dirty="0">
                <a:solidFill>
                  <a:schemeClr val="accent1"/>
                </a:solidFill>
              </a:rPr>
              <a:t>History of Missouri Department of Health and Senior Services</a:t>
            </a:r>
          </a:p>
        </p:txBody>
      </p:sp>
      <p:sp>
        <p:nvSpPr>
          <p:cNvPr id="3" name="Subtitle 2">
            <a:extLst>
              <a:ext uri="{FF2B5EF4-FFF2-40B4-BE49-F238E27FC236}">
                <a16:creationId xmlns:a16="http://schemas.microsoft.com/office/drawing/2014/main" id="{41A8163E-156E-4305-902F-4CF276386BEE}"/>
              </a:ext>
            </a:extLst>
          </p:cNvPr>
          <p:cNvSpPr>
            <a:spLocks noGrp="1"/>
          </p:cNvSpPr>
          <p:nvPr>
            <p:ph type="subTitle" idx="1"/>
          </p:nvPr>
        </p:nvSpPr>
        <p:spPr>
          <a:xfrm>
            <a:off x="1523999" y="1316509"/>
            <a:ext cx="9144000" cy="436562"/>
          </a:xfrm>
        </p:spPr>
        <p:txBody>
          <a:bodyPr/>
          <a:lstStyle/>
          <a:p>
            <a:r>
              <a:rPr lang="en-MY" b="1" dirty="0">
                <a:solidFill>
                  <a:schemeClr val="accent2"/>
                </a:solidFill>
                <a:latin typeface="+mj-lt"/>
              </a:rPr>
              <a:t>MO DHSS</a:t>
            </a:r>
          </a:p>
        </p:txBody>
      </p:sp>
      <p:sp>
        <p:nvSpPr>
          <p:cNvPr id="53" name="Rectangle 52">
            <a:extLst>
              <a:ext uri="{FF2B5EF4-FFF2-40B4-BE49-F238E27FC236}">
                <a16:creationId xmlns:a16="http://schemas.microsoft.com/office/drawing/2014/main" id="{492BB6C8-9EF1-4499-A9A5-E04FF30870C6}"/>
              </a:ext>
            </a:extLst>
          </p:cNvPr>
          <p:cNvSpPr/>
          <p:nvPr/>
        </p:nvSpPr>
        <p:spPr>
          <a:xfrm>
            <a:off x="1406070" y="2048850"/>
            <a:ext cx="2144485" cy="85931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MY" b="1" dirty="0">
                <a:solidFill>
                  <a:schemeClr val="tx1"/>
                </a:solidFill>
                <a:latin typeface="Open Sans"/>
                <a:ea typeface="Open Sans SemiBold" panose="020B0706030804020204" pitchFamily="34" charset="0"/>
                <a:cs typeface="Open Sans SemiBold" panose="020B0706030804020204" pitchFamily="34" charset="0"/>
              </a:rPr>
              <a:t>1883</a:t>
            </a:r>
          </a:p>
        </p:txBody>
      </p:sp>
      <p:sp>
        <p:nvSpPr>
          <p:cNvPr id="54" name="Rectangle 53">
            <a:extLst>
              <a:ext uri="{FF2B5EF4-FFF2-40B4-BE49-F238E27FC236}">
                <a16:creationId xmlns:a16="http://schemas.microsoft.com/office/drawing/2014/main" id="{520378E3-6899-4785-8B90-0B5CCD4BDCEB}"/>
              </a:ext>
            </a:extLst>
          </p:cNvPr>
          <p:cNvSpPr/>
          <p:nvPr/>
        </p:nvSpPr>
        <p:spPr>
          <a:xfrm>
            <a:off x="1406070" y="3000239"/>
            <a:ext cx="2144485" cy="2463799"/>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Open Sans"/>
                <a:ea typeface="Times New Roman" panose="02020603050405020304" pitchFamily="18" charset="0"/>
              </a:rPr>
              <a:t>March 29, 1883, Missouri Legislature created a State Board of Health</a:t>
            </a:r>
            <a:endParaRPr lang="en-US" sz="1200" dirty="0">
              <a:effectLst/>
              <a:latin typeface="Open Sans"/>
              <a:ea typeface="Times New Roman" panose="02020603050405020304" pitchFamily="18" charset="0"/>
            </a:endParaRPr>
          </a:p>
        </p:txBody>
      </p:sp>
      <p:sp>
        <p:nvSpPr>
          <p:cNvPr id="65" name="Rectangle 64">
            <a:extLst>
              <a:ext uri="{FF2B5EF4-FFF2-40B4-BE49-F238E27FC236}">
                <a16:creationId xmlns:a16="http://schemas.microsoft.com/office/drawing/2014/main" id="{B3718066-528C-44F6-B93E-E009E92D7AC4}"/>
              </a:ext>
            </a:extLst>
          </p:cNvPr>
          <p:cNvSpPr/>
          <p:nvPr/>
        </p:nvSpPr>
        <p:spPr>
          <a:xfrm>
            <a:off x="3819070" y="2048850"/>
            <a:ext cx="2144485" cy="8593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MY" b="1" dirty="0">
                <a:solidFill>
                  <a:schemeClr val="tx1"/>
                </a:solidFill>
                <a:latin typeface="Open Sans"/>
                <a:ea typeface="Open Sans SemiBold" panose="020B0706030804020204" pitchFamily="34" charset="0"/>
                <a:cs typeface="Open Sans SemiBold" panose="020B0706030804020204" pitchFamily="34" charset="0"/>
              </a:rPr>
              <a:t>1967</a:t>
            </a:r>
          </a:p>
        </p:txBody>
      </p:sp>
      <p:sp>
        <p:nvSpPr>
          <p:cNvPr id="66" name="Rectangle 65">
            <a:extLst>
              <a:ext uri="{FF2B5EF4-FFF2-40B4-BE49-F238E27FC236}">
                <a16:creationId xmlns:a16="http://schemas.microsoft.com/office/drawing/2014/main" id="{B8671ADE-818A-4C6D-A822-EAB9345B7849}"/>
              </a:ext>
            </a:extLst>
          </p:cNvPr>
          <p:cNvSpPr/>
          <p:nvPr/>
        </p:nvSpPr>
        <p:spPr>
          <a:xfrm>
            <a:off x="3819070" y="3000239"/>
            <a:ext cx="2144485" cy="2463799"/>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Open Sans"/>
                <a:ea typeface="Times New Roman" panose="02020603050405020304" pitchFamily="18" charset="0"/>
              </a:rPr>
              <a:t>October 1967, Legislature State Board of Health within Division of Health; Governor appointed the members.</a:t>
            </a:r>
            <a:endParaRPr lang="en-US" sz="1400" dirty="0">
              <a:effectLst/>
              <a:latin typeface="Open Sans"/>
              <a:ea typeface="Times New Roman" panose="02020603050405020304" pitchFamily="18" charset="0"/>
            </a:endParaRPr>
          </a:p>
        </p:txBody>
      </p:sp>
      <p:sp>
        <p:nvSpPr>
          <p:cNvPr id="67" name="Rectangle 66">
            <a:extLst>
              <a:ext uri="{FF2B5EF4-FFF2-40B4-BE49-F238E27FC236}">
                <a16:creationId xmlns:a16="http://schemas.microsoft.com/office/drawing/2014/main" id="{9A3FFEC1-A3D0-40F7-9176-2C92340BD41E}"/>
              </a:ext>
            </a:extLst>
          </p:cNvPr>
          <p:cNvSpPr/>
          <p:nvPr/>
        </p:nvSpPr>
        <p:spPr>
          <a:xfrm>
            <a:off x="6232070" y="2048850"/>
            <a:ext cx="2144485" cy="85931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MY" b="1" dirty="0">
                <a:solidFill>
                  <a:schemeClr val="tx1"/>
                </a:solidFill>
                <a:latin typeface="Open Sans"/>
                <a:ea typeface="Open Sans SemiBold" panose="020B0706030804020204" pitchFamily="34" charset="0"/>
                <a:cs typeface="Open Sans SemiBold" panose="020B0706030804020204" pitchFamily="34" charset="0"/>
              </a:rPr>
              <a:t>1985</a:t>
            </a:r>
          </a:p>
        </p:txBody>
      </p:sp>
      <p:sp>
        <p:nvSpPr>
          <p:cNvPr id="68" name="Rectangle 67">
            <a:extLst>
              <a:ext uri="{FF2B5EF4-FFF2-40B4-BE49-F238E27FC236}">
                <a16:creationId xmlns:a16="http://schemas.microsoft.com/office/drawing/2014/main" id="{39D42957-E9AB-4215-A0F6-166BF9A98F4C}"/>
              </a:ext>
            </a:extLst>
          </p:cNvPr>
          <p:cNvSpPr/>
          <p:nvPr/>
        </p:nvSpPr>
        <p:spPr>
          <a:xfrm>
            <a:off x="6232070" y="3000239"/>
            <a:ext cx="2144485" cy="2463799"/>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Open Sans"/>
                <a:ea typeface="Times New Roman" panose="02020603050405020304" pitchFamily="18" charset="0"/>
              </a:rPr>
              <a:t>July 29, 1985, Department of Health was created and empowered to manage all public health functions.</a:t>
            </a:r>
            <a:endParaRPr lang="en-US" sz="1400" dirty="0">
              <a:effectLst/>
              <a:latin typeface="Open Sans"/>
              <a:ea typeface="Times New Roman" panose="02020603050405020304" pitchFamily="18" charset="0"/>
            </a:endParaRPr>
          </a:p>
        </p:txBody>
      </p:sp>
      <p:sp>
        <p:nvSpPr>
          <p:cNvPr id="69" name="Rectangle 68">
            <a:extLst>
              <a:ext uri="{FF2B5EF4-FFF2-40B4-BE49-F238E27FC236}">
                <a16:creationId xmlns:a16="http://schemas.microsoft.com/office/drawing/2014/main" id="{057DE98C-2ED5-43DE-AE92-BA70D07A399A}"/>
              </a:ext>
            </a:extLst>
          </p:cNvPr>
          <p:cNvSpPr/>
          <p:nvPr/>
        </p:nvSpPr>
        <p:spPr>
          <a:xfrm>
            <a:off x="8645070" y="2048850"/>
            <a:ext cx="2144485" cy="85931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MY" b="1" dirty="0">
                <a:solidFill>
                  <a:schemeClr val="tx1"/>
                </a:solidFill>
                <a:latin typeface="Open Sans"/>
                <a:ea typeface="Open Sans SemiBold" panose="020B0706030804020204" pitchFamily="34" charset="0"/>
                <a:cs typeface="Open Sans SemiBold" panose="020B0706030804020204" pitchFamily="34" charset="0"/>
              </a:rPr>
              <a:t>2001</a:t>
            </a:r>
          </a:p>
        </p:txBody>
      </p:sp>
      <p:sp>
        <p:nvSpPr>
          <p:cNvPr id="70" name="Rectangle 69">
            <a:extLst>
              <a:ext uri="{FF2B5EF4-FFF2-40B4-BE49-F238E27FC236}">
                <a16:creationId xmlns:a16="http://schemas.microsoft.com/office/drawing/2014/main" id="{229180D5-D8F8-491D-9A02-117D4C126231}"/>
              </a:ext>
            </a:extLst>
          </p:cNvPr>
          <p:cNvSpPr/>
          <p:nvPr/>
        </p:nvSpPr>
        <p:spPr>
          <a:xfrm>
            <a:off x="8645070" y="3000239"/>
            <a:ext cx="2144485" cy="2463799"/>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Open Sans"/>
                <a:ea typeface="Times New Roman" panose="02020603050405020304" pitchFamily="18" charset="0"/>
              </a:rPr>
              <a:t>August 28, 2001, becomes Department of Health and Senior Services.  Focusing on prevention and quality of life for ALL Missourians.</a:t>
            </a:r>
            <a:endParaRPr lang="en-US" sz="1400" dirty="0">
              <a:effectLst/>
              <a:latin typeface="Open Sans"/>
              <a:ea typeface="Times New Roman" panose="02020603050405020304" pitchFamily="18" charset="0"/>
            </a:endParaRPr>
          </a:p>
        </p:txBody>
      </p:sp>
    </p:spTree>
    <p:extLst>
      <p:ext uri="{BB962C8B-B14F-4D97-AF65-F5344CB8AC3E}">
        <p14:creationId xmlns:p14="http://schemas.microsoft.com/office/powerpoint/2010/main" val="4192113366"/>
      </p:ext>
    </p:extLst>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BA95E6-68CB-4DD6-9E75-CCFEFB42B719}"/>
              </a:ext>
            </a:extLst>
          </p:cNvPr>
          <p:cNvSpPr>
            <a:spLocks noGrp="1"/>
          </p:cNvSpPr>
          <p:nvPr>
            <p:ph type="title"/>
          </p:nvPr>
        </p:nvSpPr>
        <p:spPr>
          <a:xfrm>
            <a:off x="2412343" y="321988"/>
            <a:ext cx="7803997" cy="886732"/>
          </a:xfrm>
          <a:noFill/>
        </p:spPr>
        <p:txBody>
          <a:bodyPr/>
          <a:lstStyle/>
          <a:p>
            <a:r>
              <a:rPr lang="en-US" sz="2400" dirty="0"/>
              <a:t>History of Local Public Health in Missouri </a:t>
            </a:r>
          </a:p>
        </p:txBody>
      </p:sp>
      <p:sp>
        <p:nvSpPr>
          <p:cNvPr id="3" name="Subtitle 2">
            <a:extLst>
              <a:ext uri="{FF2B5EF4-FFF2-40B4-BE49-F238E27FC236}">
                <a16:creationId xmlns:a16="http://schemas.microsoft.com/office/drawing/2014/main" id="{333106BC-FD25-44E9-9021-52F452FADBC5}"/>
              </a:ext>
            </a:extLst>
          </p:cNvPr>
          <p:cNvSpPr>
            <a:spLocks noGrp="1"/>
          </p:cNvSpPr>
          <p:nvPr>
            <p:ph type="subTitle" idx="1"/>
          </p:nvPr>
        </p:nvSpPr>
        <p:spPr>
          <a:xfrm>
            <a:off x="1742342" y="1078206"/>
            <a:ext cx="9144000" cy="436562"/>
          </a:xfrm>
        </p:spPr>
        <p:txBody>
          <a:bodyPr/>
          <a:lstStyle/>
          <a:p>
            <a:r>
              <a:rPr lang="en-MY" b="1" i="1" u="sng" dirty="0">
                <a:solidFill>
                  <a:schemeClr val="accent3"/>
                </a:solidFill>
              </a:rPr>
              <a:t>From the beginning….</a:t>
            </a:r>
          </a:p>
        </p:txBody>
      </p:sp>
      <p:sp>
        <p:nvSpPr>
          <p:cNvPr id="24" name="TextBox 23">
            <a:extLst>
              <a:ext uri="{FF2B5EF4-FFF2-40B4-BE49-F238E27FC236}">
                <a16:creationId xmlns:a16="http://schemas.microsoft.com/office/drawing/2014/main" id="{06C233C5-0391-4974-AF9E-208001752707}"/>
              </a:ext>
            </a:extLst>
          </p:cNvPr>
          <p:cNvSpPr txBox="1"/>
          <p:nvPr/>
        </p:nvSpPr>
        <p:spPr>
          <a:xfrm>
            <a:off x="2258708" y="1635275"/>
            <a:ext cx="1210589" cy="646331"/>
          </a:xfrm>
          <a:prstGeom prst="rect">
            <a:avLst/>
          </a:prstGeom>
          <a:noFill/>
        </p:spPr>
        <p:txBody>
          <a:bodyPr wrap="none" rtlCol="0">
            <a:spAutoFit/>
          </a:bodyPr>
          <a:lstStyle/>
          <a:p>
            <a:pPr algn="ctr"/>
            <a:r>
              <a:rPr lang="en-MY" sz="3600" dirty="0">
                <a:solidFill>
                  <a:schemeClr val="accent1"/>
                </a:solidFill>
                <a:latin typeface="+mj-lt"/>
                <a:ea typeface="Open Sans SemiBold" panose="020B0706030804020204" pitchFamily="34" charset="0"/>
                <a:cs typeface="Open Sans SemiBold" panose="020B0706030804020204" pitchFamily="34" charset="0"/>
              </a:rPr>
              <a:t>1932	</a:t>
            </a:r>
          </a:p>
        </p:txBody>
      </p:sp>
      <p:sp>
        <p:nvSpPr>
          <p:cNvPr id="25" name="TextBox 24">
            <a:extLst>
              <a:ext uri="{FF2B5EF4-FFF2-40B4-BE49-F238E27FC236}">
                <a16:creationId xmlns:a16="http://schemas.microsoft.com/office/drawing/2014/main" id="{067C6DE1-7BEA-43A9-8CEB-914380F9EA8B}"/>
              </a:ext>
            </a:extLst>
          </p:cNvPr>
          <p:cNvSpPr txBox="1"/>
          <p:nvPr/>
        </p:nvSpPr>
        <p:spPr>
          <a:xfrm>
            <a:off x="3878262" y="1648840"/>
            <a:ext cx="6208957" cy="584775"/>
          </a:xfrm>
          <a:prstGeom prst="rect">
            <a:avLst/>
          </a:prstGeom>
          <a:noFill/>
        </p:spPr>
        <p:txBody>
          <a:bodyPr wrap="square">
            <a:spAutoFit/>
          </a:bodyPr>
          <a:lstStyle/>
          <a:p>
            <a:pPr marL="285750" indent="-285750">
              <a:buFont typeface="Arial" panose="020B0604020202020204" pitchFamily="34" charset="0"/>
              <a:buChar char="•"/>
            </a:pPr>
            <a:r>
              <a:rPr lang="en-MY" sz="1600" dirty="0">
                <a:ea typeface="Open Sans SemiBold" panose="020B0706030804020204" pitchFamily="34" charset="0"/>
                <a:cs typeface="Open Sans SemiBold" panose="020B0706030804020204" pitchFamily="34" charset="0"/>
              </a:rPr>
              <a:t>6 counties in Missouri had a health agency</a:t>
            </a:r>
          </a:p>
          <a:p>
            <a:pPr marL="285750" indent="-285750">
              <a:buFont typeface="Arial" panose="020B0604020202020204" pitchFamily="34" charset="0"/>
              <a:buChar char="•"/>
            </a:pPr>
            <a:r>
              <a:rPr lang="en-MY" sz="1600" dirty="0">
                <a:ea typeface="Open Sans SemiBold" panose="020B0706030804020204" pitchFamily="34" charset="0"/>
                <a:cs typeface="Open Sans SemiBold" panose="020B0706030804020204" pitchFamily="34" charset="0"/>
              </a:rPr>
              <a:t>ALL 6 of them were administered by county courts</a:t>
            </a:r>
          </a:p>
        </p:txBody>
      </p:sp>
      <p:cxnSp>
        <p:nvCxnSpPr>
          <p:cNvPr id="27" name="Straight Connector 26">
            <a:extLst>
              <a:ext uri="{FF2B5EF4-FFF2-40B4-BE49-F238E27FC236}">
                <a16:creationId xmlns:a16="http://schemas.microsoft.com/office/drawing/2014/main" id="{F1290988-8890-471F-A3C0-DE4B2851C6FB}"/>
              </a:ext>
            </a:extLst>
          </p:cNvPr>
          <p:cNvCxnSpPr/>
          <p:nvPr/>
        </p:nvCxnSpPr>
        <p:spPr>
          <a:xfrm>
            <a:off x="1799301" y="2371632"/>
            <a:ext cx="8593393" cy="0"/>
          </a:xfrm>
          <a:prstGeom prst="line">
            <a:avLst/>
          </a:prstGeom>
          <a:ln>
            <a:solidFill>
              <a:srgbClr val="1D8FCA"/>
            </a:solidFill>
          </a:ln>
        </p:spPr>
        <p:style>
          <a:lnRef idx="1">
            <a:schemeClr val="accent1"/>
          </a:lnRef>
          <a:fillRef idx="0">
            <a:schemeClr val="accent1"/>
          </a:fillRef>
          <a:effectRef idx="0">
            <a:schemeClr val="accent1"/>
          </a:effectRef>
          <a:fontRef idx="minor">
            <a:schemeClr val="tx1"/>
          </a:fontRef>
        </p:style>
      </p:cxnSp>
      <p:sp>
        <p:nvSpPr>
          <p:cNvPr id="44" name="TextBox 43">
            <a:extLst>
              <a:ext uri="{FF2B5EF4-FFF2-40B4-BE49-F238E27FC236}">
                <a16:creationId xmlns:a16="http://schemas.microsoft.com/office/drawing/2014/main" id="{4AFA967A-6628-4729-BCC9-52EDD75AE77B}"/>
              </a:ext>
            </a:extLst>
          </p:cNvPr>
          <p:cNvSpPr txBox="1"/>
          <p:nvPr/>
        </p:nvSpPr>
        <p:spPr>
          <a:xfrm>
            <a:off x="2258708" y="2543086"/>
            <a:ext cx="1210589" cy="646331"/>
          </a:xfrm>
          <a:prstGeom prst="rect">
            <a:avLst/>
          </a:prstGeom>
          <a:noFill/>
        </p:spPr>
        <p:txBody>
          <a:bodyPr wrap="none" rtlCol="0">
            <a:spAutoFit/>
          </a:bodyPr>
          <a:lstStyle/>
          <a:p>
            <a:pPr algn="ctr"/>
            <a:r>
              <a:rPr lang="en-MY" sz="3600" dirty="0">
                <a:solidFill>
                  <a:schemeClr val="accent2"/>
                </a:solidFill>
                <a:latin typeface="+mj-lt"/>
                <a:ea typeface="Open Sans SemiBold" panose="020B0706030804020204" pitchFamily="34" charset="0"/>
                <a:cs typeface="Open Sans SemiBold" panose="020B0706030804020204" pitchFamily="34" charset="0"/>
              </a:rPr>
              <a:t>1948</a:t>
            </a:r>
          </a:p>
        </p:txBody>
      </p:sp>
      <p:sp>
        <p:nvSpPr>
          <p:cNvPr id="45" name="TextBox 44">
            <a:extLst>
              <a:ext uri="{FF2B5EF4-FFF2-40B4-BE49-F238E27FC236}">
                <a16:creationId xmlns:a16="http://schemas.microsoft.com/office/drawing/2014/main" id="{2CB7E270-AD89-4A8B-A43D-443A6093D199}"/>
              </a:ext>
            </a:extLst>
          </p:cNvPr>
          <p:cNvSpPr txBox="1"/>
          <p:nvPr/>
        </p:nvSpPr>
        <p:spPr>
          <a:xfrm>
            <a:off x="3878262" y="2440460"/>
            <a:ext cx="6298408" cy="1077218"/>
          </a:xfrm>
          <a:prstGeom prst="rect">
            <a:avLst/>
          </a:prstGeom>
          <a:noFill/>
        </p:spPr>
        <p:txBody>
          <a:bodyPr wrap="square">
            <a:spAutoFit/>
          </a:bodyPr>
          <a:lstStyle/>
          <a:p>
            <a:pPr marL="285750" indent="-285750">
              <a:buFont typeface="Arial" panose="020B0604020202020204" pitchFamily="34" charset="0"/>
              <a:buChar char="•"/>
            </a:pPr>
            <a:r>
              <a:rPr lang="en-MY" sz="1600" dirty="0">
                <a:ea typeface="Open Sans SemiBold" panose="020B0706030804020204" pitchFamily="34" charset="0"/>
                <a:cs typeface="Open Sans SemiBold" panose="020B0706030804020204" pitchFamily="34" charset="0"/>
              </a:rPr>
              <a:t>The number of health agencies increased to 21</a:t>
            </a:r>
          </a:p>
          <a:p>
            <a:pPr marL="285750" indent="-285750">
              <a:buFont typeface="Arial" panose="020B0604020202020204" pitchFamily="34" charset="0"/>
              <a:buChar char="•"/>
            </a:pPr>
            <a:r>
              <a:rPr lang="en-MY" sz="1600" dirty="0">
                <a:ea typeface="Open Sans SemiBold" panose="020B0706030804020204" pitchFamily="34" charset="0"/>
                <a:cs typeface="Open Sans SemiBold" panose="020B0706030804020204" pitchFamily="34" charset="0"/>
              </a:rPr>
              <a:t>State law changed to allow county public health agencies to be supported by a tax levy and governed by a board of Trustees</a:t>
            </a:r>
          </a:p>
        </p:txBody>
      </p:sp>
      <p:cxnSp>
        <p:nvCxnSpPr>
          <p:cNvPr id="47" name="Straight Connector 46">
            <a:extLst>
              <a:ext uri="{FF2B5EF4-FFF2-40B4-BE49-F238E27FC236}">
                <a16:creationId xmlns:a16="http://schemas.microsoft.com/office/drawing/2014/main" id="{9FF75BD2-E231-4A4B-B8DF-27CB9F3E6F9A}"/>
              </a:ext>
            </a:extLst>
          </p:cNvPr>
          <p:cNvCxnSpPr/>
          <p:nvPr/>
        </p:nvCxnSpPr>
        <p:spPr>
          <a:xfrm>
            <a:off x="1799301" y="3517314"/>
            <a:ext cx="8593393" cy="0"/>
          </a:xfrm>
          <a:prstGeom prst="line">
            <a:avLst/>
          </a:prstGeom>
          <a:ln>
            <a:solidFill>
              <a:srgbClr val="1D8FCA"/>
            </a:solidFill>
          </a:ln>
        </p:spPr>
        <p:style>
          <a:lnRef idx="1">
            <a:schemeClr val="accent1"/>
          </a:lnRef>
          <a:fillRef idx="0">
            <a:schemeClr val="accent1"/>
          </a:fillRef>
          <a:effectRef idx="0">
            <a:schemeClr val="accent1"/>
          </a:effectRef>
          <a:fontRef idx="minor">
            <a:schemeClr val="tx1"/>
          </a:fontRef>
        </p:style>
      </p:cxnSp>
      <p:sp>
        <p:nvSpPr>
          <p:cNvPr id="48" name="TextBox 47">
            <a:extLst>
              <a:ext uri="{FF2B5EF4-FFF2-40B4-BE49-F238E27FC236}">
                <a16:creationId xmlns:a16="http://schemas.microsoft.com/office/drawing/2014/main" id="{619E2CFB-B3F9-4B16-95E0-3C709703E7DB}"/>
              </a:ext>
            </a:extLst>
          </p:cNvPr>
          <p:cNvSpPr txBox="1"/>
          <p:nvPr/>
        </p:nvSpPr>
        <p:spPr>
          <a:xfrm>
            <a:off x="2258708" y="3619926"/>
            <a:ext cx="1210589" cy="646331"/>
          </a:xfrm>
          <a:prstGeom prst="rect">
            <a:avLst/>
          </a:prstGeom>
          <a:noFill/>
        </p:spPr>
        <p:txBody>
          <a:bodyPr wrap="none" rtlCol="0">
            <a:spAutoFit/>
          </a:bodyPr>
          <a:lstStyle/>
          <a:p>
            <a:pPr algn="ctr"/>
            <a:r>
              <a:rPr lang="en-MY" sz="3600" dirty="0">
                <a:solidFill>
                  <a:schemeClr val="accent3"/>
                </a:solidFill>
                <a:latin typeface="+mj-lt"/>
                <a:ea typeface="Open Sans SemiBold" panose="020B0706030804020204" pitchFamily="34" charset="0"/>
                <a:cs typeface="Open Sans SemiBold" panose="020B0706030804020204" pitchFamily="34" charset="0"/>
              </a:rPr>
              <a:t>1973</a:t>
            </a:r>
          </a:p>
        </p:txBody>
      </p:sp>
      <p:sp>
        <p:nvSpPr>
          <p:cNvPr id="49" name="TextBox 48">
            <a:extLst>
              <a:ext uri="{FF2B5EF4-FFF2-40B4-BE49-F238E27FC236}">
                <a16:creationId xmlns:a16="http://schemas.microsoft.com/office/drawing/2014/main" id="{6BECBF2D-60A4-4268-A640-C141F74C1532}"/>
              </a:ext>
            </a:extLst>
          </p:cNvPr>
          <p:cNvSpPr txBox="1"/>
          <p:nvPr/>
        </p:nvSpPr>
        <p:spPr>
          <a:xfrm>
            <a:off x="3878262" y="3567314"/>
            <a:ext cx="6208957" cy="1077218"/>
          </a:xfrm>
          <a:prstGeom prst="rect">
            <a:avLst/>
          </a:prstGeom>
          <a:noFill/>
        </p:spPr>
        <p:txBody>
          <a:bodyPr wrap="square">
            <a:spAutoFit/>
          </a:bodyPr>
          <a:lstStyle/>
          <a:p>
            <a:pPr marL="171450" indent="-171450">
              <a:buFont typeface="Arial" panose="020B0604020202020204" pitchFamily="34" charset="0"/>
              <a:buChar char="•"/>
            </a:pPr>
            <a:r>
              <a:rPr lang="en-US" sz="1600" dirty="0"/>
              <a:t>The number of health agencies increased to 77</a:t>
            </a:r>
          </a:p>
          <a:p>
            <a:pPr marL="171450" indent="-171450">
              <a:buFont typeface="Arial" panose="020B0604020202020204" pitchFamily="34" charset="0"/>
              <a:buChar char="•"/>
            </a:pPr>
            <a:r>
              <a:rPr lang="en-US" sz="1600" dirty="0"/>
              <a:t>The state legislature appropriated approximately $2.5 million in federal funds to help counties establish public health agencies</a:t>
            </a:r>
            <a:endParaRPr lang="en-MY" sz="1600" dirty="0">
              <a:ea typeface="Open Sans SemiBold" panose="020B0706030804020204" pitchFamily="34" charset="0"/>
              <a:cs typeface="Open Sans SemiBold" panose="020B0706030804020204" pitchFamily="34" charset="0"/>
            </a:endParaRPr>
          </a:p>
        </p:txBody>
      </p:sp>
      <p:cxnSp>
        <p:nvCxnSpPr>
          <p:cNvPr id="51" name="Straight Connector 50">
            <a:extLst>
              <a:ext uri="{FF2B5EF4-FFF2-40B4-BE49-F238E27FC236}">
                <a16:creationId xmlns:a16="http://schemas.microsoft.com/office/drawing/2014/main" id="{2E61D6D3-F62F-42C1-BE08-FCE26575EA3A}"/>
              </a:ext>
            </a:extLst>
          </p:cNvPr>
          <p:cNvCxnSpPr/>
          <p:nvPr/>
        </p:nvCxnSpPr>
        <p:spPr>
          <a:xfrm>
            <a:off x="1799301" y="4635945"/>
            <a:ext cx="8593393" cy="0"/>
          </a:xfrm>
          <a:prstGeom prst="line">
            <a:avLst/>
          </a:prstGeom>
          <a:ln>
            <a:solidFill>
              <a:srgbClr val="1D8FCA"/>
            </a:solidFill>
          </a:ln>
        </p:spPr>
        <p:style>
          <a:lnRef idx="1">
            <a:schemeClr val="accent1"/>
          </a:lnRef>
          <a:fillRef idx="0">
            <a:schemeClr val="accent1"/>
          </a:fillRef>
          <a:effectRef idx="0">
            <a:schemeClr val="accent1"/>
          </a:effectRef>
          <a:fontRef idx="minor">
            <a:schemeClr val="tx1"/>
          </a:fontRef>
        </p:style>
      </p:cxnSp>
      <p:sp>
        <p:nvSpPr>
          <p:cNvPr id="52" name="TextBox 51">
            <a:extLst>
              <a:ext uri="{FF2B5EF4-FFF2-40B4-BE49-F238E27FC236}">
                <a16:creationId xmlns:a16="http://schemas.microsoft.com/office/drawing/2014/main" id="{E129AB53-3DD4-43F6-BE76-444799EDFB19}"/>
              </a:ext>
            </a:extLst>
          </p:cNvPr>
          <p:cNvSpPr txBox="1"/>
          <p:nvPr/>
        </p:nvSpPr>
        <p:spPr>
          <a:xfrm>
            <a:off x="2258708" y="4672011"/>
            <a:ext cx="1210589" cy="646331"/>
          </a:xfrm>
          <a:prstGeom prst="rect">
            <a:avLst/>
          </a:prstGeom>
          <a:noFill/>
        </p:spPr>
        <p:txBody>
          <a:bodyPr wrap="none" rtlCol="0">
            <a:spAutoFit/>
          </a:bodyPr>
          <a:lstStyle/>
          <a:p>
            <a:pPr algn="ctr"/>
            <a:r>
              <a:rPr lang="en-MY" sz="3600" dirty="0">
                <a:solidFill>
                  <a:schemeClr val="accent1"/>
                </a:solidFill>
                <a:latin typeface="+mj-lt"/>
                <a:ea typeface="Open Sans SemiBold" panose="020B0706030804020204" pitchFamily="34" charset="0"/>
                <a:cs typeface="Open Sans SemiBold" panose="020B0706030804020204" pitchFamily="34" charset="0"/>
              </a:rPr>
              <a:t>1991</a:t>
            </a:r>
          </a:p>
        </p:txBody>
      </p:sp>
      <p:sp>
        <p:nvSpPr>
          <p:cNvPr id="53" name="TextBox 52">
            <a:extLst>
              <a:ext uri="{FF2B5EF4-FFF2-40B4-BE49-F238E27FC236}">
                <a16:creationId xmlns:a16="http://schemas.microsoft.com/office/drawing/2014/main" id="{EB0F8B3D-40DB-4884-A1FB-121B8FD37BB3}"/>
              </a:ext>
            </a:extLst>
          </p:cNvPr>
          <p:cNvSpPr txBox="1"/>
          <p:nvPr/>
        </p:nvSpPr>
        <p:spPr>
          <a:xfrm>
            <a:off x="3878263" y="4636302"/>
            <a:ext cx="6208956" cy="738664"/>
          </a:xfrm>
          <a:prstGeom prst="rect">
            <a:avLst/>
          </a:prstGeom>
          <a:noFill/>
        </p:spPr>
        <p:txBody>
          <a:bodyPr wrap="square">
            <a:spAutoFit/>
          </a:bodyPr>
          <a:lstStyle/>
          <a:p>
            <a:pPr marL="171450" indent="-171450">
              <a:buFont typeface="Arial" panose="020B0604020202020204" pitchFamily="34" charset="0"/>
              <a:buChar char="•"/>
            </a:pPr>
            <a:r>
              <a:rPr lang="en-US" sz="1400" dirty="0"/>
              <a:t>The number of health agencies increased to 81</a:t>
            </a:r>
          </a:p>
          <a:p>
            <a:pPr marL="171450" indent="-171450">
              <a:buFont typeface="Arial" panose="020B0604020202020204" pitchFamily="34" charset="0"/>
              <a:buChar char="•"/>
            </a:pPr>
            <a:r>
              <a:rPr lang="en-US" sz="1400" dirty="0"/>
              <a:t>The majority of the public health agencies governed by county commissions were located in the central part of the state.</a:t>
            </a:r>
            <a:endParaRPr lang="en-MY" sz="1400" dirty="0">
              <a:ea typeface="Open Sans SemiBold" panose="020B0706030804020204" pitchFamily="34" charset="0"/>
              <a:cs typeface="Open Sans SemiBold" panose="020B0706030804020204" pitchFamily="34" charset="0"/>
            </a:endParaRPr>
          </a:p>
        </p:txBody>
      </p:sp>
      <p:cxnSp>
        <p:nvCxnSpPr>
          <p:cNvPr id="55" name="Straight Connector 54">
            <a:extLst>
              <a:ext uri="{FF2B5EF4-FFF2-40B4-BE49-F238E27FC236}">
                <a16:creationId xmlns:a16="http://schemas.microsoft.com/office/drawing/2014/main" id="{B703513F-BCB9-4D81-BBA4-1FDFAD6F17B0}"/>
              </a:ext>
            </a:extLst>
          </p:cNvPr>
          <p:cNvCxnSpPr/>
          <p:nvPr/>
        </p:nvCxnSpPr>
        <p:spPr>
          <a:xfrm>
            <a:off x="1799301" y="5374966"/>
            <a:ext cx="8593393" cy="0"/>
          </a:xfrm>
          <a:prstGeom prst="line">
            <a:avLst/>
          </a:prstGeom>
          <a:ln>
            <a:solidFill>
              <a:srgbClr val="1D8FCA"/>
            </a:solidFill>
          </a:ln>
        </p:spPr>
        <p:style>
          <a:lnRef idx="1">
            <a:schemeClr val="accent1"/>
          </a:lnRef>
          <a:fillRef idx="0">
            <a:schemeClr val="accent1"/>
          </a:fillRef>
          <a:effectRef idx="0">
            <a:schemeClr val="accent1"/>
          </a:effectRef>
          <a:fontRef idx="minor">
            <a:schemeClr val="tx1"/>
          </a:fontRef>
        </p:style>
      </p:cxnSp>
      <p:sp>
        <p:nvSpPr>
          <p:cNvPr id="56" name="TextBox 55">
            <a:extLst>
              <a:ext uri="{FF2B5EF4-FFF2-40B4-BE49-F238E27FC236}">
                <a16:creationId xmlns:a16="http://schemas.microsoft.com/office/drawing/2014/main" id="{D360650C-E714-4B6A-A39B-1C3EF317933D}"/>
              </a:ext>
            </a:extLst>
          </p:cNvPr>
          <p:cNvSpPr txBox="1"/>
          <p:nvPr/>
        </p:nvSpPr>
        <p:spPr>
          <a:xfrm>
            <a:off x="2258708" y="5536154"/>
            <a:ext cx="1210589" cy="646331"/>
          </a:xfrm>
          <a:prstGeom prst="rect">
            <a:avLst/>
          </a:prstGeom>
          <a:noFill/>
        </p:spPr>
        <p:txBody>
          <a:bodyPr wrap="none" rtlCol="0">
            <a:spAutoFit/>
          </a:bodyPr>
          <a:lstStyle/>
          <a:p>
            <a:pPr algn="ctr"/>
            <a:r>
              <a:rPr lang="en-MY" sz="3600" dirty="0">
                <a:solidFill>
                  <a:schemeClr val="accent2"/>
                </a:solidFill>
                <a:latin typeface="+mj-lt"/>
                <a:ea typeface="Open Sans SemiBold" panose="020B0706030804020204" pitchFamily="34" charset="0"/>
                <a:cs typeface="Open Sans SemiBold" panose="020B0706030804020204" pitchFamily="34" charset="0"/>
              </a:rPr>
              <a:t>2024</a:t>
            </a:r>
          </a:p>
        </p:txBody>
      </p:sp>
      <p:sp>
        <p:nvSpPr>
          <p:cNvPr id="57" name="TextBox 56">
            <a:extLst>
              <a:ext uri="{FF2B5EF4-FFF2-40B4-BE49-F238E27FC236}">
                <a16:creationId xmlns:a16="http://schemas.microsoft.com/office/drawing/2014/main" id="{95C201D5-8B57-41D3-B789-7A8DFB9E13C8}"/>
              </a:ext>
            </a:extLst>
          </p:cNvPr>
          <p:cNvSpPr txBox="1"/>
          <p:nvPr/>
        </p:nvSpPr>
        <p:spPr>
          <a:xfrm>
            <a:off x="3878263" y="5431590"/>
            <a:ext cx="6208956" cy="1200329"/>
          </a:xfrm>
          <a:prstGeom prst="rect">
            <a:avLst/>
          </a:prstGeom>
          <a:noFill/>
        </p:spPr>
        <p:txBody>
          <a:bodyPr wrap="square">
            <a:spAutoFit/>
          </a:bodyPr>
          <a:lstStyle/>
          <a:p>
            <a:pPr marL="171450" indent="-171450">
              <a:buFont typeface="Arial" panose="020B0604020202020204" pitchFamily="34" charset="0"/>
              <a:buChar char="•"/>
            </a:pPr>
            <a:r>
              <a:rPr lang="en-US" sz="1200" dirty="0"/>
              <a:t>Missouri has 115 local public health agencies</a:t>
            </a:r>
          </a:p>
          <a:p>
            <a:pPr marL="171450" indent="-171450">
              <a:buFont typeface="Arial" panose="020B0604020202020204" pitchFamily="34" charset="0"/>
              <a:buChar char="•"/>
            </a:pPr>
            <a:r>
              <a:rPr lang="en-US" sz="1200" dirty="0"/>
              <a:t>All have various forms of governance</a:t>
            </a:r>
          </a:p>
          <a:p>
            <a:pPr marL="171450" indent="-171450">
              <a:buFont typeface="Arial" panose="020B0604020202020204" pitchFamily="34" charset="0"/>
              <a:buChar char="•"/>
            </a:pPr>
            <a:r>
              <a:rPr lang="en-US" sz="1200" dirty="0"/>
              <a:t>Most (89) of the agencies are funded by a dedicated tax</a:t>
            </a:r>
          </a:p>
          <a:p>
            <a:pPr marL="171450" indent="-171450">
              <a:buFont typeface="Arial" panose="020B0604020202020204" pitchFamily="34" charset="0"/>
              <a:buChar char="•"/>
            </a:pPr>
            <a:r>
              <a:rPr lang="en-US" sz="1200" dirty="0"/>
              <a:t>County commissions govern 18 of the agencies</a:t>
            </a:r>
          </a:p>
          <a:p>
            <a:pPr marL="171450" indent="-171450">
              <a:buFont typeface="Arial" panose="020B0604020202020204" pitchFamily="34" charset="0"/>
              <a:buChar char="•"/>
            </a:pPr>
            <a:r>
              <a:rPr lang="en-US" sz="1200" dirty="0"/>
              <a:t>8 have other forms of governance, including city charter, city/county agreement, or other unique agreement</a:t>
            </a:r>
            <a:endParaRPr lang="en-MY" sz="1200" dirty="0">
              <a:ea typeface="Open Sans SemiBold" panose="020B0706030804020204" pitchFamily="34" charset="0"/>
              <a:cs typeface="Open Sans SemiBold" panose="020B0706030804020204" pitchFamily="34" charset="0"/>
            </a:endParaRPr>
          </a:p>
        </p:txBody>
      </p:sp>
    </p:spTree>
    <p:extLst>
      <p:ext uri="{BB962C8B-B14F-4D97-AF65-F5344CB8AC3E}">
        <p14:creationId xmlns:p14="http://schemas.microsoft.com/office/powerpoint/2010/main" val="2616870286"/>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BA95E6-68CB-4DD6-9E75-CCFEFB42B719}"/>
              </a:ext>
            </a:extLst>
          </p:cNvPr>
          <p:cNvSpPr>
            <a:spLocks noGrp="1"/>
          </p:cNvSpPr>
          <p:nvPr>
            <p:ph type="title"/>
          </p:nvPr>
        </p:nvSpPr>
        <p:spPr>
          <a:xfrm>
            <a:off x="838199" y="194934"/>
            <a:ext cx="10515600" cy="886732"/>
          </a:xfr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r>
              <a:rPr lang="en-US" dirty="0"/>
              <a:t>Revenue</a:t>
            </a:r>
            <a:endParaRPr lang="en-US" sz="3600" dirty="0"/>
          </a:p>
        </p:txBody>
      </p:sp>
      <p:sp>
        <p:nvSpPr>
          <p:cNvPr id="14" name="Rectangle: Rounded Corners 13">
            <a:extLst>
              <a:ext uri="{FF2B5EF4-FFF2-40B4-BE49-F238E27FC236}">
                <a16:creationId xmlns:a16="http://schemas.microsoft.com/office/drawing/2014/main" id="{7549C684-6B5B-4E5C-AC29-E604123305A9}"/>
              </a:ext>
            </a:extLst>
          </p:cNvPr>
          <p:cNvSpPr/>
          <p:nvPr/>
        </p:nvSpPr>
        <p:spPr>
          <a:xfrm>
            <a:off x="2943225" y="1653970"/>
            <a:ext cx="6305550" cy="530768"/>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lgn="ctr"/>
            <a:r>
              <a:rPr lang="en-MY" sz="2400" dirty="0">
                <a:solidFill>
                  <a:schemeClr val="tx1"/>
                </a:solidFill>
                <a:ea typeface="Open Sans SemiBold" panose="020B0706030804020204" pitchFamily="34" charset="0"/>
                <a:cs typeface="Open Sans SemiBold" panose="020B0706030804020204" pitchFamily="34" charset="0"/>
              </a:rPr>
              <a:t> </a:t>
            </a:r>
            <a:r>
              <a:rPr lang="en-MY" sz="2400" dirty="0">
                <a:solidFill>
                  <a:schemeClr val="bg2"/>
                </a:solidFill>
                <a:ea typeface="Open Sans SemiBold" panose="020B0706030804020204" pitchFamily="34" charset="0"/>
                <a:cs typeface="Open Sans SemiBold" panose="020B0706030804020204" pitchFamily="34" charset="0"/>
              </a:rPr>
              <a:t>Local taxes</a:t>
            </a:r>
            <a:r>
              <a:rPr lang="en-MY" sz="1400" dirty="0">
                <a:solidFill>
                  <a:schemeClr val="tx1"/>
                </a:solidFill>
                <a:ea typeface="Open Sans SemiBold" panose="020B0706030804020204" pitchFamily="34" charset="0"/>
                <a:cs typeface="Open Sans SemiBold" panose="020B0706030804020204" pitchFamily="34" charset="0"/>
              </a:rPr>
              <a:t>	</a:t>
            </a:r>
          </a:p>
        </p:txBody>
      </p:sp>
      <p:sp>
        <p:nvSpPr>
          <p:cNvPr id="15" name="Rectangle: Rounded Corners 14">
            <a:extLst>
              <a:ext uri="{FF2B5EF4-FFF2-40B4-BE49-F238E27FC236}">
                <a16:creationId xmlns:a16="http://schemas.microsoft.com/office/drawing/2014/main" id="{A74487F5-B41A-4272-AC3A-507640315968}"/>
              </a:ext>
            </a:extLst>
          </p:cNvPr>
          <p:cNvSpPr/>
          <p:nvPr/>
        </p:nvSpPr>
        <p:spPr>
          <a:xfrm>
            <a:off x="2943225" y="2350556"/>
            <a:ext cx="6305550" cy="530768"/>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n-MY" sz="2400" dirty="0">
                <a:solidFill>
                  <a:schemeClr val="bg2"/>
                </a:solidFill>
                <a:ea typeface="Open Sans SemiBold" panose="020B0706030804020204" pitchFamily="34" charset="0"/>
                <a:cs typeface="Open Sans SemiBold" panose="020B0706030804020204" pitchFamily="34" charset="0"/>
              </a:rPr>
              <a:t>                         Grants</a:t>
            </a:r>
          </a:p>
        </p:txBody>
      </p:sp>
      <p:sp>
        <p:nvSpPr>
          <p:cNvPr id="16" name="Rectangle: Rounded Corners 15">
            <a:extLst>
              <a:ext uri="{FF2B5EF4-FFF2-40B4-BE49-F238E27FC236}">
                <a16:creationId xmlns:a16="http://schemas.microsoft.com/office/drawing/2014/main" id="{65BEA543-C876-4CE0-AE9E-AAA56F9DB120}"/>
              </a:ext>
            </a:extLst>
          </p:cNvPr>
          <p:cNvSpPr/>
          <p:nvPr/>
        </p:nvSpPr>
        <p:spPr>
          <a:xfrm>
            <a:off x="2943225" y="3047142"/>
            <a:ext cx="6305550" cy="530768"/>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n-MY" sz="2400" dirty="0">
                <a:solidFill>
                  <a:schemeClr val="bg2"/>
                </a:solidFill>
                <a:ea typeface="Open Sans SemiBold" panose="020B0706030804020204" pitchFamily="34" charset="0"/>
                <a:cs typeface="Open Sans SemiBold" panose="020B0706030804020204" pitchFamily="34" charset="0"/>
              </a:rPr>
              <a:t>                      Contracts</a:t>
            </a:r>
          </a:p>
        </p:txBody>
      </p:sp>
      <p:sp>
        <p:nvSpPr>
          <p:cNvPr id="17" name="Rectangle: Rounded Corners 16">
            <a:extLst>
              <a:ext uri="{FF2B5EF4-FFF2-40B4-BE49-F238E27FC236}">
                <a16:creationId xmlns:a16="http://schemas.microsoft.com/office/drawing/2014/main" id="{085248D8-2AC6-4C68-90CC-74B5BCCDA5CA}"/>
              </a:ext>
            </a:extLst>
          </p:cNvPr>
          <p:cNvSpPr/>
          <p:nvPr/>
        </p:nvSpPr>
        <p:spPr>
          <a:xfrm>
            <a:off x="2943225" y="3813440"/>
            <a:ext cx="6305550" cy="530768"/>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n-MY" sz="2400" dirty="0">
                <a:solidFill>
                  <a:schemeClr val="tx1"/>
                </a:solidFill>
                <a:ea typeface="Open Sans SemiBold" panose="020B0706030804020204" pitchFamily="34" charset="0"/>
                <a:cs typeface="Open Sans SemiBold" panose="020B0706030804020204" pitchFamily="34" charset="0"/>
              </a:rPr>
              <a:t>               </a:t>
            </a:r>
            <a:r>
              <a:rPr lang="en-MY" sz="2400" dirty="0">
                <a:solidFill>
                  <a:schemeClr val="bg2"/>
                </a:solidFill>
                <a:ea typeface="Open Sans SemiBold" panose="020B0706030804020204" pitchFamily="34" charset="0"/>
                <a:cs typeface="Open Sans SemiBold" panose="020B0706030804020204" pitchFamily="34" charset="0"/>
              </a:rPr>
              <a:t>Fees and donations</a:t>
            </a:r>
          </a:p>
        </p:txBody>
      </p:sp>
      <p:sp>
        <p:nvSpPr>
          <p:cNvPr id="18" name="Rectangle: Rounded Corners 17">
            <a:extLst>
              <a:ext uri="{FF2B5EF4-FFF2-40B4-BE49-F238E27FC236}">
                <a16:creationId xmlns:a16="http://schemas.microsoft.com/office/drawing/2014/main" id="{2917FFEB-B55D-4448-96FE-D885083E0273}"/>
              </a:ext>
            </a:extLst>
          </p:cNvPr>
          <p:cNvSpPr/>
          <p:nvPr/>
        </p:nvSpPr>
        <p:spPr>
          <a:xfrm>
            <a:off x="2943225" y="4538407"/>
            <a:ext cx="6305550" cy="665623"/>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lgn="ctr"/>
            <a:r>
              <a:rPr lang="en-MY" sz="2000" dirty="0">
                <a:solidFill>
                  <a:schemeClr val="bg2"/>
                </a:solidFill>
                <a:ea typeface="Open Sans SemiBold" panose="020B0706030804020204" pitchFamily="34" charset="0"/>
                <a:cs typeface="Open Sans SemiBold" panose="020B0706030804020204" pitchFamily="34" charset="0"/>
              </a:rPr>
              <a:t>State funds through contractual arrangements</a:t>
            </a:r>
          </a:p>
        </p:txBody>
      </p:sp>
      <p:sp>
        <p:nvSpPr>
          <p:cNvPr id="19" name="Rectangle: Rounded Corners 13">
            <a:extLst>
              <a:ext uri="{FF2B5EF4-FFF2-40B4-BE49-F238E27FC236}">
                <a16:creationId xmlns:a16="http://schemas.microsoft.com/office/drawing/2014/main" id="{7549C684-6B5B-4E5C-AC29-E604123305A9}"/>
              </a:ext>
            </a:extLst>
          </p:cNvPr>
          <p:cNvSpPr/>
          <p:nvPr/>
        </p:nvSpPr>
        <p:spPr>
          <a:xfrm>
            <a:off x="2943224" y="5380331"/>
            <a:ext cx="6305551" cy="572099"/>
          </a:xfrm>
          <a:prstGeom prst="roundRect">
            <a:avLst/>
          </a:prstGeom>
          <a:solidFill>
            <a:schemeClr val="accent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endParaRPr lang="en-MY" sz="2000" dirty="0">
              <a:solidFill>
                <a:schemeClr val="bg2"/>
              </a:solidFill>
              <a:ea typeface="Open Sans SemiBold" panose="020B0706030804020204" pitchFamily="34" charset="0"/>
              <a:cs typeface="Open Sans SemiBold" panose="020B0706030804020204" pitchFamily="34" charset="0"/>
            </a:endParaRPr>
          </a:p>
          <a:p>
            <a:pPr lvl="1"/>
            <a:r>
              <a:rPr lang="en-MY" sz="2000" dirty="0">
                <a:solidFill>
                  <a:schemeClr val="bg2"/>
                </a:solidFill>
                <a:ea typeface="Open Sans SemiBold" panose="020B0706030804020204" pitchFamily="34" charset="0"/>
                <a:cs typeface="Open Sans SemiBold" panose="020B0706030804020204" pitchFamily="34" charset="0"/>
              </a:rPr>
              <a:t>Federal funds -direct or through MO DHSS </a:t>
            </a:r>
            <a:r>
              <a:rPr lang="en-MY" sz="1600" dirty="0">
                <a:solidFill>
                  <a:schemeClr val="tx1"/>
                </a:solidFill>
                <a:ea typeface="Open Sans SemiBold" panose="020B0706030804020204" pitchFamily="34" charset="0"/>
                <a:cs typeface="Open Sans SemiBold" panose="020B0706030804020204" pitchFamily="34" charset="0"/>
              </a:rPr>
              <a:t>	</a:t>
            </a:r>
          </a:p>
        </p:txBody>
      </p:sp>
      <p:sp>
        <p:nvSpPr>
          <p:cNvPr id="4" name="Subtitle 3"/>
          <p:cNvSpPr>
            <a:spLocks noGrp="1"/>
          </p:cNvSpPr>
          <p:nvPr>
            <p:ph type="subTitle" idx="1"/>
          </p:nvPr>
        </p:nvSpPr>
        <p:spPr>
          <a:xfrm>
            <a:off x="1523999" y="873830"/>
            <a:ext cx="9144000" cy="436562"/>
          </a:xfrm>
          <a:ln>
            <a:noFill/>
          </a:ln>
          <a:effectLst>
            <a:glow rad="63500">
              <a:schemeClr val="accent3">
                <a:satMod val="175000"/>
                <a:alpha val="40000"/>
              </a:schemeClr>
            </a:glow>
            <a:outerShdw blurRad="107950" dist="12700" dir="5400000" algn="ctr">
              <a:srgbClr val="000000"/>
            </a:outerShdw>
          </a:effectLst>
        </p:spPr>
        <p:txBody>
          <a:bodyPr>
            <a:noAutofit/>
          </a:bodyPr>
          <a:lstStyle/>
          <a:p>
            <a:r>
              <a:rPr lang="en-US" sz="3600" dirty="0"/>
              <a:t>Sources</a:t>
            </a:r>
          </a:p>
        </p:txBody>
      </p:sp>
      <p:sp>
        <p:nvSpPr>
          <p:cNvPr id="11" name="Graphic 21">
            <a:extLst>
              <a:ext uri="{FF2B5EF4-FFF2-40B4-BE49-F238E27FC236}">
                <a16:creationId xmlns:a16="http://schemas.microsoft.com/office/drawing/2014/main" id="{52E5D8A3-EFEE-4129-9C5B-B5BDB7A45529}"/>
              </a:ext>
            </a:extLst>
          </p:cNvPr>
          <p:cNvSpPr/>
          <p:nvPr/>
        </p:nvSpPr>
        <p:spPr>
          <a:xfrm>
            <a:off x="2738400" y="5435620"/>
            <a:ext cx="409648" cy="389557"/>
          </a:xfrm>
          <a:custGeom>
            <a:avLst/>
            <a:gdLst>
              <a:gd name="connsiteX0" fmla="*/ 409649 w 409648"/>
              <a:gd name="connsiteY0" fmla="*/ 148791 h 389557"/>
              <a:gd name="connsiteX1" fmla="*/ 264319 w 409648"/>
              <a:gd name="connsiteY1" fmla="*/ 133444 h 389557"/>
              <a:gd name="connsiteX2" fmla="*/ 204825 w 409648"/>
              <a:gd name="connsiteY2" fmla="*/ 0 h 389557"/>
              <a:gd name="connsiteX3" fmla="*/ 145330 w 409648"/>
              <a:gd name="connsiteY3" fmla="*/ 133444 h 389557"/>
              <a:gd name="connsiteX4" fmla="*/ 0 w 409648"/>
              <a:gd name="connsiteY4" fmla="*/ 148791 h 389557"/>
              <a:gd name="connsiteX5" fmla="*/ 108552 w 409648"/>
              <a:gd name="connsiteY5" fmla="*/ 246626 h 389557"/>
              <a:gd name="connsiteX6" fmla="*/ 78246 w 409648"/>
              <a:gd name="connsiteY6" fmla="*/ 389557 h 389557"/>
              <a:gd name="connsiteX7" fmla="*/ 204825 w 409648"/>
              <a:gd name="connsiteY7" fmla="*/ 316558 h 389557"/>
              <a:gd name="connsiteX8" fmla="*/ 331403 w 409648"/>
              <a:gd name="connsiteY8" fmla="*/ 389557 h 389557"/>
              <a:gd name="connsiteX9" fmla="*/ 301098 w 409648"/>
              <a:gd name="connsiteY9" fmla="*/ 246626 h 389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9648" h="389557">
                <a:moveTo>
                  <a:pt x="409649" y="148791"/>
                </a:moveTo>
                <a:lnTo>
                  <a:pt x="264319" y="133444"/>
                </a:lnTo>
                <a:lnTo>
                  <a:pt x="204825" y="0"/>
                </a:lnTo>
                <a:lnTo>
                  <a:pt x="145330" y="133444"/>
                </a:lnTo>
                <a:lnTo>
                  <a:pt x="0" y="148791"/>
                </a:lnTo>
                <a:lnTo>
                  <a:pt x="108552" y="246626"/>
                </a:lnTo>
                <a:lnTo>
                  <a:pt x="78246" y="389557"/>
                </a:lnTo>
                <a:lnTo>
                  <a:pt x="204825" y="316558"/>
                </a:lnTo>
                <a:lnTo>
                  <a:pt x="331403" y="389557"/>
                </a:lnTo>
                <a:lnTo>
                  <a:pt x="301098" y="246626"/>
                </a:lnTo>
                <a:close/>
              </a:path>
            </a:pathLst>
          </a:custGeom>
          <a:solidFill>
            <a:schemeClr val="accent3"/>
          </a:solidFill>
          <a:ln w="14288" cap="flat">
            <a:solidFill>
              <a:srgbClr val="000000"/>
            </a:solidFill>
            <a:prstDash val="solid"/>
            <a:miter/>
          </a:ln>
        </p:spPr>
        <p:txBody>
          <a:bodyPr rtlCol="0" anchor="ctr"/>
          <a:lstStyle/>
          <a:p>
            <a:endParaRPr lang="en-US" dirty="0">
              <a:solidFill>
                <a:srgbClr val="222222"/>
              </a:solidFill>
              <a:latin typeface="Open Sans Light"/>
            </a:endParaRPr>
          </a:p>
        </p:txBody>
      </p:sp>
    </p:spTree>
    <p:extLst>
      <p:ext uri="{BB962C8B-B14F-4D97-AF65-F5344CB8AC3E}">
        <p14:creationId xmlns:p14="http://schemas.microsoft.com/office/powerpoint/2010/main" val="1286414301"/>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DA6C1B-31A1-43BE-885D-3103096592CA}"/>
              </a:ext>
            </a:extLst>
          </p:cNvPr>
          <p:cNvSpPr>
            <a:spLocks noGrp="1"/>
          </p:cNvSpPr>
          <p:nvPr>
            <p:ph type="title"/>
          </p:nvPr>
        </p:nvSpPr>
        <p:spPr>
          <a:xfrm>
            <a:off x="838199" y="371728"/>
            <a:ext cx="10725615" cy="886732"/>
          </a:xfrm>
        </p:spPr>
        <p:txBody>
          <a:bodyPr/>
          <a:lstStyle/>
          <a:p>
            <a:r>
              <a:rPr lang="en-US" sz="2800" dirty="0"/>
              <a:t>Missouri Department of Health and Senior Services</a:t>
            </a:r>
          </a:p>
        </p:txBody>
      </p:sp>
      <p:sp>
        <p:nvSpPr>
          <p:cNvPr id="3" name="Subtitle 2">
            <a:extLst>
              <a:ext uri="{FF2B5EF4-FFF2-40B4-BE49-F238E27FC236}">
                <a16:creationId xmlns:a16="http://schemas.microsoft.com/office/drawing/2014/main" id="{ED49AAAA-5724-4590-824E-97F1310717C0}"/>
              </a:ext>
            </a:extLst>
          </p:cNvPr>
          <p:cNvSpPr>
            <a:spLocks noGrp="1"/>
          </p:cNvSpPr>
          <p:nvPr>
            <p:ph type="subTitle" idx="1"/>
          </p:nvPr>
        </p:nvSpPr>
        <p:spPr>
          <a:xfrm>
            <a:off x="1524000" y="1164976"/>
            <a:ext cx="9144000" cy="436562"/>
          </a:xfrm>
        </p:spPr>
        <p:txBody>
          <a:bodyPr/>
          <a:lstStyle/>
          <a:p>
            <a:r>
              <a:rPr lang="en-MY" dirty="0"/>
              <a:t>and the Title V MCH Block Grant</a:t>
            </a:r>
          </a:p>
        </p:txBody>
      </p:sp>
      <p:sp>
        <p:nvSpPr>
          <p:cNvPr id="4" name="Oval 3">
            <a:extLst>
              <a:ext uri="{FF2B5EF4-FFF2-40B4-BE49-F238E27FC236}">
                <a16:creationId xmlns:a16="http://schemas.microsoft.com/office/drawing/2014/main" id="{1D69458A-E247-4AAB-9A62-4E0E3C83E9A5}"/>
              </a:ext>
            </a:extLst>
          </p:cNvPr>
          <p:cNvSpPr/>
          <p:nvPr/>
        </p:nvSpPr>
        <p:spPr>
          <a:xfrm>
            <a:off x="1252207" y="2029093"/>
            <a:ext cx="2084439" cy="2084439"/>
          </a:xfrm>
          <a:prstGeom prst="ellipse">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dirty="0">
              <a:latin typeface="+mj-lt"/>
            </a:endParaRPr>
          </a:p>
        </p:txBody>
      </p:sp>
      <p:sp>
        <p:nvSpPr>
          <p:cNvPr id="5" name="Oval 4">
            <a:extLst>
              <a:ext uri="{FF2B5EF4-FFF2-40B4-BE49-F238E27FC236}">
                <a16:creationId xmlns:a16="http://schemas.microsoft.com/office/drawing/2014/main" id="{107CD331-6A43-4FC7-8D2B-424971692039}"/>
              </a:ext>
            </a:extLst>
          </p:cNvPr>
          <p:cNvSpPr/>
          <p:nvPr/>
        </p:nvSpPr>
        <p:spPr>
          <a:xfrm>
            <a:off x="3785160" y="2039079"/>
            <a:ext cx="2084439" cy="208443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dirty="0">
              <a:latin typeface="+mj-lt"/>
            </a:endParaRPr>
          </a:p>
        </p:txBody>
      </p:sp>
      <p:sp>
        <p:nvSpPr>
          <p:cNvPr id="6" name="Oval 5">
            <a:extLst>
              <a:ext uri="{FF2B5EF4-FFF2-40B4-BE49-F238E27FC236}">
                <a16:creationId xmlns:a16="http://schemas.microsoft.com/office/drawing/2014/main" id="{14E64F9C-4C15-4CAC-A59F-994B25077239}"/>
              </a:ext>
            </a:extLst>
          </p:cNvPr>
          <p:cNvSpPr/>
          <p:nvPr/>
        </p:nvSpPr>
        <p:spPr>
          <a:xfrm>
            <a:off x="6387301" y="2066161"/>
            <a:ext cx="2084439" cy="208443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dirty="0">
              <a:latin typeface="+mj-lt"/>
            </a:endParaRPr>
          </a:p>
        </p:txBody>
      </p:sp>
      <p:sp>
        <p:nvSpPr>
          <p:cNvPr id="7" name="Oval 6">
            <a:extLst>
              <a:ext uri="{FF2B5EF4-FFF2-40B4-BE49-F238E27FC236}">
                <a16:creationId xmlns:a16="http://schemas.microsoft.com/office/drawing/2014/main" id="{57DB10B4-03A8-453E-91C6-8FD6DB776EF0}"/>
              </a:ext>
            </a:extLst>
          </p:cNvPr>
          <p:cNvSpPr/>
          <p:nvPr/>
        </p:nvSpPr>
        <p:spPr>
          <a:xfrm>
            <a:off x="8931625" y="2039079"/>
            <a:ext cx="2084439" cy="2084439"/>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dirty="0">
              <a:latin typeface="+mj-lt"/>
            </a:endParaRPr>
          </a:p>
        </p:txBody>
      </p:sp>
      <p:sp>
        <p:nvSpPr>
          <p:cNvPr id="13" name="TextBox 12">
            <a:extLst>
              <a:ext uri="{FF2B5EF4-FFF2-40B4-BE49-F238E27FC236}">
                <a16:creationId xmlns:a16="http://schemas.microsoft.com/office/drawing/2014/main" id="{4A8A828D-BBCF-46C6-82BB-9F60C5D3E025}"/>
              </a:ext>
            </a:extLst>
          </p:cNvPr>
          <p:cNvSpPr txBox="1"/>
          <p:nvPr/>
        </p:nvSpPr>
        <p:spPr>
          <a:xfrm>
            <a:off x="1123477" y="4352683"/>
            <a:ext cx="2341899" cy="95410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MY" sz="1400" b="0" i="0" u="none" strike="noStrike" kern="1200" cap="none" spc="0" normalizeH="0" baseline="0" noProof="0" dirty="0">
                <a:ln>
                  <a:noFill/>
                </a:ln>
                <a:effectLst/>
                <a:uLnTx/>
                <a:uFillTx/>
                <a:latin typeface="Montserrat" panose="00000500000000000000" pitchFamily="50" charset="0"/>
              </a:rPr>
              <a:t>As the State’s Designated Health Agency, DHSS</a:t>
            </a:r>
            <a:r>
              <a:rPr kumimoji="0" lang="en-MY" sz="1400" b="0" i="0" u="none" strike="noStrike" kern="1200" cap="none" spc="0" normalizeH="0" noProof="0" dirty="0">
                <a:ln>
                  <a:noFill/>
                </a:ln>
                <a:effectLst/>
                <a:uLnTx/>
                <a:uFillTx/>
                <a:latin typeface="Montserrat" panose="00000500000000000000" pitchFamily="50" charset="0"/>
              </a:rPr>
              <a:t> administers the Title V MCH Block Grant</a:t>
            </a:r>
            <a:endParaRPr kumimoji="0" lang="en-MY" sz="1400" b="0" i="0" u="none" strike="noStrike" kern="1200" cap="none" spc="0" normalizeH="0" baseline="0" noProof="0" dirty="0">
              <a:ln>
                <a:noFill/>
              </a:ln>
              <a:effectLst/>
              <a:uLnTx/>
              <a:uFillTx/>
              <a:latin typeface="Montserrat" panose="00000500000000000000" pitchFamily="50" charset="0"/>
            </a:endParaRPr>
          </a:p>
        </p:txBody>
      </p:sp>
      <p:sp>
        <p:nvSpPr>
          <p:cNvPr id="60" name="TextBox 59">
            <a:extLst>
              <a:ext uri="{FF2B5EF4-FFF2-40B4-BE49-F238E27FC236}">
                <a16:creationId xmlns:a16="http://schemas.microsoft.com/office/drawing/2014/main" id="{B3A4A6A2-7140-4840-85D9-3D2F7CE6D1D0}"/>
              </a:ext>
            </a:extLst>
          </p:cNvPr>
          <p:cNvSpPr txBox="1"/>
          <p:nvPr/>
        </p:nvSpPr>
        <p:spPr>
          <a:xfrm>
            <a:off x="3626526" y="4352682"/>
            <a:ext cx="2341899" cy="73866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MY" sz="1400" b="0" i="0" u="none" strike="noStrike" kern="1200" cap="none" spc="0" normalizeH="0" baseline="0" noProof="0" dirty="0">
                <a:ln>
                  <a:noFill/>
                </a:ln>
                <a:effectLst/>
                <a:uLnTx/>
                <a:uFillTx/>
                <a:latin typeface="Montserrat" panose="00000500000000000000" pitchFamily="50" charset="0"/>
              </a:rPr>
              <a:t>Provides funding for both state-</a:t>
            </a:r>
          </a:p>
          <a:p>
            <a:pPr marL="0" marR="0" lvl="0" indent="0" algn="ctr" defTabSz="914400" rtl="0" eaLnBrk="1" fontAlgn="auto" latinLnBrk="0" hangingPunct="1">
              <a:lnSpc>
                <a:spcPct val="100000"/>
              </a:lnSpc>
              <a:spcBef>
                <a:spcPts val="0"/>
              </a:spcBef>
              <a:spcAft>
                <a:spcPts val="0"/>
              </a:spcAft>
              <a:buClrTx/>
              <a:buSzTx/>
              <a:buFontTx/>
              <a:buNone/>
              <a:tabLst/>
              <a:defRPr/>
            </a:pPr>
            <a:r>
              <a:rPr lang="en-MY" sz="1400" noProof="0" dirty="0">
                <a:latin typeface="Montserrat" panose="00000500000000000000" pitchFamily="50" charset="0"/>
              </a:rPr>
              <a:t>and local- level MCH work</a:t>
            </a:r>
            <a:endParaRPr kumimoji="0" lang="en-MY" sz="1400" b="0" i="0" u="none" strike="noStrike" kern="1200" cap="none" spc="0" normalizeH="0" baseline="0" noProof="0" dirty="0">
              <a:ln>
                <a:noFill/>
              </a:ln>
              <a:effectLst/>
              <a:uLnTx/>
              <a:uFillTx/>
              <a:latin typeface="Montserrat" panose="00000500000000000000" pitchFamily="50" charset="0"/>
            </a:endParaRPr>
          </a:p>
        </p:txBody>
      </p:sp>
      <p:sp>
        <p:nvSpPr>
          <p:cNvPr id="62" name="TextBox 61">
            <a:extLst>
              <a:ext uri="{FF2B5EF4-FFF2-40B4-BE49-F238E27FC236}">
                <a16:creationId xmlns:a16="http://schemas.microsoft.com/office/drawing/2014/main" id="{2468266F-0811-4EC0-8F9D-109FC36C8E06}"/>
              </a:ext>
            </a:extLst>
          </p:cNvPr>
          <p:cNvSpPr txBox="1"/>
          <p:nvPr/>
        </p:nvSpPr>
        <p:spPr>
          <a:xfrm>
            <a:off x="6243088" y="4352682"/>
            <a:ext cx="2341899" cy="954107"/>
          </a:xfrm>
          <a:prstGeom prst="rect">
            <a:avLst/>
          </a:prstGeom>
          <a:noFill/>
        </p:spPr>
        <p:txBody>
          <a:bodyPr wrap="square">
            <a:spAutoFit/>
          </a:bodyPr>
          <a:lstStyle/>
          <a:p>
            <a:pPr lvl="0" algn="ctr">
              <a:defRPr/>
            </a:pPr>
            <a:r>
              <a:rPr lang="en-MY" sz="1400" noProof="0" dirty="0">
                <a:latin typeface="Montserrat" panose="00000500000000000000" pitchFamily="50" charset="0"/>
              </a:rPr>
              <a:t>Plays a key role in the provision of maternal and child health services in Missouri</a:t>
            </a:r>
            <a:endParaRPr kumimoji="0" lang="en-MY" sz="1400" b="0" i="0" u="none" strike="noStrike" kern="1200" cap="none" spc="0" normalizeH="0" baseline="0" noProof="0" dirty="0">
              <a:ln>
                <a:noFill/>
              </a:ln>
              <a:effectLst/>
              <a:uLnTx/>
              <a:uFillTx/>
              <a:latin typeface="Montserrat" panose="00000500000000000000" pitchFamily="50" charset="0"/>
            </a:endParaRPr>
          </a:p>
        </p:txBody>
      </p:sp>
      <p:sp>
        <p:nvSpPr>
          <p:cNvPr id="64" name="TextBox 63">
            <a:extLst>
              <a:ext uri="{FF2B5EF4-FFF2-40B4-BE49-F238E27FC236}">
                <a16:creationId xmlns:a16="http://schemas.microsoft.com/office/drawing/2014/main" id="{F363E2BD-EB39-435C-87E9-CCFA08E83BAA}"/>
              </a:ext>
            </a:extLst>
          </p:cNvPr>
          <p:cNvSpPr txBox="1"/>
          <p:nvPr/>
        </p:nvSpPr>
        <p:spPr>
          <a:xfrm>
            <a:off x="8931625" y="4352682"/>
            <a:ext cx="2341899" cy="203132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MY" sz="1400" dirty="0">
                <a:latin typeface="Montserrat" panose="00000500000000000000" pitchFamily="50" charset="0"/>
              </a:rPr>
              <a:t>Funds are distributed among programs that target the improvement of the health of women and infants, children and adolescents, and children with special health care needs</a:t>
            </a:r>
            <a:endParaRPr kumimoji="0" lang="en-MY" sz="1400" b="0" i="0" u="none" strike="noStrike" kern="1200" cap="none" spc="0" normalizeH="0" baseline="0" noProof="0" dirty="0">
              <a:ln>
                <a:noFill/>
              </a:ln>
              <a:effectLst/>
              <a:uLnTx/>
              <a:uFillTx/>
              <a:latin typeface="Montserrat" panose="00000500000000000000" pitchFamily="50" charset="0"/>
            </a:endParaRPr>
          </a:p>
        </p:txBody>
      </p:sp>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81506" y="2222593"/>
            <a:ext cx="1509033" cy="1509033"/>
          </a:xfrm>
          <a:prstGeom prst="rect">
            <a:avLst/>
          </a:prstGeom>
        </p:spPr>
      </p:pic>
      <p:sp>
        <p:nvSpPr>
          <p:cNvPr id="26" name="Graphic 62">
            <a:extLst>
              <a:ext uri="{FF2B5EF4-FFF2-40B4-BE49-F238E27FC236}">
                <a16:creationId xmlns:a16="http://schemas.microsoft.com/office/drawing/2014/main" id="{0BACF55A-ABA5-4624-AB2C-1D613FFF2302}"/>
              </a:ext>
            </a:extLst>
          </p:cNvPr>
          <p:cNvSpPr/>
          <p:nvPr/>
        </p:nvSpPr>
        <p:spPr>
          <a:xfrm>
            <a:off x="9533370" y="2626114"/>
            <a:ext cx="880947" cy="802886"/>
          </a:xfrm>
          <a:custGeom>
            <a:avLst/>
            <a:gdLst>
              <a:gd name="connsiteX0" fmla="*/ 28575 w 342900"/>
              <a:gd name="connsiteY0" fmla="*/ 0 h 342900"/>
              <a:gd name="connsiteX1" fmla="*/ 0 w 342900"/>
              <a:gd name="connsiteY1" fmla="*/ 28575 h 342900"/>
              <a:gd name="connsiteX2" fmla="*/ 28575 w 342900"/>
              <a:gd name="connsiteY2" fmla="*/ 57150 h 342900"/>
              <a:gd name="connsiteX3" fmla="*/ 57150 w 342900"/>
              <a:gd name="connsiteY3" fmla="*/ 28575 h 342900"/>
              <a:gd name="connsiteX4" fmla="*/ 28575 w 342900"/>
              <a:gd name="connsiteY4" fmla="*/ 0 h 342900"/>
              <a:gd name="connsiteX5" fmla="*/ 85725 w 342900"/>
              <a:gd name="connsiteY5" fmla="*/ 14288 h 342900"/>
              <a:gd name="connsiteX6" fmla="*/ 71438 w 342900"/>
              <a:gd name="connsiteY6" fmla="*/ 28575 h 342900"/>
              <a:gd name="connsiteX7" fmla="*/ 85725 w 342900"/>
              <a:gd name="connsiteY7" fmla="*/ 42863 h 342900"/>
              <a:gd name="connsiteX8" fmla="*/ 100013 w 342900"/>
              <a:gd name="connsiteY8" fmla="*/ 28575 h 342900"/>
              <a:gd name="connsiteX9" fmla="*/ 85725 w 342900"/>
              <a:gd name="connsiteY9" fmla="*/ 14288 h 342900"/>
              <a:gd name="connsiteX10" fmla="*/ 128588 w 342900"/>
              <a:gd name="connsiteY10" fmla="*/ 14288 h 342900"/>
              <a:gd name="connsiteX11" fmla="*/ 114300 w 342900"/>
              <a:gd name="connsiteY11" fmla="*/ 28575 h 342900"/>
              <a:gd name="connsiteX12" fmla="*/ 128588 w 342900"/>
              <a:gd name="connsiteY12" fmla="*/ 42863 h 342900"/>
              <a:gd name="connsiteX13" fmla="*/ 142875 w 342900"/>
              <a:gd name="connsiteY13" fmla="*/ 28575 h 342900"/>
              <a:gd name="connsiteX14" fmla="*/ 128588 w 342900"/>
              <a:gd name="connsiteY14" fmla="*/ 14288 h 342900"/>
              <a:gd name="connsiteX15" fmla="*/ 171450 w 342900"/>
              <a:gd name="connsiteY15" fmla="*/ 14288 h 342900"/>
              <a:gd name="connsiteX16" fmla="*/ 157163 w 342900"/>
              <a:gd name="connsiteY16" fmla="*/ 28575 h 342900"/>
              <a:gd name="connsiteX17" fmla="*/ 171450 w 342900"/>
              <a:gd name="connsiteY17" fmla="*/ 42863 h 342900"/>
              <a:gd name="connsiteX18" fmla="*/ 185738 w 342900"/>
              <a:gd name="connsiteY18" fmla="*/ 28575 h 342900"/>
              <a:gd name="connsiteX19" fmla="*/ 171450 w 342900"/>
              <a:gd name="connsiteY19" fmla="*/ 14288 h 342900"/>
              <a:gd name="connsiteX20" fmla="*/ 214313 w 342900"/>
              <a:gd name="connsiteY20" fmla="*/ 14288 h 342900"/>
              <a:gd name="connsiteX21" fmla="*/ 200025 w 342900"/>
              <a:gd name="connsiteY21" fmla="*/ 28575 h 342900"/>
              <a:gd name="connsiteX22" fmla="*/ 214313 w 342900"/>
              <a:gd name="connsiteY22" fmla="*/ 42863 h 342900"/>
              <a:gd name="connsiteX23" fmla="*/ 228600 w 342900"/>
              <a:gd name="connsiteY23" fmla="*/ 28575 h 342900"/>
              <a:gd name="connsiteX24" fmla="*/ 214313 w 342900"/>
              <a:gd name="connsiteY24" fmla="*/ 14288 h 342900"/>
              <a:gd name="connsiteX25" fmla="*/ 257175 w 342900"/>
              <a:gd name="connsiteY25" fmla="*/ 14288 h 342900"/>
              <a:gd name="connsiteX26" fmla="*/ 242888 w 342900"/>
              <a:gd name="connsiteY26" fmla="*/ 28575 h 342900"/>
              <a:gd name="connsiteX27" fmla="*/ 257175 w 342900"/>
              <a:gd name="connsiteY27" fmla="*/ 42863 h 342900"/>
              <a:gd name="connsiteX28" fmla="*/ 271463 w 342900"/>
              <a:gd name="connsiteY28" fmla="*/ 28575 h 342900"/>
              <a:gd name="connsiteX29" fmla="*/ 257175 w 342900"/>
              <a:gd name="connsiteY29" fmla="*/ 14288 h 342900"/>
              <a:gd name="connsiteX30" fmla="*/ 300038 w 342900"/>
              <a:gd name="connsiteY30" fmla="*/ 14288 h 342900"/>
              <a:gd name="connsiteX31" fmla="*/ 285750 w 342900"/>
              <a:gd name="connsiteY31" fmla="*/ 28575 h 342900"/>
              <a:gd name="connsiteX32" fmla="*/ 300038 w 342900"/>
              <a:gd name="connsiteY32" fmla="*/ 42863 h 342900"/>
              <a:gd name="connsiteX33" fmla="*/ 314325 w 342900"/>
              <a:gd name="connsiteY33" fmla="*/ 28575 h 342900"/>
              <a:gd name="connsiteX34" fmla="*/ 300038 w 342900"/>
              <a:gd name="connsiteY34" fmla="*/ 14288 h 342900"/>
              <a:gd name="connsiteX35" fmla="*/ 328613 w 342900"/>
              <a:gd name="connsiteY35" fmla="*/ 42863 h 342900"/>
              <a:gd name="connsiteX36" fmla="*/ 314325 w 342900"/>
              <a:gd name="connsiteY36" fmla="*/ 57150 h 342900"/>
              <a:gd name="connsiteX37" fmla="*/ 328613 w 342900"/>
              <a:gd name="connsiteY37" fmla="*/ 71438 h 342900"/>
              <a:gd name="connsiteX38" fmla="*/ 342900 w 342900"/>
              <a:gd name="connsiteY38" fmla="*/ 57150 h 342900"/>
              <a:gd name="connsiteX39" fmla="*/ 328613 w 342900"/>
              <a:gd name="connsiteY39" fmla="*/ 42863 h 342900"/>
              <a:gd name="connsiteX40" fmla="*/ 171450 w 342900"/>
              <a:gd name="connsiteY40" fmla="*/ 85725 h 342900"/>
              <a:gd name="connsiteX41" fmla="*/ 128588 w 342900"/>
              <a:gd name="connsiteY41" fmla="*/ 128588 h 342900"/>
              <a:gd name="connsiteX42" fmla="*/ 158726 w 342900"/>
              <a:gd name="connsiteY42" fmla="*/ 206554 h 342900"/>
              <a:gd name="connsiteX43" fmla="*/ 171450 w 342900"/>
              <a:gd name="connsiteY43" fmla="*/ 231279 h 342900"/>
              <a:gd name="connsiteX44" fmla="*/ 184174 w 342900"/>
              <a:gd name="connsiteY44" fmla="*/ 206554 h 342900"/>
              <a:gd name="connsiteX45" fmla="*/ 214313 w 342900"/>
              <a:gd name="connsiteY45" fmla="*/ 128588 h 342900"/>
              <a:gd name="connsiteX46" fmla="*/ 171450 w 342900"/>
              <a:gd name="connsiteY46" fmla="*/ 85725 h 342900"/>
              <a:gd name="connsiteX47" fmla="*/ 328613 w 342900"/>
              <a:gd name="connsiteY47" fmla="*/ 85725 h 342900"/>
              <a:gd name="connsiteX48" fmla="*/ 314325 w 342900"/>
              <a:gd name="connsiteY48" fmla="*/ 100013 h 342900"/>
              <a:gd name="connsiteX49" fmla="*/ 328613 w 342900"/>
              <a:gd name="connsiteY49" fmla="*/ 114300 h 342900"/>
              <a:gd name="connsiteX50" fmla="*/ 342900 w 342900"/>
              <a:gd name="connsiteY50" fmla="*/ 100013 h 342900"/>
              <a:gd name="connsiteX51" fmla="*/ 328613 w 342900"/>
              <a:gd name="connsiteY51" fmla="*/ 85725 h 342900"/>
              <a:gd name="connsiteX52" fmla="*/ 171450 w 342900"/>
              <a:gd name="connsiteY52" fmla="*/ 114300 h 342900"/>
              <a:gd name="connsiteX53" fmla="*/ 185738 w 342900"/>
              <a:gd name="connsiteY53" fmla="*/ 128588 h 342900"/>
              <a:gd name="connsiteX54" fmla="*/ 171450 w 342900"/>
              <a:gd name="connsiteY54" fmla="*/ 142875 h 342900"/>
              <a:gd name="connsiteX55" fmla="*/ 157163 w 342900"/>
              <a:gd name="connsiteY55" fmla="*/ 128588 h 342900"/>
              <a:gd name="connsiteX56" fmla="*/ 171450 w 342900"/>
              <a:gd name="connsiteY56" fmla="*/ 114300 h 342900"/>
              <a:gd name="connsiteX57" fmla="*/ 328613 w 342900"/>
              <a:gd name="connsiteY57" fmla="*/ 128588 h 342900"/>
              <a:gd name="connsiteX58" fmla="*/ 314325 w 342900"/>
              <a:gd name="connsiteY58" fmla="*/ 142875 h 342900"/>
              <a:gd name="connsiteX59" fmla="*/ 328613 w 342900"/>
              <a:gd name="connsiteY59" fmla="*/ 157163 h 342900"/>
              <a:gd name="connsiteX60" fmla="*/ 342900 w 342900"/>
              <a:gd name="connsiteY60" fmla="*/ 142875 h 342900"/>
              <a:gd name="connsiteX61" fmla="*/ 328613 w 342900"/>
              <a:gd name="connsiteY61" fmla="*/ 128588 h 342900"/>
              <a:gd name="connsiteX62" fmla="*/ 328613 w 342900"/>
              <a:gd name="connsiteY62" fmla="*/ 171450 h 342900"/>
              <a:gd name="connsiteX63" fmla="*/ 314325 w 342900"/>
              <a:gd name="connsiteY63" fmla="*/ 185738 h 342900"/>
              <a:gd name="connsiteX64" fmla="*/ 328613 w 342900"/>
              <a:gd name="connsiteY64" fmla="*/ 200025 h 342900"/>
              <a:gd name="connsiteX65" fmla="*/ 342900 w 342900"/>
              <a:gd name="connsiteY65" fmla="*/ 185738 h 342900"/>
              <a:gd name="connsiteX66" fmla="*/ 328613 w 342900"/>
              <a:gd name="connsiteY66" fmla="*/ 171450 h 342900"/>
              <a:gd name="connsiteX67" fmla="*/ 42863 w 342900"/>
              <a:gd name="connsiteY67" fmla="*/ 200025 h 342900"/>
              <a:gd name="connsiteX68" fmla="*/ 28575 w 342900"/>
              <a:gd name="connsiteY68" fmla="*/ 214313 h 342900"/>
              <a:gd name="connsiteX69" fmla="*/ 42863 w 342900"/>
              <a:gd name="connsiteY69" fmla="*/ 228600 h 342900"/>
              <a:gd name="connsiteX70" fmla="*/ 57150 w 342900"/>
              <a:gd name="connsiteY70" fmla="*/ 214313 h 342900"/>
              <a:gd name="connsiteX71" fmla="*/ 42863 w 342900"/>
              <a:gd name="connsiteY71" fmla="*/ 200025 h 342900"/>
              <a:gd name="connsiteX72" fmla="*/ 85725 w 342900"/>
              <a:gd name="connsiteY72" fmla="*/ 200025 h 342900"/>
              <a:gd name="connsiteX73" fmla="*/ 71438 w 342900"/>
              <a:gd name="connsiteY73" fmla="*/ 214313 h 342900"/>
              <a:gd name="connsiteX74" fmla="*/ 85725 w 342900"/>
              <a:gd name="connsiteY74" fmla="*/ 228600 h 342900"/>
              <a:gd name="connsiteX75" fmla="*/ 100013 w 342900"/>
              <a:gd name="connsiteY75" fmla="*/ 214313 h 342900"/>
              <a:gd name="connsiteX76" fmla="*/ 85725 w 342900"/>
              <a:gd name="connsiteY76" fmla="*/ 200025 h 342900"/>
              <a:gd name="connsiteX77" fmla="*/ 128588 w 342900"/>
              <a:gd name="connsiteY77" fmla="*/ 200025 h 342900"/>
              <a:gd name="connsiteX78" fmla="*/ 114300 w 342900"/>
              <a:gd name="connsiteY78" fmla="*/ 214313 h 342900"/>
              <a:gd name="connsiteX79" fmla="*/ 128588 w 342900"/>
              <a:gd name="connsiteY79" fmla="*/ 228600 h 342900"/>
              <a:gd name="connsiteX80" fmla="*/ 142875 w 342900"/>
              <a:gd name="connsiteY80" fmla="*/ 214313 h 342900"/>
              <a:gd name="connsiteX81" fmla="*/ 128588 w 342900"/>
              <a:gd name="connsiteY81" fmla="*/ 200025 h 342900"/>
              <a:gd name="connsiteX82" fmla="*/ 214313 w 342900"/>
              <a:gd name="connsiteY82" fmla="*/ 200025 h 342900"/>
              <a:gd name="connsiteX83" fmla="*/ 200025 w 342900"/>
              <a:gd name="connsiteY83" fmla="*/ 214313 h 342900"/>
              <a:gd name="connsiteX84" fmla="*/ 214313 w 342900"/>
              <a:gd name="connsiteY84" fmla="*/ 228600 h 342900"/>
              <a:gd name="connsiteX85" fmla="*/ 228600 w 342900"/>
              <a:gd name="connsiteY85" fmla="*/ 214313 h 342900"/>
              <a:gd name="connsiteX86" fmla="*/ 214313 w 342900"/>
              <a:gd name="connsiteY86" fmla="*/ 200025 h 342900"/>
              <a:gd name="connsiteX87" fmla="*/ 257175 w 342900"/>
              <a:gd name="connsiteY87" fmla="*/ 200025 h 342900"/>
              <a:gd name="connsiteX88" fmla="*/ 242888 w 342900"/>
              <a:gd name="connsiteY88" fmla="*/ 214313 h 342900"/>
              <a:gd name="connsiteX89" fmla="*/ 257175 w 342900"/>
              <a:gd name="connsiteY89" fmla="*/ 228600 h 342900"/>
              <a:gd name="connsiteX90" fmla="*/ 271463 w 342900"/>
              <a:gd name="connsiteY90" fmla="*/ 214313 h 342900"/>
              <a:gd name="connsiteX91" fmla="*/ 257175 w 342900"/>
              <a:gd name="connsiteY91" fmla="*/ 200025 h 342900"/>
              <a:gd name="connsiteX92" fmla="*/ 300038 w 342900"/>
              <a:gd name="connsiteY92" fmla="*/ 200025 h 342900"/>
              <a:gd name="connsiteX93" fmla="*/ 285750 w 342900"/>
              <a:gd name="connsiteY93" fmla="*/ 214313 h 342900"/>
              <a:gd name="connsiteX94" fmla="*/ 300038 w 342900"/>
              <a:gd name="connsiteY94" fmla="*/ 228600 h 342900"/>
              <a:gd name="connsiteX95" fmla="*/ 314325 w 342900"/>
              <a:gd name="connsiteY95" fmla="*/ 214313 h 342900"/>
              <a:gd name="connsiteX96" fmla="*/ 300038 w 342900"/>
              <a:gd name="connsiteY96" fmla="*/ 200025 h 342900"/>
              <a:gd name="connsiteX97" fmla="*/ 14288 w 342900"/>
              <a:gd name="connsiteY97" fmla="*/ 228600 h 342900"/>
              <a:gd name="connsiteX98" fmla="*/ 0 w 342900"/>
              <a:gd name="connsiteY98" fmla="*/ 242888 h 342900"/>
              <a:gd name="connsiteX99" fmla="*/ 14288 w 342900"/>
              <a:gd name="connsiteY99" fmla="*/ 257175 h 342900"/>
              <a:gd name="connsiteX100" fmla="*/ 28575 w 342900"/>
              <a:gd name="connsiteY100" fmla="*/ 242888 h 342900"/>
              <a:gd name="connsiteX101" fmla="*/ 14288 w 342900"/>
              <a:gd name="connsiteY101" fmla="*/ 228600 h 342900"/>
              <a:gd name="connsiteX102" fmla="*/ 14288 w 342900"/>
              <a:gd name="connsiteY102" fmla="*/ 271463 h 342900"/>
              <a:gd name="connsiteX103" fmla="*/ 0 w 342900"/>
              <a:gd name="connsiteY103" fmla="*/ 285750 h 342900"/>
              <a:gd name="connsiteX104" fmla="*/ 14288 w 342900"/>
              <a:gd name="connsiteY104" fmla="*/ 300038 h 342900"/>
              <a:gd name="connsiteX105" fmla="*/ 28575 w 342900"/>
              <a:gd name="connsiteY105" fmla="*/ 285750 h 342900"/>
              <a:gd name="connsiteX106" fmla="*/ 14288 w 342900"/>
              <a:gd name="connsiteY106" fmla="*/ 271463 h 342900"/>
              <a:gd name="connsiteX107" fmla="*/ 314325 w 342900"/>
              <a:gd name="connsiteY107" fmla="*/ 285750 h 342900"/>
              <a:gd name="connsiteX108" fmla="*/ 285750 w 342900"/>
              <a:gd name="connsiteY108" fmla="*/ 314325 h 342900"/>
              <a:gd name="connsiteX109" fmla="*/ 314325 w 342900"/>
              <a:gd name="connsiteY109" fmla="*/ 342900 h 342900"/>
              <a:gd name="connsiteX110" fmla="*/ 342900 w 342900"/>
              <a:gd name="connsiteY110" fmla="*/ 314325 h 342900"/>
              <a:gd name="connsiteX111" fmla="*/ 314325 w 342900"/>
              <a:gd name="connsiteY111" fmla="*/ 285750 h 342900"/>
              <a:gd name="connsiteX112" fmla="*/ 42863 w 342900"/>
              <a:gd name="connsiteY112" fmla="*/ 300038 h 342900"/>
              <a:gd name="connsiteX113" fmla="*/ 28575 w 342900"/>
              <a:gd name="connsiteY113" fmla="*/ 314325 h 342900"/>
              <a:gd name="connsiteX114" fmla="*/ 42863 w 342900"/>
              <a:gd name="connsiteY114" fmla="*/ 328613 h 342900"/>
              <a:gd name="connsiteX115" fmla="*/ 57150 w 342900"/>
              <a:gd name="connsiteY115" fmla="*/ 314325 h 342900"/>
              <a:gd name="connsiteX116" fmla="*/ 42863 w 342900"/>
              <a:gd name="connsiteY116" fmla="*/ 300038 h 342900"/>
              <a:gd name="connsiteX117" fmla="*/ 85725 w 342900"/>
              <a:gd name="connsiteY117" fmla="*/ 300038 h 342900"/>
              <a:gd name="connsiteX118" fmla="*/ 71438 w 342900"/>
              <a:gd name="connsiteY118" fmla="*/ 314325 h 342900"/>
              <a:gd name="connsiteX119" fmla="*/ 85725 w 342900"/>
              <a:gd name="connsiteY119" fmla="*/ 328613 h 342900"/>
              <a:gd name="connsiteX120" fmla="*/ 100013 w 342900"/>
              <a:gd name="connsiteY120" fmla="*/ 314325 h 342900"/>
              <a:gd name="connsiteX121" fmla="*/ 85725 w 342900"/>
              <a:gd name="connsiteY121" fmla="*/ 300038 h 342900"/>
              <a:gd name="connsiteX122" fmla="*/ 128588 w 342900"/>
              <a:gd name="connsiteY122" fmla="*/ 300038 h 342900"/>
              <a:gd name="connsiteX123" fmla="*/ 114300 w 342900"/>
              <a:gd name="connsiteY123" fmla="*/ 314325 h 342900"/>
              <a:gd name="connsiteX124" fmla="*/ 128588 w 342900"/>
              <a:gd name="connsiteY124" fmla="*/ 328613 h 342900"/>
              <a:gd name="connsiteX125" fmla="*/ 142875 w 342900"/>
              <a:gd name="connsiteY125" fmla="*/ 314325 h 342900"/>
              <a:gd name="connsiteX126" fmla="*/ 128588 w 342900"/>
              <a:gd name="connsiteY126" fmla="*/ 300038 h 342900"/>
              <a:gd name="connsiteX127" fmla="*/ 171450 w 342900"/>
              <a:gd name="connsiteY127" fmla="*/ 300038 h 342900"/>
              <a:gd name="connsiteX128" fmla="*/ 157163 w 342900"/>
              <a:gd name="connsiteY128" fmla="*/ 314325 h 342900"/>
              <a:gd name="connsiteX129" fmla="*/ 171450 w 342900"/>
              <a:gd name="connsiteY129" fmla="*/ 328613 h 342900"/>
              <a:gd name="connsiteX130" fmla="*/ 185738 w 342900"/>
              <a:gd name="connsiteY130" fmla="*/ 314325 h 342900"/>
              <a:gd name="connsiteX131" fmla="*/ 171450 w 342900"/>
              <a:gd name="connsiteY131" fmla="*/ 300038 h 342900"/>
              <a:gd name="connsiteX132" fmla="*/ 214313 w 342900"/>
              <a:gd name="connsiteY132" fmla="*/ 300038 h 342900"/>
              <a:gd name="connsiteX133" fmla="*/ 200025 w 342900"/>
              <a:gd name="connsiteY133" fmla="*/ 314325 h 342900"/>
              <a:gd name="connsiteX134" fmla="*/ 214313 w 342900"/>
              <a:gd name="connsiteY134" fmla="*/ 328613 h 342900"/>
              <a:gd name="connsiteX135" fmla="*/ 228600 w 342900"/>
              <a:gd name="connsiteY135" fmla="*/ 314325 h 342900"/>
              <a:gd name="connsiteX136" fmla="*/ 214313 w 342900"/>
              <a:gd name="connsiteY136" fmla="*/ 300038 h 342900"/>
              <a:gd name="connsiteX137" fmla="*/ 257175 w 342900"/>
              <a:gd name="connsiteY137" fmla="*/ 300038 h 342900"/>
              <a:gd name="connsiteX138" fmla="*/ 242888 w 342900"/>
              <a:gd name="connsiteY138" fmla="*/ 314325 h 342900"/>
              <a:gd name="connsiteX139" fmla="*/ 257175 w 342900"/>
              <a:gd name="connsiteY139" fmla="*/ 328613 h 342900"/>
              <a:gd name="connsiteX140" fmla="*/ 271463 w 342900"/>
              <a:gd name="connsiteY140" fmla="*/ 314325 h 342900"/>
              <a:gd name="connsiteX141" fmla="*/ 257175 w 342900"/>
              <a:gd name="connsiteY141" fmla="*/ 300038 h 34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342900" h="342900">
                <a:moveTo>
                  <a:pt x="28575" y="0"/>
                </a:moveTo>
                <a:cubicBezTo>
                  <a:pt x="12948" y="0"/>
                  <a:pt x="0" y="12948"/>
                  <a:pt x="0" y="28575"/>
                </a:cubicBezTo>
                <a:cubicBezTo>
                  <a:pt x="0" y="44202"/>
                  <a:pt x="12948" y="57150"/>
                  <a:pt x="28575" y="57150"/>
                </a:cubicBezTo>
                <a:cubicBezTo>
                  <a:pt x="44202" y="57150"/>
                  <a:pt x="57150" y="44202"/>
                  <a:pt x="57150" y="28575"/>
                </a:cubicBezTo>
                <a:cubicBezTo>
                  <a:pt x="57150" y="12948"/>
                  <a:pt x="44202" y="0"/>
                  <a:pt x="28575" y="0"/>
                </a:cubicBezTo>
                <a:close/>
                <a:moveTo>
                  <a:pt x="85725" y="14288"/>
                </a:moveTo>
                <a:cubicBezTo>
                  <a:pt x="77856" y="14288"/>
                  <a:pt x="71438" y="20706"/>
                  <a:pt x="71438" y="28575"/>
                </a:cubicBezTo>
                <a:cubicBezTo>
                  <a:pt x="71438" y="36444"/>
                  <a:pt x="77856" y="42863"/>
                  <a:pt x="85725" y="42863"/>
                </a:cubicBezTo>
                <a:cubicBezTo>
                  <a:pt x="93595" y="42863"/>
                  <a:pt x="100013" y="36444"/>
                  <a:pt x="100013" y="28575"/>
                </a:cubicBezTo>
                <a:cubicBezTo>
                  <a:pt x="100013" y="20706"/>
                  <a:pt x="93595" y="14288"/>
                  <a:pt x="85725" y="14288"/>
                </a:cubicBezTo>
                <a:close/>
                <a:moveTo>
                  <a:pt x="128588" y="14288"/>
                </a:moveTo>
                <a:cubicBezTo>
                  <a:pt x="120718" y="14288"/>
                  <a:pt x="114300" y="20706"/>
                  <a:pt x="114300" y="28575"/>
                </a:cubicBezTo>
                <a:cubicBezTo>
                  <a:pt x="114300" y="36444"/>
                  <a:pt x="120718" y="42863"/>
                  <a:pt x="128588" y="42863"/>
                </a:cubicBezTo>
                <a:cubicBezTo>
                  <a:pt x="136457" y="42863"/>
                  <a:pt x="142875" y="36444"/>
                  <a:pt x="142875" y="28575"/>
                </a:cubicBezTo>
                <a:cubicBezTo>
                  <a:pt x="142875" y="20706"/>
                  <a:pt x="136457" y="14288"/>
                  <a:pt x="128588" y="14288"/>
                </a:cubicBezTo>
                <a:close/>
                <a:moveTo>
                  <a:pt x="171450" y="14288"/>
                </a:moveTo>
                <a:cubicBezTo>
                  <a:pt x="163580" y="14288"/>
                  <a:pt x="157163" y="20706"/>
                  <a:pt x="157163" y="28575"/>
                </a:cubicBezTo>
                <a:cubicBezTo>
                  <a:pt x="157163" y="36444"/>
                  <a:pt x="163580" y="42863"/>
                  <a:pt x="171450" y="42863"/>
                </a:cubicBezTo>
                <a:cubicBezTo>
                  <a:pt x="179320" y="42863"/>
                  <a:pt x="185738" y="36444"/>
                  <a:pt x="185738" y="28575"/>
                </a:cubicBezTo>
                <a:cubicBezTo>
                  <a:pt x="185738" y="20706"/>
                  <a:pt x="179320" y="14288"/>
                  <a:pt x="171450" y="14288"/>
                </a:cubicBezTo>
                <a:close/>
                <a:moveTo>
                  <a:pt x="214313" y="14288"/>
                </a:moveTo>
                <a:cubicBezTo>
                  <a:pt x="206443" y="14288"/>
                  <a:pt x="200025" y="20706"/>
                  <a:pt x="200025" y="28575"/>
                </a:cubicBezTo>
                <a:cubicBezTo>
                  <a:pt x="200025" y="36444"/>
                  <a:pt x="206443" y="42863"/>
                  <a:pt x="214313" y="42863"/>
                </a:cubicBezTo>
                <a:cubicBezTo>
                  <a:pt x="222182" y="42863"/>
                  <a:pt x="228600" y="36444"/>
                  <a:pt x="228600" y="28575"/>
                </a:cubicBezTo>
                <a:cubicBezTo>
                  <a:pt x="228600" y="20706"/>
                  <a:pt x="222182" y="14288"/>
                  <a:pt x="214313" y="14288"/>
                </a:cubicBezTo>
                <a:close/>
                <a:moveTo>
                  <a:pt x="257175" y="14288"/>
                </a:moveTo>
                <a:cubicBezTo>
                  <a:pt x="249305" y="14288"/>
                  <a:pt x="242888" y="20706"/>
                  <a:pt x="242888" y="28575"/>
                </a:cubicBezTo>
                <a:cubicBezTo>
                  <a:pt x="242888" y="36444"/>
                  <a:pt x="249305" y="42863"/>
                  <a:pt x="257175" y="42863"/>
                </a:cubicBezTo>
                <a:cubicBezTo>
                  <a:pt x="265045" y="42863"/>
                  <a:pt x="271463" y="36444"/>
                  <a:pt x="271463" y="28575"/>
                </a:cubicBezTo>
                <a:cubicBezTo>
                  <a:pt x="271463" y="20706"/>
                  <a:pt x="265045" y="14288"/>
                  <a:pt x="257175" y="14288"/>
                </a:cubicBezTo>
                <a:close/>
                <a:moveTo>
                  <a:pt x="300038" y="14288"/>
                </a:moveTo>
                <a:cubicBezTo>
                  <a:pt x="292168" y="14288"/>
                  <a:pt x="285750" y="20706"/>
                  <a:pt x="285750" y="28575"/>
                </a:cubicBezTo>
                <a:cubicBezTo>
                  <a:pt x="285750" y="36444"/>
                  <a:pt x="292168" y="42863"/>
                  <a:pt x="300038" y="42863"/>
                </a:cubicBezTo>
                <a:cubicBezTo>
                  <a:pt x="307907" y="42863"/>
                  <a:pt x="314325" y="36444"/>
                  <a:pt x="314325" y="28575"/>
                </a:cubicBezTo>
                <a:cubicBezTo>
                  <a:pt x="314325" y="20706"/>
                  <a:pt x="307907" y="14288"/>
                  <a:pt x="300038" y="14288"/>
                </a:cubicBezTo>
                <a:close/>
                <a:moveTo>
                  <a:pt x="328613" y="42863"/>
                </a:moveTo>
                <a:cubicBezTo>
                  <a:pt x="320743" y="42863"/>
                  <a:pt x="314325" y="49281"/>
                  <a:pt x="314325" y="57150"/>
                </a:cubicBezTo>
                <a:cubicBezTo>
                  <a:pt x="314325" y="65019"/>
                  <a:pt x="320743" y="71438"/>
                  <a:pt x="328613" y="71438"/>
                </a:cubicBezTo>
                <a:cubicBezTo>
                  <a:pt x="336482" y="71438"/>
                  <a:pt x="342900" y="65019"/>
                  <a:pt x="342900" y="57150"/>
                </a:cubicBezTo>
                <a:cubicBezTo>
                  <a:pt x="342900" y="49281"/>
                  <a:pt x="336482" y="42863"/>
                  <a:pt x="328613" y="42863"/>
                </a:cubicBezTo>
                <a:close/>
                <a:moveTo>
                  <a:pt x="171450" y="85725"/>
                </a:moveTo>
                <a:cubicBezTo>
                  <a:pt x="147843" y="85725"/>
                  <a:pt x="128588" y="104980"/>
                  <a:pt x="128588" y="128588"/>
                </a:cubicBezTo>
                <a:cubicBezTo>
                  <a:pt x="128588" y="146447"/>
                  <a:pt x="151638" y="192770"/>
                  <a:pt x="158726" y="206554"/>
                </a:cubicBezTo>
                <a:lnTo>
                  <a:pt x="171450" y="231279"/>
                </a:lnTo>
                <a:lnTo>
                  <a:pt x="184174" y="206554"/>
                </a:lnTo>
                <a:cubicBezTo>
                  <a:pt x="191262" y="192770"/>
                  <a:pt x="214313" y="146447"/>
                  <a:pt x="214313" y="128588"/>
                </a:cubicBezTo>
                <a:cubicBezTo>
                  <a:pt x="214313" y="104980"/>
                  <a:pt x="195057" y="85725"/>
                  <a:pt x="171450" y="85725"/>
                </a:cubicBezTo>
                <a:close/>
                <a:moveTo>
                  <a:pt x="328613" y="85725"/>
                </a:moveTo>
                <a:cubicBezTo>
                  <a:pt x="320743" y="85725"/>
                  <a:pt x="314325" y="92143"/>
                  <a:pt x="314325" y="100013"/>
                </a:cubicBezTo>
                <a:cubicBezTo>
                  <a:pt x="314325" y="107882"/>
                  <a:pt x="320743" y="114300"/>
                  <a:pt x="328613" y="114300"/>
                </a:cubicBezTo>
                <a:cubicBezTo>
                  <a:pt x="336482" y="114300"/>
                  <a:pt x="342900" y="107882"/>
                  <a:pt x="342900" y="100013"/>
                </a:cubicBezTo>
                <a:cubicBezTo>
                  <a:pt x="342900" y="92143"/>
                  <a:pt x="336482" y="85725"/>
                  <a:pt x="328613" y="85725"/>
                </a:cubicBezTo>
                <a:close/>
                <a:moveTo>
                  <a:pt x="171450" y="114300"/>
                </a:moveTo>
                <a:cubicBezTo>
                  <a:pt x="179320" y="114300"/>
                  <a:pt x="185738" y="120718"/>
                  <a:pt x="185738" y="128588"/>
                </a:cubicBezTo>
                <a:cubicBezTo>
                  <a:pt x="185738" y="136457"/>
                  <a:pt x="179320" y="142875"/>
                  <a:pt x="171450" y="142875"/>
                </a:cubicBezTo>
                <a:cubicBezTo>
                  <a:pt x="163580" y="142875"/>
                  <a:pt x="157163" y="136457"/>
                  <a:pt x="157163" y="128588"/>
                </a:cubicBezTo>
                <a:cubicBezTo>
                  <a:pt x="157163" y="120718"/>
                  <a:pt x="163580" y="114300"/>
                  <a:pt x="171450" y="114300"/>
                </a:cubicBezTo>
                <a:close/>
                <a:moveTo>
                  <a:pt x="328613" y="128588"/>
                </a:moveTo>
                <a:cubicBezTo>
                  <a:pt x="320743" y="128588"/>
                  <a:pt x="314325" y="135005"/>
                  <a:pt x="314325" y="142875"/>
                </a:cubicBezTo>
                <a:cubicBezTo>
                  <a:pt x="314325" y="150745"/>
                  <a:pt x="320743" y="157163"/>
                  <a:pt x="328613" y="157163"/>
                </a:cubicBezTo>
                <a:cubicBezTo>
                  <a:pt x="336482" y="157163"/>
                  <a:pt x="342900" y="150745"/>
                  <a:pt x="342900" y="142875"/>
                </a:cubicBezTo>
                <a:cubicBezTo>
                  <a:pt x="342900" y="135005"/>
                  <a:pt x="336482" y="128588"/>
                  <a:pt x="328613" y="128588"/>
                </a:cubicBezTo>
                <a:close/>
                <a:moveTo>
                  <a:pt x="328613" y="171450"/>
                </a:moveTo>
                <a:cubicBezTo>
                  <a:pt x="320743" y="171450"/>
                  <a:pt x="314325" y="177868"/>
                  <a:pt x="314325" y="185738"/>
                </a:cubicBezTo>
                <a:cubicBezTo>
                  <a:pt x="314325" y="193607"/>
                  <a:pt x="320743" y="200025"/>
                  <a:pt x="328613" y="200025"/>
                </a:cubicBezTo>
                <a:cubicBezTo>
                  <a:pt x="336482" y="200025"/>
                  <a:pt x="342900" y="193607"/>
                  <a:pt x="342900" y="185738"/>
                </a:cubicBezTo>
                <a:cubicBezTo>
                  <a:pt x="342900" y="177868"/>
                  <a:pt x="336482" y="171450"/>
                  <a:pt x="328613" y="171450"/>
                </a:cubicBezTo>
                <a:close/>
                <a:moveTo>
                  <a:pt x="42863" y="200025"/>
                </a:moveTo>
                <a:cubicBezTo>
                  <a:pt x="34993" y="200025"/>
                  <a:pt x="28575" y="206443"/>
                  <a:pt x="28575" y="214313"/>
                </a:cubicBezTo>
                <a:cubicBezTo>
                  <a:pt x="28575" y="222182"/>
                  <a:pt x="34993" y="228600"/>
                  <a:pt x="42863" y="228600"/>
                </a:cubicBezTo>
                <a:cubicBezTo>
                  <a:pt x="50732" y="228600"/>
                  <a:pt x="57150" y="222182"/>
                  <a:pt x="57150" y="214313"/>
                </a:cubicBezTo>
                <a:cubicBezTo>
                  <a:pt x="57150" y="206443"/>
                  <a:pt x="50732" y="200025"/>
                  <a:pt x="42863" y="200025"/>
                </a:cubicBezTo>
                <a:close/>
                <a:moveTo>
                  <a:pt x="85725" y="200025"/>
                </a:moveTo>
                <a:cubicBezTo>
                  <a:pt x="77856" y="200025"/>
                  <a:pt x="71438" y="206443"/>
                  <a:pt x="71438" y="214313"/>
                </a:cubicBezTo>
                <a:cubicBezTo>
                  <a:pt x="71438" y="222182"/>
                  <a:pt x="77856" y="228600"/>
                  <a:pt x="85725" y="228600"/>
                </a:cubicBezTo>
                <a:cubicBezTo>
                  <a:pt x="93595" y="228600"/>
                  <a:pt x="100013" y="222182"/>
                  <a:pt x="100013" y="214313"/>
                </a:cubicBezTo>
                <a:cubicBezTo>
                  <a:pt x="100013" y="206443"/>
                  <a:pt x="93595" y="200025"/>
                  <a:pt x="85725" y="200025"/>
                </a:cubicBezTo>
                <a:close/>
                <a:moveTo>
                  <a:pt x="128588" y="200025"/>
                </a:moveTo>
                <a:cubicBezTo>
                  <a:pt x="120718" y="200025"/>
                  <a:pt x="114300" y="206443"/>
                  <a:pt x="114300" y="214313"/>
                </a:cubicBezTo>
                <a:cubicBezTo>
                  <a:pt x="114300" y="222182"/>
                  <a:pt x="120718" y="228600"/>
                  <a:pt x="128588" y="228600"/>
                </a:cubicBezTo>
                <a:cubicBezTo>
                  <a:pt x="136457" y="228600"/>
                  <a:pt x="142875" y="222182"/>
                  <a:pt x="142875" y="214313"/>
                </a:cubicBezTo>
                <a:cubicBezTo>
                  <a:pt x="142875" y="206443"/>
                  <a:pt x="136457" y="200025"/>
                  <a:pt x="128588" y="200025"/>
                </a:cubicBezTo>
                <a:close/>
                <a:moveTo>
                  <a:pt x="214313" y="200025"/>
                </a:moveTo>
                <a:cubicBezTo>
                  <a:pt x="206443" y="200025"/>
                  <a:pt x="200025" y="206443"/>
                  <a:pt x="200025" y="214313"/>
                </a:cubicBezTo>
                <a:cubicBezTo>
                  <a:pt x="200025" y="222182"/>
                  <a:pt x="206443" y="228600"/>
                  <a:pt x="214313" y="228600"/>
                </a:cubicBezTo>
                <a:cubicBezTo>
                  <a:pt x="222182" y="228600"/>
                  <a:pt x="228600" y="222182"/>
                  <a:pt x="228600" y="214313"/>
                </a:cubicBezTo>
                <a:cubicBezTo>
                  <a:pt x="228600" y="206443"/>
                  <a:pt x="222182" y="200025"/>
                  <a:pt x="214313" y="200025"/>
                </a:cubicBezTo>
                <a:close/>
                <a:moveTo>
                  <a:pt x="257175" y="200025"/>
                </a:moveTo>
                <a:cubicBezTo>
                  <a:pt x="249305" y="200025"/>
                  <a:pt x="242888" y="206443"/>
                  <a:pt x="242888" y="214313"/>
                </a:cubicBezTo>
                <a:cubicBezTo>
                  <a:pt x="242888" y="222182"/>
                  <a:pt x="249305" y="228600"/>
                  <a:pt x="257175" y="228600"/>
                </a:cubicBezTo>
                <a:cubicBezTo>
                  <a:pt x="265045" y="228600"/>
                  <a:pt x="271463" y="222182"/>
                  <a:pt x="271463" y="214313"/>
                </a:cubicBezTo>
                <a:cubicBezTo>
                  <a:pt x="271463" y="206443"/>
                  <a:pt x="265045" y="200025"/>
                  <a:pt x="257175" y="200025"/>
                </a:cubicBezTo>
                <a:close/>
                <a:moveTo>
                  <a:pt x="300038" y="200025"/>
                </a:moveTo>
                <a:cubicBezTo>
                  <a:pt x="292168" y="200025"/>
                  <a:pt x="285750" y="206443"/>
                  <a:pt x="285750" y="214313"/>
                </a:cubicBezTo>
                <a:cubicBezTo>
                  <a:pt x="285750" y="222182"/>
                  <a:pt x="292168" y="228600"/>
                  <a:pt x="300038" y="228600"/>
                </a:cubicBezTo>
                <a:cubicBezTo>
                  <a:pt x="307907" y="228600"/>
                  <a:pt x="314325" y="222182"/>
                  <a:pt x="314325" y="214313"/>
                </a:cubicBezTo>
                <a:cubicBezTo>
                  <a:pt x="314325" y="206443"/>
                  <a:pt x="307907" y="200025"/>
                  <a:pt x="300038" y="200025"/>
                </a:cubicBezTo>
                <a:close/>
                <a:moveTo>
                  <a:pt x="14288" y="228600"/>
                </a:moveTo>
                <a:cubicBezTo>
                  <a:pt x="6418" y="228600"/>
                  <a:pt x="0" y="235018"/>
                  <a:pt x="0" y="242888"/>
                </a:cubicBezTo>
                <a:cubicBezTo>
                  <a:pt x="0" y="250757"/>
                  <a:pt x="6418" y="257175"/>
                  <a:pt x="14288" y="257175"/>
                </a:cubicBezTo>
                <a:cubicBezTo>
                  <a:pt x="22157" y="257175"/>
                  <a:pt x="28575" y="250757"/>
                  <a:pt x="28575" y="242888"/>
                </a:cubicBezTo>
                <a:cubicBezTo>
                  <a:pt x="28575" y="235018"/>
                  <a:pt x="22157" y="228600"/>
                  <a:pt x="14288" y="228600"/>
                </a:cubicBezTo>
                <a:close/>
                <a:moveTo>
                  <a:pt x="14288" y="271463"/>
                </a:moveTo>
                <a:cubicBezTo>
                  <a:pt x="6418" y="271463"/>
                  <a:pt x="0" y="277880"/>
                  <a:pt x="0" y="285750"/>
                </a:cubicBezTo>
                <a:cubicBezTo>
                  <a:pt x="0" y="293620"/>
                  <a:pt x="6418" y="300038"/>
                  <a:pt x="14288" y="300038"/>
                </a:cubicBezTo>
                <a:cubicBezTo>
                  <a:pt x="22157" y="300038"/>
                  <a:pt x="28575" y="293620"/>
                  <a:pt x="28575" y="285750"/>
                </a:cubicBezTo>
                <a:cubicBezTo>
                  <a:pt x="28575" y="277880"/>
                  <a:pt x="22157" y="271463"/>
                  <a:pt x="14288" y="271463"/>
                </a:cubicBezTo>
                <a:close/>
                <a:moveTo>
                  <a:pt x="314325" y="285750"/>
                </a:moveTo>
                <a:cubicBezTo>
                  <a:pt x="298697" y="285750"/>
                  <a:pt x="285750" y="298697"/>
                  <a:pt x="285750" y="314325"/>
                </a:cubicBezTo>
                <a:cubicBezTo>
                  <a:pt x="285750" y="329953"/>
                  <a:pt x="298697" y="342900"/>
                  <a:pt x="314325" y="342900"/>
                </a:cubicBezTo>
                <a:cubicBezTo>
                  <a:pt x="329953" y="342900"/>
                  <a:pt x="342900" y="329953"/>
                  <a:pt x="342900" y="314325"/>
                </a:cubicBezTo>
                <a:cubicBezTo>
                  <a:pt x="342900" y="298697"/>
                  <a:pt x="329953" y="285750"/>
                  <a:pt x="314325" y="285750"/>
                </a:cubicBezTo>
                <a:close/>
                <a:moveTo>
                  <a:pt x="42863" y="300038"/>
                </a:moveTo>
                <a:cubicBezTo>
                  <a:pt x="34993" y="300038"/>
                  <a:pt x="28575" y="306455"/>
                  <a:pt x="28575" y="314325"/>
                </a:cubicBezTo>
                <a:cubicBezTo>
                  <a:pt x="28575" y="322195"/>
                  <a:pt x="34993" y="328613"/>
                  <a:pt x="42863" y="328613"/>
                </a:cubicBezTo>
                <a:cubicBezTo>
                  <a:pt x="50732" y="328613"/>
                  <a:pt x="57150" y="322195"/>
                  <a:pt x="57150" y="314325"/>
                </a:cubicBezTo>
                <a:cubicBezTo>
                  <a:pt x="57150" y="306455"/>
                  <a:pt x="50732" y="300038"/>
                  <a:pt x="42863" y="300038"/>
                </a:cubicBezTo>
                <a:close/>
                <a:moveTo>
                  <a:pt x="85725" y="300038"/>
                </a:moveTo>
                <a:cubicBezTo>
                  <a:pt x="77856" y="300038"/>
                  <a:pt x="71438" y="306455"/>
                  <a:pt x="71438" y="314325"/>
                </a:cubicBezTo>
                <a:cubicBezTo>
                  <a:pt x="71438" y="322195"/>
                  <a:pt x="77856" y="328613"/>
                  <a:pt x="85725" y="328613"/>
                </a:cubicBezTo>
                <a:cubicBezTo>
                  <a:pt x="93595" y="328613"/>
                  <a:pt x="100013" y="322195"/>
                  <a:pt x="100013" y="314325"/>
                </a:cubicBezTo>
                <a:cubicBezTo>
                  <a:pt x="100013" y="306455"/>
                  <a:pt x="93595" y="300038"/>
                  <a:pt x="85725" y="300038"/>
                </a:cubicBezTo>
                <a:close/>
                <a:moveTo>
                  <a:pt x="128588" y="300038"/>
                </a:moveTo>
                <a:cubicBezTo>
                  <a:pt x="120718" y="300038"/>
                  <a:pt x="114300" y="306455"/>
                  <a:pt x="114300" y="314325"/>
                </a:cubicBezTo>
                <a:cubicBezTo>
                  <a:pt x="114300" y="322195"/>
                  <a:pt x="120718" y="328613"/>
                  <a:pt x="128588" y="328613"/>
                </a:cubicBezTo>
                <a:cubicBezTo>
                  <a:pt x="136457" y="328613"/>
                  <a:pt x="142875" y="322195"/>
                  <a:pt x="142875" y="314325"/>
                </a:cubicBezTo>
                <a:cubicBezTo>
                  <a:pt x="142875" y="306455"/>
                  <a:pt x="136457" y="300038"/>
                  <a:pt x="128588" y="300038"/>
                </a:cubicBezTo>
                <a:close/>
                <a:moveTo>
                  <a:pt x="171450" y="300038"/>
                </a:moveTo>
                <a:cubicBezTo>
                  <a:pt x="163580" y="300038"/>
                  <a:pt x="157163" y="306455"/>
                  <a:pt x="157163" y="314325"/>
                </a:cubicBezTo>
                <a:cubicBezTo>
                  <a:pt x="157163" y="322195"/>
                  <a:pt x="163580" y="328613"/>
                  <a:pt x="171450" y="328613"/>
                </a:cubicBezTo>
                <a:cubicBezTo>
                  <a:pt x="179320" y="328613"/>
                  <a:pt x="185738" y="322195"/>
                  <a:pt x="185738" y="314325"/>
                </a:cubicBezTo>
                <a:cubicBezTo>
                  <a:pt x="185738" y="306455"/>
                  <a:pt x="179320" y="300038"/>
                  <a:pt x="171450" y="300038"/>
                </a:cubicBezTo>
                <a:close/>
                <a:moveTo>
                  <a:pt x="214313" y="300038"/>
                </a:moveTo>
                <a:cubicBezTo>
                  <a:pt x="206443" y="300038"/>
                  <a:pt x="200025" y="306455"/>
                  <a:pt x="200025" y="314325"/>
                </a:cubicBezTo>
                <a:cubicBezTo>
                  <a:pt x="200025" y="322195"/>
                  <a:pt x="206443" y="328613"/>
                  <a:pt x="214313" y="328613"/>
                </a:cubicBezTo>
                <a:cubicBezTo>
                  <a:pt x="222182" y="328613"/>
                  <a:pt x="228600" y="322195"/>
                  <a:pt x="228600" y="314325"/>
                </a:cubicBezTo>
                <a:cubicBezTo>
                  <a:pt x="228600" y="306455"/>
                  <a:pt x="222182" y="300038"/>
                  <a:pt x="214313" y="300038"/>
                </a:cubicBezTo>
                <a:close/>
                <a:moveTo>
                  <a:pt x="257175" y="300038"/>
                </a:moveTo>
                <a:cubicBezTo>
                  <a:pt x="249305" y="300038"/>
                  <a:pt x="242888" y="306455"/>
                  <a:pt x="242888" y="314325"/>
                </a:cubicBezTo>
                <a:cubicBezTo>
                  <a:pt x="242888" y="322195"/>
                  <a:pt x="249305" y="328613"/>
                  <a:pt x="257175" y="328613"/>
                </a:cubicBezTo>
                <a:cubicBezTo>
                  <a:pt x="265045" y="328613"/>
                  <a:pt x="271463" y="322195"/>
                  <a:pt x="271463" y="314325"/>
                </a:cubicBezTo>
                <a:cubicBezTo>
                  <a:pt x="271463" y="306455"/>
                  <a:pt x="265045" y="300038"/>
                  <a:pt x="257175" y="300038"/>
                </a:cubicBezTo>
                <a:close/>
              </a:path>
            </a:pathLst>
          </a:custGeom>
          <a:solidFill>
            <a:schemeClr val="bg1"/>
          </a:solidFill>
          <a:ln w="14288" cap="flat">
            <a:noFill/>
            <a:prstDash val="solid"/>
            <a:miter/>
          </a:ln>
        </p:spPr>
        <p:txBody>
          <a:bodyPr rtlCol="0" anchor="ctr"/>
          <a:lstStyle/>
          <a:p>
            <a:endParaRPr lang="en-US" dirty="0">
              <a:solidFill>
                <a:srgbClr val="222222"/>
              </a:solidFill>
              <a:latin typeface="Open Sans Light"/>
            </a:endParaRPr>
          </a:p>
        </p:txBody>
      </p:sp>
      <p:sp>
        <p:nvSpPr>
          <p:cNvPr id="27" name="Graphic 102">
            <a:extLst>
              <a:ext uri="{FF2B5EF4-FFF2-40B4-BE49-F238E27FC236}">
                <a16:creationId xmlns:a16="http://schemas.microsoft.com/office/drawing/2014/main" id="{DB1A6FC9-E9D9-4F09-BCAC-974D3445CFD2}"/>
              </a:ext>
            </a:extLst>
          </p:cNvPr>
          <p:cNvSpPr/>
          <p:nvPr/>
        </p:nvSpPr>
        <p:spPr>
          <a:xfrm>
            <a:off x="7095744" y="2780934"/>
            <a:ext cx="675755" cy="580756"/>
          </a:xfrm>
          <a:custGeom>
            <a:avLst/>
            <a:gdLst>
              <a:gd name="connsiteX0" fmla="*/ 242888 w 371475"/>
              <a:gd name="connsiteY0" fmla="*/ 0 h 371475"/>
              <a:gd name="connsiteX1" fmla="*/ 114300 w 371475"/>
              <a:gd name="connsiteY1" fmla="*/ 128588 h 371475"/>
              <a:gd name="connsiteX2" fmla="*/ 116532 w 371475"/>
              <a:gd name="connsiteY2" fmla="*/ 149126 h 371475"/>
              <a:gd name="connsiteX3" fmla="*/ 4018 w 371475"/>
              <a:gd name="connsiteY3" fmla="*/ 261193 h 371475"/>
              <a:gd name="connsiteX4" fmla="*/ 0 w 371475"/>
              <a:gd name="connsiteY4" fmla="*/ 265659 h 371475"/>
              <a:gd name="connsiteX5" fmla="*/ 0 w 371475"/>
              <a:gd name="connsiteY5" fmla="*/ 371475 h 371475"/>
              <a:gd name="connsiteX6" fmla="*/ 100013 w 371475"/>
              <a:gd name="connsiteY6" fmla="*/ 371475 h 371475"/>
              <a:gd name="connsiteX7" fmla="*/ 100013 w 371475"/>
              <a:gd name="connsiteY7" fmla="*/ 328613 h 371475"/>
              <a:gd name="connsiteX8" fmla="*/ 142875 w 371475"/>
              <a:gd name="connsiteY8" fmla="*/ 328613 h 371475"/>
              <a:gd name="connsiteX9" fmla="*/ 142875 w 371475"/>
              <a:gd name="connsiteY9" fmla="*/ 285750 h 371475"/>
              <a:gd name="connsiteX10" fmla="*/ 185738 w 371475"/>
              <a:gd name="connsiteY10" fmla="*/ 285750 h 371475"/>
              <a:gd name="connsiteX11" fmla="*/ 185738 w 371475"/>
              <a:gd name="connsiteY11" fmla="*/ 243333 h 371475"/>
              <a:gd name="connsiteX12" fmla="*/ 242888 w 371475"/>
              <a:gd name="connsiteY12" fmla="*/ 257175 h 371475"/>
              <a:gd name="connsiteX13" fmla="*/ 371475 w 371475"/>
              <a:gd name="connsiteY13" fmla="*/ 128588 h 371475"/>
              <a:gd name="connsiteX14" fmla="*/ 242888 w 371475"/>
              <a:gd name="connsiteY14" fmla="*/ 0 h 371475"/>
              <a:gd name="connsiteX15" fmla="*/ 242888 w 371475"/>
              <a:gd name="connsiteY15" fmla="*/ 28575 h 371475"/>
              <a:gd name="connsiteX16" fmla="*/ 342900 w 371475"/>
              <a:gd name="connsiteY16" fmla="*/ 128588 h 371475"/>
              <a:gd name="connsiteX17" fmla="*/ 242888 w 371475"/>
              <a:gd name="connsiteY17" fmla="*/ 228600 h 371475"/>
              <a:gd name="connsiteX18" fmla="*/ 194221 w 371475"/>
              <a:gd name="connsiteY18" fmla="*/ 216098 h 371475"/>
              <a:gd name="connsiteX19" fmla="*/ 190650 w 371475"/>
              <a:gd name="connsiteY19" fmla="*/ 214313 h 371475"/>
              <a:gd name="connsiteX20" fmla="*/ 157163 w 371475"/>
              <a:gd name="connsiteY20" fmla="*/ 214313 h 371475"/>
              <a:gd name="connsiteX21" fmla="*/ 157163 w 371475"/>
              <a:gd name="connsiteY21" fmla="*/ 257175 h 371475"/>
              <a:gd name="connsiteX22" fmla="*/ 114300 w 371475"/>
              <a:gd name="connsiteY22" fmla="*/ 257175 h 371475"/>
              <a:gd name="connsiteX23" fmla="*/ 114300 w 371475"/>
              <a:gd name="connsiteY23" fmla="*/ 300038 h 371475"/>
              <a:gd name="connsiteX24" fmla="*/ 71438 w 371475"/>
              <a:gd name="connsiteY24" fmla="*/ 300038 h 371475"/>
              <a:gd name="connsiteX25" fmla="*/ 71438 w 371475"/>
              <a:gd name="connsiteY25" fmla="*/ 342900 h 371475"/>
              <a:gd name="connsiteX26" fmla="*/ 28575 w 371475"/>
              <a:gd name="connsiteY26" fmla="*/ 342900 h 371475"/>
              <a:gd name="connsiteX27" fmla="*/ 28575 w 371475"/>
              <a:gd name="connsiteY27" fmla="*/ 277713 h 371475"/>
              <a:gd name="connsiteX28" fmla="*/ 141535 w 371475"/>
              <a:gd name="connsiteY28" fmla="*/ 164306 h 371475"/>
              <a:gd name="connsiteX29" fmla="*/ 146893 w 371475"/>
              <a:gd name="connsiteY29" fmla="*/ 159394 h 371475"/>
              <a:gd name="connsiteX30" fmla="*/ 145554 w 371475"/>
              <a:gd name="connsiteY30" fmla="*/ 151805 h 371475"/>
              <a:gd name="connsiteX31" fmla="*/ 142875 w 371475"/>
              <a:gd name="connsiteY31" fmla="*/ 128588 h 371475"/>
              <a:gd name="connsiteX32" fmla="*/ 242888 w 371475"/>
              <a:gd name="connsiteY32" fmla="*/ 28575 h 371475"/>
              <a:gd name="connsiteX33" fmla="*/ 271463 w 371475"/>
              <a:gd name="connsiteY33" fmla="*/ 71438 h 371475"/>
              <a:gd name="connsiteX34" fmla="*/ 242888 w 371475"/>
              <a:gd name="connsiteY34" fmla="*/ 100013 h 371475"/>
              <a:gd name="connsiteX35" fmla="*/ 271463 w 371475"/>
              <a:gd name="connsiteY35" fmla="*/ 128588 h 371475"/>
              <a:gd name="connsiteX36" fmla="*/ 300038 w 371475"/>
              <a:gd name="connsiteY36" fmla="*/ 100013 h 371475"/>
              <a:gd name="connsiteX37" fmla="*/ 271463 w 371475"/>
              <a:gd name="connsiteY37" fmla="*/ 71438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71475" h="371475">
                <a:moveTo>
                  <a:pt x="242888" y="0"/>
                </a:moveTo>
                <a:cubicBezTo>
                  <a:pt x="172232" y="0"/>
                  <a:pt x="114300" y="57931"/>
                  <a:pt x="114300" y="128588"/>
                </a:cubicBezTo>
                <a:cubicBezTo>
                  <a:pt x="114300" y="136010"/>
                  <a:pt x="115527" y="142541"/>
                  <a:pt x="116532" y="149126"/>
                </a:cubicBezTo>
                <a:lnTo>
                  <a:pt x="4018" y="261193"/>
                </a:lnTo>
                <a:lnTo>
                  <a:pt x="0" y="265659"/>
                </a:lnTo>
                <a:lnTo>
                  <a:pt x="0" y="371475"/>
                </a:lnTo>
                <a:lnTo>
                  <a:pt x="100013" y="371475"/>
                </a:lnTo>
                <a:lnTo>
                  <a:pt x="100013" y="328613"/>
                </a:lnTo>
                <a:lnTo>
                  <a:pt x="142875" y="328613"/>
                </a:lnTo>
                <a:lnTo>
                  <a:pt x="142875" y="285750"/>
                </a:lnTo>
                <a:lnTo>
                  <a:pt x="185738" y="285750"/>
                </a:lnTo>
                <a:lnTo>
                  <a:pt x="185738" y="243333"/>
                </a:lnTo>
                <a:cubicBezTo>
                  <a:pt x="202592" y="251594"/>
                  <a:pt x="222238" y="257175"/>
                  <a:pt x="242888" y="257175"/>
                </a:cubicBezTo>
                <a:cubicBezTo>
                  <a:pt x="313543" y="257175"/>
                  <a:pt x="371475" y="199243"/>
                  <a:pt x="371475" y="128588"/>
                </a:cubicBezTo>
                <a:cubicBezTo>
                  <a:pt x="371475" y="57931"/>
                  <a:pt x="313543" y="0"/>
                  <a:pt x="242888" y="0"/>
                </a:cubicBezTo>
                <a:close/>
                <a:moveTo>
                  <a:pt x="242888" y="28575"/>
                </a:moveTo>
                <a:cubicBezTo>
                  <a:pt x="297973" y="28575"/>
                  <a:pt x="342900" y="73502"/>
                  <a:pt x="342900" y="128588"/>
                </a:cubicBezTo>
                <a:cubicBezTo>
                  <a:pt x="342900" y="183673"/>
                  <a:pt x="297973" y="228600"/>
                  <a:pt x="242888" y="228600"/>
                </a:cubicBezTo>
                <a:cubicBezTo>
                  <a:pt x="225587" y="228600"/>
                  <a:pt x="207783" y="223521"/>
                  <a:pt x="194221" y="216098"/>
                </a:cubicBezTo>
                <a:lnTo>
                  <a:pt x="190650" y="214313"/>
                </a:lnTo>
                <a:lnTo>
                  <a:pt x="157163" y="214313"/>
                </a:lnTo>
                <a:lnTo>
                  <a:pt x="157163" y="257175"/>
                </a:lnTo>
                <a:lnTo>
                  <a:pt x="114300" y="257175"/>
                </a:lnTo>
                <a:lnTo>
                  <a:pt x="114300" y="300038"/>
                </a:lnTo>
                <a:lnTo>
                  <a:pt x="71438" y="300038"/>
                </a:lnTo>
                <a:lnTo>
                  <a:pt x="71438" y="342900"/>
                </a:lnTo>
                <a:lnTo>
                  <a:pt x="28575" y="342900"/>
                </a:lnTo>
                <a:lnTo>
                  <a:pt x="28575" y="277713"/>
                </a:lnTo>
                <a:lnTo>
                  <a:pt x="141535" y="164306"/>
                </a:lnTo>
                <a:lnTo>
                  <a:pt x="146893" y="159394"/>
                </a:lnTo>
                <a:lnTo>
                  <a:pt x="145554" y="151805"/>
                </a:lnTo>
                <a:cubicBezTo>
                  <a:pt x="144102" y="143209"/>
                  <a:pt x="142875" y="135564"/>
                  <a:pt x="142875" y="128588"/>
                </a:cubicBezTo>
                <a:cubicBezTo>
                  <a:pt x="142875" y="73502"/>
                  <a:pt x="187802" y="28575"/>
                  <a:pt x="242888" y="28575"/>
                </a:cubicBezTo>
                <a:close/>
                <a:moveTo>
                  <a:pt x="271463" y="71438"/>
                </a:moveTo>
                <a:cubicBezTo>
                  <a:pt x="255668" y="71438"/>
                  <a:pt x="242888" y="84218"/>
                  <a:pt x="242888" y="100013"/>
                </a:cubicBezTo>
                <a:cubicBezTo>
                  <a:pt x="242888" y="115807"/>
                  <a:pt x="255668" y="128588"/>
                  <a:pt x="271463" y="128588"/>
                </a:cubicBezTo>
                <a:cubicBezTo>
                  <a:pt x="287257" y="128588"/>
                  <a:pt x="300038" y="115807"/>
                  <a:pt x="300038" y="100013"/>
                </a:cubicBezTo>
                <a:cubicBezTo>
                  <a:pt x="300038" y="84218"/>
                  <a:pt x="287257" y="71438"/>
                  <a:pt x="271463" y="71438"/>
                </a:cubicBezTo>
                <a:close/>
              </a:path>
            </a:pathLst>
          </a:custGeom>
          <a:solidFill>
            <a:schemeClr val="bg1"/>
          </a:solidFill>
          <a:ln w="14288" cap="flat">
            <a:noFill/>
            <a:prstDash val="solid"/>
            <a:miter/>
          </a:ln>
        </p:spPr>
        <p:txBody>
          <a:bodyPr rtlCol="0" anchor="ctr"/>
          <a:lstStyle/>
          <a:p>
            <a:endParaRPr lang="en-US" dirty="0">
              <a:solidFill>
                <a:srgbClr val="222222"/>
              </a:solidFill>
              <a:latin typeface="Open Sans Light"/>
            </a:endParaRPr>
          </a:p>
        </p:txBody>
      </p:sp>
      <p:sp>
        <p:nvSpPr>
          <p:cNvPr id="30" name="Graphic 557">
            <a:extLst>
              <a:ext uri="{FF2B5EF4-FFF2-40B4-BE49-F238E27FC236}">
                <a16:creationId xmlns:a16="http://schemas.microsoft.com/office/drawing/2014/main" id="{26536F5A-40CD-4A6F-9D28-E6FEDE31EBE2}"/>
              </a:ext>
            </a:extLst>
          </p:cNvPr>
          <p:cNvSpPr/>
          <p:nvPr/>
        </p:nvSpPr>
        <p:spPr>
          <a:xfrm>
            <a:off x="4561270" y="2636192"/>
            <a:ext cx="668974" cy="681835"/>
          </a:xfrm>
          <a:custGeom>
            <a:avLst/>
            <a:gdLst>
              <a:gd name="connsiteX0" fmla="*/ 0 w 371475"/>
              <a:gd name="connsiteY0" fmla="*/ 0 h 400050"/>
              <a:gd name="connsiteX1" fmla="*/ 0 w 371475"/>
              <a:gd name="connsiteY1" fmla="*/ 371475 h 400050"/>
              <a:gd name="connsiteX2" fmla="*/ 228600 w 371475"/>
              <a:gd name="connsiteY2" fmla="*/ 371475 h 400050"/>
              <a:gd name="connsiteX3" fmla="*/ 228600 w 371475"/>
              <a:gd name="connsiteY3" fmla="*/ 342900 h 400050"/>
              <a:gd name="connsiteX4" fmla="*/ 28575 w 371475"/>
              <a:gd name="connsiteY4" fmla="*/ 342900 h 400050"/>
              <a:gd name="connsiteX5" fmla="*/ 28575 w 371475"/>
              <a:gd name="connsiteY5" fmla="*/ 28575 h 400050"/>
              <a:gd name="connsiteX6" fmla="*/ 171450 w 371475"/>
              <a:gd name="connsiteY6" fmla="*/ 28575 h 400050"/>
              <a:gd name="connsiteX7" fmla="*/ 171450 w 371475"/>
              <a:gd name="connsiteY7" fmla="*/ 114300 h 400050"/>
              <a:gd name="connsiteX8" fmla="*/ 257175 w 371475"/>
              <a:gd name="connsiteY8" fmla="*/ 114300 h 400050"/>
              <a:gd name="connsiteX9" fmla="*/ 257175 w 371475"/>
              <a:gd name="connsiteY9" fmla="*/ 142875 h 400050"/>
              <a:gd name="connsiteX10" fmla="*/ 285750 w 371475"/>
              <a:gd name="connsiteY10" fmla="*/ 142875 h 400050"/>
              <a:gd name="connsiteX11" fmla="*/ 285750 w 371475"/>
              <a:gd name="connsiteY11" fmla="*/ 94292 h 400050"/>
              <a:gd name="connsiteX12" fmla="*/ 281452 w 371475"/>
              <a:gd name="connsiteY12" fmla="*/ 90022 h 400050"/>
              <a:gd name="connsiteX13" fmla="*/ 195727 w 371475"/>
              <a:gd name="connsiteY13" fmla="*/ 4297 h 400050"/>
              <a:gd name="connsiteX14" fmla="*/ 191458 w 371475"/>
              <a:gd name="connsiteY14" fmla="*/ 0 h 400050"/>
              <a:gd name="connsiteX15" fmla="*/ 0 w 371475"/>
              <a:gd name="connsiteY15" fmla="*/ 0 h 400050"/>
              <a:gd name="connsiteX16" fmla="*/ 200025 w 371475"/>
              <a:gd name="connsiteY16" fmla="*/ 48583 h 400050"/>
              <a:gd name="connsiteX17" fmla="*/ 237167 w 371475"/>
              <a:gd name="connsiteY17" fmla="*/ 85725 h 400050"/>
              <a:gd name="connsiteX18" fmla="*/ 200025 w 371475"/>
              <a:gd name="connsiteY18" fmla="*/ 85725 h 400050"/>
              <a:gd name="connsiteX19" fmla="*/ 200025 w 371475"/>
              <a:gd name="connsiteY19" fmla="*/ 48583 h 400050"/>
              <a:gd name="connsiteX20" fmla="*/ 57150 w 371475"/>
              <a:gd name="connsiteY20" fmla="*/ 142875 h 400050"/>
              <a:gd name="connsiteX21" fmla="*/ 57150 w 371475"/>
              <a:gd name="connsiteY21" fmla="*/ 171450 h 400050"/>
              <a:gd name="connsiteX22" fmla="*/ 228600 w 371475"/>
              <a:gd name="connsiteY22" fmla="*/ 171450 h 400050"/>
              <a:gd name="connsiteX23" fmla="*/ 228600 w 371475"/>
              <a:gd name="connsiteY23" fmla="*/ 142875 h 400050"/>
              <a:gd name="connsiteX24" fmla="*/ 57150 w 371475"/>
              <a:gd name="connsiteY24" fmla="*/ 142875 h 400050"/>
              <a:gd name="connsiteX25" fmla="*/ 300038 w 371475"/>
              <a:gd name="connsiteY25" fmla="*/ 171450 h 400050"/>
              <a:gd name="connsiteX26" fmla="*/ 300038 w 371475"/>
              <a:gd name="connsiteY26" fmla="*/ 200025 h 400050"/>
              <a:gd name="connsiteX27" fmla="*/ 257175 w 371475"/>
              <a:gd name="connsiteY27" fmla="*/ 250031 h 400050"/>
              <a:gd name="connsiteX28" fmla="*/ 307181 w 371475"/>
              <a:gd name="connsiteY28" fmla="*/ 300038 h 400050"/>
              <a:gd name="connsiteX29" fmla="*/ 321469 w 371475"/>
              <a:gd name="connsiteY29" fmla="*/ 300038 h 400050"/>
              <a:gd name="connsiteX30" fmla="*/ 342900 w 371475"/>
              <a:gd name="connsiteY30" fmla="*/ 321469 h 400050"/>
              <a:gd name="connsiteX31" fmla="*/ 321469 w 371475"/>
              <a:gd name="connsiteY31" fmla="*/ 342900 h 400050"/>
              <a:gd name="connsiteX32" fmla="*/ 271463 w 371475"/>
              <a:gd name="connsiteY32" fmla="*/ 342900 h 400050"/>
              <a:gd name="connsiteX33" fmla="*/ 271463 w 371475"/>
              <a:gd name="connsiteY33" fmla="*/ 371475 h 400050"/>
              <a:gd name="connsiteX34" fmla="*/ 300038 w 371475"/>
              <a:gd name="connsiteY34" fmla="*/ 371475 h 400050"/>
              <a:gd name="connsiteX35" fmla="*/ 300038 w 371475"/>
              <a:gd name="connsiteY35" fmla="*/ 400050 h 400050"/>
              <a:gd name="connsiteX36" fmla="*/ 328613 w 371475"/>
              <a:gd name="connsiteY36" fmla="*/ 400050 h 400050"/>
              <a:gd name="connsiteX37" fmla="*/ 328613 w 371475"/>
              <a:gd name="connsiteY37" fmla="*/ 371475 h 400050"/>
              <a:gd name="connsiteX38" fmla="*/ 371475 w 371475"/>
              <a:gd name="connsiteY38" fmla="*/ 321469 h 400050"/>
              <a:gd name="connsiteX39" fmla="*/ 321469 w 371475"/>
              <a:gd name="connsiteY39" fmla="*/ 271463 h 400050"/>
              <a:gd name="connsiteX40" fmla="*/ 307181 w 371475"/>
              <a:gd name="connsiteY40" fmla="*/ 271463 h 400050"/>
              <a:gd name="connsiteX41" fmla="*/ 285750 w 371475"/>
              <a:gd name="connsiteY41" fmla="*/ 250031 h 400050"/>
              <a:gd name="connsiteX42" fmla="*/ 307181 w 371475"/>
              <a:gd name="connsiteY42" fmla="*/ 228600 h 400050"/>
              <a:gd name="connsiteX43" fmla="*/ 357188 w 371475"/>
              <a:gd name="connsiteY43" fmla="*/ 228600 h 400050"/>
              <a:gd name="connsiteX44" fmla="*/ 357188 w 371475"/>
              <a:gd name="connsiteY44" fmla="*/ 200025 h 400050"/>
              <a:gd name="connsiteX45" fmla="*/ 328613 w 371475"/>
              <a:gd name="connsiteY45" fmla="*/ 200025 h 400050"/>
              <a:gd name="connsiteX46" fmla="*/ 328613 w 371475"/>
              <a:gd name="connsiteY46" fmla="*/ 171450 h 400050"/>
              <a:gd name="connsiteX47" fmla="*/ 300038 w 371475"/>
              <a:gd name="connsiteY47" fmla="*/ 171450 h 400050"/>
              <a:gd name="connsiteX48" fmla="*/ 57150 w 371475"/>
              <a:gd name="connsiteY48" fmla="*/ 214313 h 400050"/>
              <a:gd name="connsiteX49" fmla="*/ 57150 w 371475"/>
              <a:gd name="connsiteY49" fmla="*/ 242888 h 400050"/>
              <a:gd name="connsiteX50" fmla="*/ 157163 w 371475"/>
              <a:gd name="connsiteY50" fmla="*/ 242888 h 400050"/>
              <a:gd name="connsiteX51" fmla="*/ 157163 w 371475"/>
              <a:gd name="connsiteY51" fmla="*/ 214313 h 400050"/>
              <a:gd name="connsiteX52" fmla="*/ 57150 w 371475"/>
              <a:gd name="connsiteY52" fmla="*/ 214313 h 400050"/>
              <a:gd name="connsiteX53" fmla="*/ 185738 w 371475"/>
              <a:gd name="connsiteY53" fmla="*/ 214313 h 400050"/>
              <a:gd name="connsiteX54" fmla="*/ 185738 w 371475"/>
              <a:gd name="connsiteY54" fmla="*/ 242888 h 400050"/>
              <a:gd name="connsiteX55" fmla="*/ 228600 w 371475"/>
              <a:gd name="connsiteY55" fmla="*/ 242888 h 400050"/>
              <a:gd name="connsiteX56" fmla="*/ 228600 w 371475"/>
              <a:gd name="connsiteY56" fmla="*/ 214313 h 400050"/>
              <a:gd name="connsiteX57" fmla="*/ 185738 w 371475"/>
              <a:gd name="connsiteY57" fmla="*/ 214313 h 400050"/>
              <a:gd name="connsiteX58" fmla="*/ 57150 w 371475"/>
              <a:gd name="connsiteY58" fmla="*/ 271463 h 400050"/>
              <a:gd name="connsiteX59" fmla="*/ 57150 w 371475"/>
              <a:gd name="connsiteY59" fmla="*/ 300038 h 400050"/>
              <a:gd name="connsiteX60" fmla="*/ 157163 w 371475"/>
              <a:gd name="connsiteY60" fmla="*/ 300038 h 400050"/>
              <a:gd name="connsiteX61" fmla="*/ 157163 w 371475"/>
              <a:gd name="connsiteY61" fmla="*/ 271463 h 400050"/>
              <a:gd name="connsiteX62" fmla="*/ 57150 w 371475"/>
              <a:gd name="connsiteY62" fmla="*/ 271463 h 400050"/>
              <a:gd name="connsiteX63" fmla="*/ 185738 w 371475"/>
              <a:gd name="connsiteY63" fmla="*/ 271463 h 400050"/>
              <a:gd name="connsiteX64" fmla="*/ 185738 w 371475"/>
              <a:gd name="connsiteY64" fmla="*/ 300038 h 400050"/>
              <a:gd name="connsiteX65" fmla="*/ 228600 w 371475"/>
              <a:gd name="connsiteY65" fmla="*/ 300038 h 400050"/>
              <a:gd name="connsiteX66" fmla="*/ 228600 w 371475"/>
              <a:gd name="connsiteY66" fmla="*/ 271463 h 400050"/>
              <a:gd name="connsiteX67" fmla="*/ 185738 w 371475"/>
              <a:gd name="connsiteY67" fmla="*/ 271463 h 400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371475" h="400050">
                <a:moveTo>
                  <a:pt x="0" y="0"/>
                </a:moveTo>
                <a:lnTo>
                  <a:pt x="0" y="371475"/>
                </a:lnTo>
                <a:lnTo>
                  <a:pt x="228600" y="371475"/>
                </a:lnTo>
                <a:lnTo>
                  <a:pt x="228600" y="342900"/>
                </a:lnTo>
                <a:lnTo>
                  <a:pt x="28575" y="342900"/>
                </a:lnTo>
                <a:lnTo>
                  <a:pt x="28575" y="28575"/>
                </a:lnTo>
                <a:lnTo>
                  <a:pt x="171450" y="28575"/>
                </a:lnTo>
                <a:lnTo>
                  <a:pt x="171450" y="114300"/>
                </a:lnTo>
                <a:lnTo>
                  <a:pt x="257175" y="114300"/>
                </a:lnTo>
                <a:lnTo>
                  <a:pt x="257175" y="142875"/>
                </a:lnTo>
                <a:lnTo>
                  <a:pt x="285750" y="142875"/>
                </a:lnTo>
                <a:lnTo>
                  <a:pt x="285750" y="94292"/>
                </a:lnTo>
                <a:lnTo>
                  <a:pt x="281452" y="90022"/>
                </a:lnTo>
                <a:lnTo>
                  <a:pt x="195727" y="4297"/>
                </a:lnTo>
                <a:lnTo>
                  <a:pt x="191458" y="0"/>
                </a:lnTo>
                <a:lnTo>
                  <a:pt x="0" y="0"/>
                </a:lnTo>
                <a:close/>
                <a:moveTo>
                  <a:pt x="200025" y="48583"/>
                </a:moveTo>
                <a:lnTo>
                  <a:pt x="237167" y="85725"/>
                </a:lnTo>
                <a:lnTo>
                  <a:pt x="200025" y="85725"/>
                </a:lnTo>
                <a:lnTo>
                  <a:pt x="200025" y="48583"/>
                </a:lnTo>
                <a:close/>
                <a:moveTo>
                  <a:pt x="57150" y="142875"/>
                </a:moveTo>
                <a:lnTo>
                  <a:pt x="57150" y="171450"/>
                </a:lnTo>
                <a:lnTo>
                  <a:pt x="228600" y="171450"/>
                </a:lnTo>
                <a:lnTo>
                  <a:pt x="228600" y="142875"/>
                </a:lnTo>
                <a:lnTo>
                  <a:pt x="57150" y="142875"/>
                </a:lnTo>
                <a:close/>
                <a:moveTo>
                  <a:pt x="300038" y="171450"/>
                </a:moveTo>
                <a:lnTo>
                  <a:pt x="300038" y="200025"/>
                </a:lnTo>
                <a:cubicBezTo>
                  <a:pt x="275749" y="204311"/>
                  <a:pt x="257175" y="224314"/>
                  <a:pt x="257175" y="250031"/>
                </a:cubicBezTo>
                <a:cubicBezTo>
                  <a:pt x="257175" y="278606"/>
                  <a:pt x="278606" y="300038"/>
                  <a:pt x="307181" y="300038"/>
                </a:cubicBezTo>
                <a:lnTo>
                  <a:pt x="321469" y="300038"/>
                </a:lnTo>
                <a:cubicBezTo>
                  <a:pt x="332899" y="300038"/>
                  <a:pt x="342900" y="310039"/>
                  <a:pt x="342900" y="321469"/>
                </a:cubicBezTo>
                <a:cubicBezTo>
                  <a:pt x="342900" y="332899"/>
                  <a:pt x="332899" y="342900"/>
                  <a:pt x="321469" y="342900"/>
                </a:cubicBezTo>
                <a:lnTo>
                  <a:pt x="271463" y="342900"/>
                </a:lnTo>
                <a:lnTo>
                  <a:pt x="271463" y="371475"/>
                </a:lnTo>
                <a:lnTo>
                  <a:pt x="300038" y="371475"/>
                </a:lnTo>
                <a:lnTo>
                  <a:pt x="300038" y="400050"/>
                </a:lnTo>
                <a:lnTo>
                  <a:pt x="328613" y="400050"/>
                </a:lnTo>
                <a:lnTo>
                  <a:pt x="328613" y="371475"/>
                </a:lnTo>
                <a:cubicBezTo>
                  <a:pt x="352901" y="367189"/>
                  <a:pt x="371475" y="347186"/>
                  <a:pt x="371475" y="321469"/>
                </a:cubicBezTo>
                <a:cubicBezTo>
                  <a:pt x="371475" y="292894"/>
                  <a:pt x="350044" y="271463"/>
                  <a:pt x="321469" y="271463"/>
                </a:cubicBezTo>
                <a:lnTo>
                  <a:pt x="307181" y="271463"/>
                </a:lnTo>
                <a:cubicBezTo>
                  <a:pt x="295751" y="271463"/>
                  <a:pt x="285750" y="261461"/>
                  <a:pt x="285750" y="250031"/>
                </a:cubicBezTo>
                <a:cubicBezTo>
                  <a:pt x="285750" y="238601"/>
                  <a:pt x="295751" y="228600"/>
                  <a:pt x="307181" y="228600"/>
                </a:cubicBezTo>
                <a:lnTo>
                  <a:pt x="357188" y="228600"/>
                </a:lnTo>
                <a:lnTo>
                  <a:pt x="357188" y="200025"/>
                </a:lnTo>
                <a:lnTo>
                  <a:pt x="328613" y="200025"/>
                </a:lnTo>
                <a:lnTo>
                  <a:pt x="328613" y="171450"/>
                </a:lnTo>
                <a:lnTo>
                  <a:pt x="300038" y="171450"/>
                </a:lnTo>
                <a:close/>
                <a:moveTo>
                  <a:pt x="57150" y="214313"/>
                </a:moveTo>
                <a:lnTo>
                  <a:pt x="57150" y="242888"/>
                </a:lnTo>
                <a:lnTo>
                  <a:pt x="157163" y="242888"/>
                </a:lnTo>
                <a:lnTo>
                  <a:pt x="157163" y="214313"/>
                </a:lnTo>
                <a:lnTo>
                  <a:pt x="57150" y="214313"/>
                </a:lnTo>
                <a:close/>
                <a:moveTo>
                  <a:pt x="185738" y="214313"/>
                </a:moveTo>
                <a:lnTo>
                  <a:pt x="185738" y="242888"/>
                </a:lnTo>
                <a:lnTo>
                  <a:pt x="228600" y="242888"/>
                </a:lnTo>
                <a:lnTo>
                  <a:pt x="228600" y="214313"/>
                </a:lnTo>
                <a:lnTo>
                  <a:pt x="185738" y="214313"/>
                </a:lnTo>
                <a:close/>
                <a:moveTo>
                  <a:pt x="57150" y="271463"/>
                </a:moveTo>
                <a:lnTo>
                  <a:pt x="57150" y="300038"/>
                </a:lnTo>
                <a:lnTo>
                  <a:pt x="157163" y="300038"/>
                </a:lnTo>
                <a:lnTo>
                  <a:pt x="157163" y="271463"/>
                </a:lnTo>
                <a:lnTo>
                  <a:pt x="57150" y="271463"/>
                </a:lnTo>
                <a:close/>
                <a:moveTo>
                  <a:pt x="185738" y="271463"/>
                </a:moveTo>
                <a:lnTo>
                  <a:pt x="185738" y="300038"/>
                </a:lnTo>
                <a:lnTo>
                  <a:pt x="228600" y="300038"/>
                </a:lnTo>
                <a:lnTo>
                  <a:pt x="228600" y="271463"/>
                </a:lnTo>
                <a:lnTo>
                  <a:pt x="185738" y="271463"/>
                </a:lnTo>
                <a:close/>
              </a:path>
            </a:pathLst>
          </a:custGeom>
          <a:solidFill>
            <a:schemeClr val="bg1"/>
          </a:solidFill>
          <a:ln w="14288" cap="flat">
            <a:noFill/>
            <a:prstDash val="solid"/>
            <a:miter/>
          </a:ln>
        </p:spPr>
        <p:txBody>
          <a:bodyPr rtlCol="0" anchor="ctr"/>
          <a:lstStyle/>
          <a:p>
            <a:endParaRPr lang="en-US" dirty="0">
              <a:solidFill>
                <a:srgbClr val="222222"/>
              </a:solidFill>
              <a:latin typeface="Open Sans Light"/>
            </a:endParaRPr>
          </a:p>
        </p:txBody>
      </p:sp>
    </p:spTree>
    <p:extLst>
      <p:ext uri="{BB962C8B-B14F-4D97-AF65-F5344CB8AC3E}">
        <p14:creationId xmlns:p14="http://schemas.microsoft.com/office/powerpoint/2010/main" val="1358549219"/>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B596B02-C172-47F2-A739-065087072ECC}"/>
              </a:ext>
            </a:extLst>
          </p:cNvPr>
          <p:cNvSpPr>
            <a:spLocks noGrp="1"/>
          </p:cNvSpPr>
          <p:nvPr>
            <p:ph type="title"/>
          </p:nvPr>
        </p:nvSpPr>
        <p:spPr>
          <a:xfrm>
            <a:off x="838199" y="328030"/>
            <a:ext cx="10515600" cy="886732"/>
          </a:xfrm>
        </p:spPr>
        <p:txBody>
          <a:bodyPr/>
          <a:lstStyle/>
          <a:p>
            <a:r>
              <a:rPr lang="en-US" dirty="0"/>
              <a:t>MCH Services Contract</a:t>
            </a:r>
          </a:p>
        </p:txBody>
      </p:sp>
      <p:sp>
        <p:nvSpPr>
          <p:cNvPr id="5" name="Rectangle: Rounded Corners 4">
            <a:extLst>
              <a:ext uri="{FF2B5EF4-FFF2-40B4-BE49-F238E27FC236}">
                <a16:creationId xmlns:a16="http://schemas.microsoft.com/office/drawing/2014/main" id="{51359209-BF18-446C-9876-AF2B74E29D0F}"/>
              </a:ext>
            </a:extLst>
          </p:cNvPr>
          <p:cNvSpPr/>
          <p:nvPr/>
        </p:nvSpPr>
        <p:spPr>
          <a:xfrm>
            <a:off x="838200" y="2462031"/>
            <a:ext cx="2437435" cy="3009418"/>
          </a:xfrm>
          <a:prstGeom prst="roundRect">
            <a:avLst>
              <a:gd name="adj" fmla="val 7644"/>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Top Corners Rounded 6">
            <a:extLst>
              <a:ext uri="{FF2B5EF4-FFF2-40B4-BE49-F238E27FC236}">
                <a16:creationId xmlns:a16="http://schemas.microsoft.com/office/drawing/2014/main" id="{7BEF54B8-24F5-4610-9530-1AD73C4143A8}"/>
              </a:ext>
            </a:extLst>
          </p:cNvPr>
          <p:cNvSpPr/>
          <p:nvPr/>
        </p:nvSpPr>
        <p:spPr>
          <a:xfrm rot="10800000">
            <a:off x="838199" y="4765393"/>
            <a:ext cx="2437436" cy="706056"/>
          </a:xfrm>
          <a:prstGeom prst="round2SameRect">
            <a:avLst>
              <a:gd name="adj1" fmla="val 27305"/>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a:extLst>
              <a:ext uri="{FF2B5EF4-FFF2-40B4-BE49-F238E27FC236}">
                <a16:creationId xmlns:a16="http://schemas.microsoft.com/office/drawing/2014/main" id="{0773AB91-A27F-4A1A-8905-EC538EDF978E}"/>
              </a:ext>
            </a:extLst>
          </p:cNvPr>
          <p:cNvSpPr/>
          <p:nvPr/>
        </p:nvSpPr>
        <p:spPr>
          <a:xfrm>
            <a:off x="1524000" y="1937794"/>
            <a:ext cx="1048474" cy="1048474"/>
          </a:xfrm>
          <a:prstGeom prst="ellipse">
            <a:avLst/>
          </a:prstGeom>
          <a:solidFill>
            <a:schemeClr val="bg2"/>
          </a:solidFill>
          <a:ln w="635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44E8EAD8-EEC4-48A0-BC0B-92A0A93B888A}"/>
              </a:ext>
            </a:extLst>
          </p:cNvPr>
          <p:cNvSpPr/>
          <p:nvPr/>
        </p:nvSpPr>
        <p:spPr>
          <a:xfrm>
            <a:off x="838199" y="3278653"/>
            <a:ext cx="2437436" cy="954107"/>
          </a:xfrm>
          <a:prstGeom prst="rect">
            <a:avLst/>
          </a:prstGeom>
        </p:spPr>
        <p:txBody>
          <a:bodyPr wrap="square">
            <a:spAutoFit/>
          </a:bodyPr>
          <a:lstStyle/>
          <a:p>
            <a:pPr lvl="0" algn="ctr" defTabSz="457200">
              <a:spcBef>
                <a:spcPct val="20000"/>
              </a:spcBef>
              <a:spcAft>
                <a:spcPts val="600"/>
              </a:spcAft>
              <a:buClr>
                <a:srgbClr val="00C6BB"/>
              </a:buClr>
            </a:pPr>
            <a:r>
              <a:rPr lang="en-US" sz="1400" b="1" dirty="0">
                <a:latin typeface="Open Sans"/>
              </a:rPr>
              <a:t>State and Local partnership to support a leadership role for LPHAs at the local level</a:t>
            </a:r>
          </a:p>
        </p:txBody>
      </p:sp>
      <p:sp>
        <p:nvSpPr>
          <p:cNvPr id="61" name="Rectangle: Rounded Corners 60">
            <a:extLst>
              <a:ext uri="{FF2B5EF4-FFF2-40B4-BE49-F238E27FC236}">
                <a16:creationId xmlns:a16="http://schemas.microsoft.com/office/drawing/2014/main" id="{29C06165-E87F-42F9-B896-901602D7214C}"/>
              </a:ext>
            </a:extLst>
          </p:cNvPr>
          <p:cNvSpPr/>
          <p:nvPr/>
        </p:nvSpPr>
        <p:spPr>
          <a:xfrm>
            <a:off x="3658565" y="2462031"/>
            <a:ext cx="2437435" cy="3009418"/>
          </a:xfrm>
          <a:prstGeom prst="roundRect">
            <a:avLst>
              <a:gd name="adj" fmla="val 7644"/>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Rectangle: Top Corners Rounded 61">
            <a:extLst>
              <a:ext uri="{FF2B5EF4-FFF2-40B4-BE49-F238E27FC236}">
                <a16:creationId xmlns:a16="http://schemas.microsoft.com/office/drawing/2014/main" id="{218A52C9-980F-4553-A30F-48B37191140A}"/>
              </a:ext>
            </a:extLst>
          </p:cNvPr>
          <p:cNvSpPr/>
          <p:nvPr/>
        </p:nvSpPr>
        <p:spPr>
          <a:xfrm rot="10800000">
            <a:off x="3658564" y="4765393"/>
            <a:ext cx="2437436" cy="706056"/>
          </a:xfrm>
          <a:prstGeom prst="round2SameRect">
            <a:avLst>
              <a:gd name="adj1" fmla="val 27305"/>
              <a:gd name="adj2"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Oval 62">
            <a:extLst>
              <a:ext uri="{FF2B5EF4-FFF2-40B4-BE49-F238E27FC236}">
                <a16:creationId xmlns:a16="http://schemas.microsoft.com/office/drawing/2014/main" id="{125B6786-B5E4-49D6-869D-89AA93C0CB63}"/>
              </a:ext>
            </a:extLst>
          </p:cNvPr>
          <p:cNvSpPr/>
          <p:nvPr/>
        </p:nvSpPr>
        <p:spPr>
          <a:xfrm>
            <a:off x="4353045" y="1937794"/>
            <a:ext cx="1048474" cy="1048474"/>
          </a:xfrm>
          <a:prstGeom prst="ellipse">
            <a:avLst/>
          </a:prstGeom>
          <a:solidFill>
            <a:schemeClr val="bg2"/>
          </a:solidFill>
          <a:ln w="635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a:extLst>
              <a:ext uri="{FF2B5EF4-FFF2-40B4-BE49-F238E27FC236}">
                <a16:creationId xmlns:a16="http://schemas.microsoft.com/office/drawing/2014/main" id="{1C30D3FA-503E-4B1D-8A33-D62F4F0EC36E}"/>
              </a:ext>
            </a:extLst>
          </p:cNvPr>
          <p:cNvSpPr/>
          <p:nvPr/>
        </p:nvSpPr>
        <p:spPr>
          <a:xfrm>
            <a:off x="3658561" y="3155146"/>
            <a:ext cx="2437436" cy="1384995"/>
          </a:xfrm>
          <a:prstGeom prst="rect">
            <a:avLst/>
          </a:prstGeom>
        </p:spPr>
        <p:txBody>
          <a:bodyPr wrap="square">
            <a:spAutoFit/>
          </a:bodyPr>
          <a:lstStyle/>
          <a:p>
            <a:pPr lvl="0" algn="ctr" defTabSz="457200">
              <a:spcBef>
                <a:spcPct val="20000"/>
              </a:spcBef>
              <a:spcAft>
                <a:spcPts val="600"/>
              </a:spcAft>
              <a:buClr>
                <a:srgbClr val="00C6BB"/>
              </a:buClr>
            </a:pPr>
            <a:r>
              <a:rPr lang="en-US" sz="1400" b="1" dirty="0">
                <a:latin typeface="Open Sans"/>
              </a:rPr>
              <a:t>Build community-based systems and expand the resources those systems can use to respond to priority maternal child health issues</a:t>
            </a:r>
          </a:p>
        </p:txBody>
      </p:sp>
      <p:sp>
        <p:nvSpPr>
          <p:cNvPr id="66" name="Rectangle: Rounded Corners 65">
            <a:extLst>
              <a:ext uri="{FF2B5EF4-FFF2-40B4-BE49-F238E27FC236}">
                <a16:creationId xmlns:a16="http://schemas.microsoft.com/office/drawing/2014/main" id="{F55A9534-A0CE-4D11-9293-AFEC51DDC081}"/>
              </a:ext>
            </a:extLst>
          </p:cNvPr>
          <p:cNvSpPr/>
          <p:nvPr/>
        </p:nvSpPr>
        <p:spPr>
          <a:xfrm>
            <a:off x="6478930" y="2462031"/>
            <a:ext cx="2437435" cy="3009418"/>
          </a:xfrm>
          <a:prstGeom prst="roundRect">
            <a:avLst>
              <a:gd name="adj" fmla="val 7644"/>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Rectangle: Top Corners Rounded 66">
            <a:extLst>
              <a:ext uri="{FF2B5EF4-FFF2-40B4-BE49-F238E27FC236}">
                <a16:creationId xmlns:a16="http://schemas.microsoft.com/office/drawing/2014/main" id="{79D783B7-68B4-4EF8-B78A-249F419D6423}"/>
              </a:ext>
            </a:extLst>
          </p:cNvPr>
          <p:cNvSpPr/>
          <p:nvPr/>
        </p:nvSpPr>
        <p:spPr>
          <a:xfrm rot="10800000">
            <a:off x="6478929" y="4765393"/>
            <a:ext cx="2437436" cy="706056"/>
          </a:xfrm>
          <a:prstGeom prst="round2SameRect">
            <a:avLst>
              <a:gd name="adj1" fmla="val 27305"/>
              <a:gd name="adj2"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Oval 67">
            <a:extLst>
              <a:ext uri="{FF2B5EF4-FFF2-40B4-BE49-F238E27FC236}">
                <a16:creationId xmlns:a16="http://schemas.microsoft.com/office/drawing/2014/main" id="{66E01F82-AC73-413A-ABF7-8F37C2A0A9B8}"/>
              </a:ext>
            </a:extLst>
          </p:cNvPr>
          <p:cNvSpPr/>
          <p:nvPr/>
        </p:nvSpPr>
        <p:spPr>
          <a:xfrm>
            <a:off x="7173410" y="1937794"/>
            <a:ext cx="1048474" cy="1048474"/>
          </a:xfrm>
          <a:prstGeom prst="ellipse">
            <a:avLst/>
          </a:prstGeom>
          <a:solidFill>
            <a:schemeClr val="bg2"/>
          </a:solidFill>
          <a:ln w="635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Rectangle 68">
            <a:extLst>
              <a:ext uri="{FF2B5EF4-FFF2-40B4-BE49-F238E27FC236}">
                <a16:creationId xmlns:a16="http://schemas.microsoft.com/office/drawing/2014/main" id="{46A691CB-DE88-4ABE-A4CB-4FB4A1CF0D4F}"/>
              </a:ext>
            </a:extLst>
          </p:cNvPr>
          <p:cNvSpPr/>
          <p:nvPr/>
        </p:nvSpPr>
        <p:spPr>
          <a:xfrm>
            <a:off x="6478927" y="3191723"/>
            <a:ext cx="2437436" cy="1384995"/>
          </a:xfrm>
          <a:prstGeom prst="rect">
            <a:avLst/>
          </a:prstGeom>
        </p:spPr>
        <p:txBody>
          <a:bodyPr wrap="square">
            <a:spAutoFit/>
          </a:bodyPr>
          <a:lstStyle/>
          <a:p>
            <a:pPr lvl="0" algn="ctr" defTabSz="457200">
              <a:spcBef>
                <a:spcPct val="20000"/>
              </a:spcBef>
              <a:spcAft>
                <a:spcPts val="600"/>
              </a:spcAft>
              <a:buClr>
                <a:srgbClr val="00C6BB"/>
              </a:buClr>
            </a:pPr>
            <a:r>
              <a:rPr lang="en-US" sz="1200" b="1" dirty="0">
                <a:latin typeface="Open Sans"/>
              </a:rPr>
              <a:t>Provide and assure mothers and children access to quality MCH services; reduce health disparities for women, infants, and children, including those with special health care needs</a:t>
            </a:r>
            <a:endParaRPr lang="en-US" sz="1100" b="1" dirty="0">
              <a:latin typeface="Open Sans"/>
            </a:endParaRPr>
          </a:p>
        </p:txBody>
      </p:sp>
      <p:sp>
        <p:nvSpPr>
          <p:cNvPr id="71" name="Rectangle: Rounded Corners 70">
            <a:extLst>
              <a:ext uri="{FF2B5EF4-FFF2-40B4-BE49-F238E27FC236}">
                <a16:creationId xmlns:a16="http://schemas.microsoft.com/office/drawing/2014/main" id="{F477C491-C8AC-4EF2-9022-29F649E17A3A}"/>
              </a:ext>
            </a:extLst>
          </p:cNvPr>
          <p:cNvSpPr/>
          <p:nvPr/>
        </p:nvSpPr>
        <p:spPr>
          <a:xfrm>
            <a:off x="9299295" y="2462031"/>
            <a:ext cx="2437435" cy="3009418"/>
          </a:xfrm>
          <a:prstGeom prst="roundRect">
            <a:avLst>
              <a:gd name="adj" fmla="val 7644"/>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Rectangle: Top Corners Rounded 71">
            <a:extLst>
              <a:ext uri="{FF2B5EF4-FFF2-40B4-BE49-F238E27FC236}">
                <a16:creationId xmlns:a16="http://schemas.microsoft.com/office/drawing/2014/main" id="{4F7FDEAC-B6CA-43AB-A6E2-B368B40B1288}"/>
              </a:ext>
            </a:extLst>
          </p:cNvPr>
          <p:cNvSpPr/>
          <p:nvPr/>
        </p:nvSpPr>
        <p:spPr>
          <a:xfrm rot="10800000">
            <a:off x="9299294" y="4765393"/>
            <a:ext cx="2437436" cy="706056"/>
          </a:xfrm>
          <a:prstGeom prst="round2SameRect">
            <a:avLst>
              <a:gd name="adj1" fmla="val 27305"/>
              <a:gd name="adj2" fmla="val 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Oval 72">
            <a:extLst>
              <a:ext uri="{FF2B5EF4-FFF2-40B4-BE49-F238E27FC236}">
                <a16:creationId xmlns:a16="http://schemas.microsoft.com/office/drawing/2014/main" id="{D5B11DAD-338C-4F80-8EE8-601A92CFDD6E}"/>
              </a:ext>
            </a:extLst>
          </p:cNvPr>
          <p:cNvSpPr/>
          <p:nvPr/>
        </p:nvSpPr>
        <p:spPr>
          <a:xfrm>
            <a:off x="9993775" y="1937794"/>
            <a:ext cx="1048474" cy="1048474"/>
          </a:xfrm>
          <a:prstGeom prst="ellipse">
            <a:avLst/>
          </a:prstGeom>
          <a:solidFill>
            <a:schemeClr val="bg2"/>
          </a:solidFill>
          <a:ln w="635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Rectangle 73">
            <a:extLst>
              <a:ext uri="{FF2B5EF4-FFF2-40B4-BE49-F238E27FC236}">
                <a16:creationId xmlns:a16="http://schemas.microsoft.com/office/drawing/2014/main" id="{836B0F77-4A0E-4D97-B9E0-30357371A9BE}"/>
              </a:ext>
            </a:extLst>
          </p:cNvPr>
          <p:cNvSpPr/>
          <p:nvPr/>
        </p:nvSpPr>
        <p:spPr>
          <a:xfrm>
            <a:off x="9299294" y="3155147"/>
            <a:ext cx="2437436" cy="1384995"/>
          </a:xfrm>
          <a:prstGeom prst="rect">
            <a:avLst/>
          </a:prstGeom>
        </p:spPr>
        <p:txBody>
          <a:bodyPr wrap="square">
            <a:spAutoFit/>
          </a:bodyPr>
          <a:lstStyle/>
          <a:p>
            <a:pPr algn="ctr"/>
            <a:r>
              <a:rPr lang="en-US" sz="1050" b="1" dirty="0">
                <a:latin typeface="Open Sans"/>
              </a:rPr>
              <a:t>Promote the health of mothers and infants by assuring prenatal, delivery, and postpartum care for low income, at-risk pregnant women AND promote the health of children by providing preventive and primary care services for low- income children</a:t>
            </a:r>
          </a:p>
        </p:txBody>
      </p:sp>
      <p:sp>
        <p:nvSpPr>
          <p:cNvPr id="2" name="Subtitle 1"/>
          <p:cNvSpPr>
            <a:spLocks noGrp="1"/>
          </p:cNvSpPr>
          <p:nvPr>
            <p:ph type="subTitle" idx="1"/>
          </p:nvPr>
        </p:nvSpPr>
        <p:spPr>
          <a:xfrm>
            <a:off x="1524000" y="1127600"/>
            <a:ext cx="9144000" cy="436562"/>
          </a:xfrm>
        </p:spPr>
        <p:txBody>
          <a:bodyPr>
            <a:normAutofit fontScale="77500" lnSpcReduction="20000"/>
          </a:bodyPr>
          <a:lstStyle/>
          <a:p>
            <a:r>
              <a:rPr lang="en-US" sz="3900" dirty="0">
                <a:solidFill>
                  <a:schemeClr val="accent1">
                    <a:lumMod val="60000"/>
                    <a:lumOff val="40000"/>
                  </a:schemeClr>
                </a:solidFill>
                <a:effectLst>
                  <a:outerShdw blurRad="38100" dist="38100" dir="2700000" algn="tl">
                    <a:srgbClr val="000000">
                      <a:alpha val="43137"/>
                    </a:srgbClr>
                  </a:outerShdw>
                </a:effectLst>
              </a:rPr>
              <a:t>Purpose</a:t>
            </a:r>
            <a:r>
              <a:rPr lang="en-US" dirty="0">
                <a:solidFill>
                  <a:schemeClr val="accent1">
                    <a:lumMod val="60000"/>
                    <a:lumOff val="40000"/>
                  </a:schemeClr>
                </a:solidFill>
                <a:effectLst>
                  <a:outerShdw blurRad="38100" dist="38100" dir="2700000" algn="tl">
                    <a:srgbClr val="000000">
                      <a:alpha val="43137"/>
                    </a:srgbClr>
                  </a:outerShdw>
                </a:effectLst>
              </a:rPr>
              <a:t> </a:t>
            </a:r>
          </a:p>
        </p:txBody>
      </p:sp>
      <p:pic>
        <p:nvPicPr>
          <p:cNvPr id="15" name="Picture 14"/>
          <p:cNvPicPr>
            <a:picLocks noChangeAspect="1"/>
          </p:cNvPicPr>
          <p:nvPr/>
        </p:nvPicPr>
        <p:blipFill>
          <a:blip r:embed="rId3"/>
          <a:stretch>
            <a:fillRect/>
          </a:stretch>
        </p:blipFill>
        <p:spPr>
          <a:xfrm>
            <a:off x="4670752" y="2237458"/>
            <a:ext cx="435095" cy="419556"/>
          </a:xfrm>
          <a:prstGeom prst="rect">
            <a:avLst/>
          </a:prstGeom>
        </p:spPr>
      </p:pic>
      <p:pic>
        <p:nvPicPr>
          <p:cNvPr id="17" name="Picture 16"/>
          <p:cNvPicPr>
            <a:picLocks noChangeAspect="1"/>
          </p:cNvPicPr>
          <p:nvPr/>
        </p:nvPicPr>
        <p:blipFill>
          <a:blip r:embed="rId4"/>
          <a:stretch>
            <a:fillRect/>
          </a:stretch>
        </p:blipFill>
        <p:spPr>
          <a:xfrm>
            <a:off x="10332068" y="2297871"/>
            <a:ext cx="371888" cy="298730"/>
          </a:xfrm>
          <a:prstGeom prst="rect">
            <a:avLst/>
          </a:prstGeom>
        </p:spPr>
      </p:pic>
      <p:pic>
        <p:nvPicPr>
          <p:cNvPr id="18" name="Picture 17"/>
          <p:cNvPicPr>
            <a:picLocks noChangeAspect="1"/>
          </p:cNvPicPr>
          <p:nvPr/>
        </p:nvPicPr>
        <p:blipFill>
          <a:blip r:embed="rId5"/>
          <a:stretch>
            <a:fillRect/>
          </a:stretch>
        </p:blipFill>
        <p:spPr>
          <a:xfrm>
            <a:off x="7535165" y="2262614"/>
            <a:ext cx="341406" cy="347502"/>
          </a:xfrm>
          <a:prstGeom prst="rect">
            <a:avLst/>
          </a:prstGeom>
        </p:spPr>
      </p:pic>
      <p:sp>
        <p:nvSpPr>
          <p:cNvPr id="4" name="Graphic 450">
            <a:extLst>
              <a:ext uri="{FF2B5EF4-FFF2-40B4-BE49-F238E27FC236}">
                <a16:creationId xmlns:a16="http://schemas.microsoft.com/office/drawing/2014/main" id="{7DA48FE2-282C-4C92-62E4-5ED218D1F9D2}"/>
              </a:ext>
            </a:extLst>
          </p:cNvPr>
          <p:cNvSpPr/>
          <p:nvPr/>
        </p:nvSpPr>
        <p:spPr>
          <a:xfrm>
            <a:off x="1856892" y="2290512"/>
            <a:ext cx="400050" cy="301048"/>
          </a:xfrm>
          <a:custGeom>
            <a:avLst/>
            <a:gdLst>
              <a:gd name="connsiteX0" fmla="*/ 247352 w 400050"/>
              <a:gd name="connsiteY0" fmla="*/ 6 h 301048"/>
              <a:gd name="connsiteX1" fmla="*/ 223242 w 400050"/>
              <a:gd name="connsiteY1" fmla="*/ 2685 h 301048"/>
              <a:gd name="connsiteX2" fmla="*/ 197793 w 400050"/>
              <a:gd name="connsiteY2" fmla="*/ 14294 h 301048"/>
              <a:gd name="connsiteX3" fmla="*/ 166092 w 400050"/>
              <a:gd name="connsiteY3" fmla="*/ 1346 h 301048"/>
              <a:gd name="connsiteX4" fmla="*/ 128142 w 400050"/>
              <a:gd name="connsiteY4" fmla="*/ 899 h 301048"/>
              <a:gd name="connsiteX5" fmla="*/ 84386 w 400050"/>
              <a:gd name="connsiteY5" fmla="*/ 16080 h 301048"/>
              <a:gd name="connsiteX6" fmla="*/ 14288 w 400050"/>
              <a:gd name="connsiteY6" fmla="*/ 29028 h 301048"/>
              <a:gd name="connsiteX7" fmla="*/ 0 w 400050"/>
              <a:gd name="connsiteY7" fmla="*/ 29028 h 301048"/>
              <a:gd name="connsiteX8" fmla="*/ 0 w 400050"/>
              <a:gd name="connsiteY8" fmla="*/ 166545 h 301048"/>
              <a:gd name="connsiteX9" fmla="*/ 8037 w 400050"/>
              <a:gd name="connsiteY9" fmla="*/ 170563 h 301048"/>
              <a:gd name="connsiteX10" fmla="*/ 34379 w 400050"/>
              <a:gd name="connsiteY10" fmla="*/ 183511 h 301048"/>
              <a:gd name="connsiteX11" fmla="*/ 128142 w 400050"/>
              <a:gd name="connsiteY11" fmla="*/ 287989 h 301048"/>
              <a:gd name="connsiteX12" fmla="*/ 128588 w 400050"/>
              <a:gd name="connsiteY12" fmla="*/ 288434 h 301048"/>
              <a:gd name="connsiteX13" fmla="*/ 166538 w 400050"/>
              <a:gd name="connsiteY13" fmla="*/ 300936 h 301048"/>
              <a:gd name="connsiteX14" fmla="*/ 200918 w 400050"/>
              <a:gd name="connsiteY14" fmla="*/ 290668 h 301048"/>
              <a:gd name="connsiteX15" fmla="*/ 279499 w 400050"/>
              <a:gd name="connsiteY15" fmla="*/ 237982 h 301048"/>
              <a:gd name="connsiteX16" fmla="*/ 280838 w 400050"/>
              <a:gd name="connsiteY16" fmla="*/ 237089 h 301048"/>
              <a:gd name="connsiteX17" fmla="*/ 281732 w 400050"/>
              <a:gd name="connsiteY17" fmla="*/ 236196 h 301048"/>
              <a:gd name="connsiteX18" fmla="*/ 294234 w 400050"/>
              <a:gd name="connsiteY18" fmla="*/ 212533 h 301048"/>
              <a:gd name="connsiteX19" fmla="*/ 349151 w 400050"/>
              <a:gd name="connsiteY19" fmla="*/ 184850 h 301048"/>
              <a:gd name="connsiteX20" fmla="*/ 390227 w 400050"/>
              <a:gd name="connsiteY20" fmla="*/ 171010 h 301048"/>
              <a:gd name="connsiteX21" fmla="*/ 400050 w 400050"/>
              <a:gd name="connsiteY21" fmla="*/ 167885 h 301048"/>
              <a:gd name="connsiteX22" fmla="*/ 400050 w 400050"/>
              <a:gd name="connsiteY22" fmla="*/ 29028 h 301048"/>
              <a:gd name="connsiteX23" fmla="*/ 385763 w 400050"/>
              <a:gd name="connsiteY23" fmla="*/ 29028 h 301048"/>
              <a:gd name="connsiteX24" fmla="*/ 315665 w 400050"/>
              <a:gd name="connsiteY24" fmla="*/ 15633 h 301048"/>
              <a:gd name="connsiteX25" fmla="*/ 271908 w 400050"/>
              <a:gd name="connsiteY25" fmla="*/ 453 h 301048"/>
              <a:gd name="connsiteX26" fmla="*/ 247352 w 400050"/>
              <a:gd name="connsiteY26" fmla="*/ 6 h 301048"/>
              <a:gd name="connsiteX27" fmla="*/ 247800 w 400050"/>
              <a:gd name="connsiteY27" fmla="*/ 28581 h 301048"/>
              <a:gd name="connsiteX28" fmla="*/ 271017 w 400050"/>
              <a:gd name="connsiteY28" fmla="*/ 29028 h 301048"/>
              <a:gd name="connsiteX29" fmla="*/ 305395 w 400050"/>
              <a:gd name="connsiteY29" fmla="*/ 42422 h 301048"/>
              <a:gd name="connsiteX30" fmla="*/ 371475 w 400050"/>
              <a:gd name="connsiteY30" fmla="*/ 56263 h 301048"/>
              <a:gd name="connsiteX31" fmla="*/ 371475 w 400050"/>
              <a:gd name="connsiteY31" fmla="*/ 147345 h 301048"/>
              <a:gd name="connsiteX32" fmla="*/ 338435 w 400050"/>
              <a:gd name="connsiteY32" fmla="*/ 158508 h 301048"/>
              <a:gd name="connsiteX33" fmla="*/ 337542 w 400050"/>
              <a:gd name="connsiteY33" fmla="*/ 158508 h 301048"/>
              <a:gd name="connsiteX34" fmla="*/ 336649 w 400050"/>
              <a:gd name="connsiteY34" fmla="*/ 158955 h 301048"/>
              <a:gd name="connsiteX35" fmla="*/ 293340 w 400050"/>
              <a:gd name="connsiteY35" fmla="*/ 180832 h 301048"/>
              <a:gd name="connsiteX36" fmla="*/ 282624 w 400050"/>
              <a:gd name="connsiteY36" fmla="*/ 162973 h 301048"/>
              <a:gd name="connsiteX37" fmla="*/ 281732 w 400050"/>
              <a:gd name="connsiteY37" fmla="*/ 161633 h 301048"/>
              <a:gd name="connsiteX38" fmla="*/ 221010 w 400050"/>
              <a:gd name="connsiteY38" fmla="*/ 87071 h 301048"/>
              <a:gd name="connsiteX39" fmla="*/ 212081 w 400050"/>
              <a:gd name="connsiteY39" fmla="*/ 75908 h 301048"/>
              <a:gd name="connsiteX40" fmla="*/ 200918 w 400050"/>
              <a:gd name="connsiteY40" fmla="*/ 84838 h 301048"/>
              <a:gd name="connsiteX41" fmla="*/ 162520 w 400050"/>
              <a:gd name="connsiteY41" fmla="*/ 116093 h 301048"/>
              <a:gd name="connsiteX42" fmla="*/ 128588 w 400050"/>
              <a:gd name="connsiteY42" fmla="*/ 117432 h 301048"/>
              <a:gd name="connsiteX43" fmla="*/ 123230 w 400050"/>
              <a:gd name="connsiteY43" fmla="*/ 113860 h 301048"/>
              <a:gd name="connsiteX44" fmla="*/ 188416 w 400050"/>
              <a:gd name="connsiteY44" fmla="*/ 59834 h 301048"/>
              <a:gd name="connsiteX45" fmla="*/ 189309 w 400050"/>
              <a:gd name="connsiteY45" fmla="*/ 58943 h 301048"/>
              <a:gd name="connsiteX46" fmla="*/ 230832 w 400050"/>
              <a:gd name="connsiteY46" fmla="*/ 30367 h 301048"/>
              <a:gd name="connsiteX47" fmla="*/ 247800 w 400050"/>
              <a:gd name="connsiteY47" fmla="*/ 28581 h 301048"/>
              <a:gd name="connsiteX48" fmla="*/ 148233 w 400050"/>
              <a:gd name="connsiteY48" fmla="*/ 29028 h 301048"/>
              <a:gd name="connsiteX49" fmla="*/ 162520 w 400050"/>
              <a:gd name="connsiteY49" fmla="*/ 29474 h 301048"/>
              <a:gd name="connsiteX50" fmla="*/ 174129 w 400050"/>
              <a:gd name="connsiteY50" fmla="*/ 34386 h 301048"/>
              <a:gd name="connsiteX51" fmla="*/ 170110 w 400050"/>
              <a:gd name="connsiteY51" fmla="*/ 37957 h 301048"/>
              <a:gd name="connsiteX52" fmla="*/ 169218 w 400050"/>
              <a:gd name="connsiteY52" fmla="*/ 38850 h 301048"/>
              <a:gd name="connsiteX53" fmla="*/ 91083 w 400050"/>
              <a:gd name="connsiteY53" fmla="*/ 103591 h 301048"/>
              <a:gd name="connsiteX54" fmla="*/ 79028 w 400050"/>
              <a:gd name="connsiteY54" fmla="*/ 113413 h 301048"/>
              <a:gd name="connsiteX55" fmla="*/ 89743 w 400050"/>
              <a:gd name="connsiteY55" fmla="*/ 124575 h 301048"/>
              <a:gd name="connsiteX56" fmla="*/ 116086 w 400050"/>
              <a:gd name="connsiteY56" fmla="*/ 143328 h 301048"/>
              <a:gd name="connsiteX57" fmla="*/ 179040 w 400050"/>
              <a:gd name="connsiteY57" fmla="*/ 139756 h 301048"/>
              <a:gd name="connsiteX58" fmla="*/ 179934 w 400050"/>
              <a:gd name="connsiteY58" fmla="*/ 138863 h 301048"/>
              <a:gd name="connsiteX59" fmla="*/ 207615 w 400050"/>
              <a:gd name="connsiteY59" fmla="*/ 116093 h 301048"/>
              <a:gd name="connsiteX60" fmla="*/ 260301 w 400050"/>
              <a:gd name="connsiteY60" fmla="*/ 180832 h 301048"/>
              <a:gd name="connsiteX61" fmla="*/ 260747 w 400050"/>
              <a:gd name="connsiteY61" fmla="*/ 181725 h 301048"/>
              <a:gd name="connsiteX62" fmla="*/ 261193 w 400050"/>
              <a:gd name="connsiteY62" fmla="*/ 182173 h 301048"/>
              <a:gd name="connsiteX63" fmla="*/ 261193 w 400050"/>
              <a:gd name="connsiteY63" fmla="*/ 215658 h 301048"/>
              <a:gd name="connsiteX64" fmla="*/ 261193 w 400050"/>
              <a:gd name="connsiteY64" fmla="*/ 216105 h 301048"/>
              <a:gd name="connsiteX65" fmla="*/ 258961 w 400050"/>
              <a:gd name="connsiteY65" fmla="*/ 217444 h 301048"/>
              <a:gd name="connsiteX66" fmla="*/ 240209 w 400050"/>
              <a:gd name="connsiteY66" fmla="*/ 191994 h 301048"/>
              <a:gd name="connsiteX67" fmla="*/ 216991 w 400050"/>
              <a:gd name="connsiteY67" fmla="*/ 208962 h 301048"/>
              <a:gd name="connsiteX68" fmla="*/ 235298 w 400050"/>
              <a:gd name="connsiteY68" fmla="*/ 233518 h 301048"/>
              <a:gd name="connsiteX69" fmla="*/ 216544 w 400050"/>
              <a:gd name="connsiteY69" fmla="*/ 246466 h 301048"/>
              <a:gd name="connsiteX70" fmla="*/ 197346 w 400050"/>
              <a:gd name="connsiteY70" fmla="*/ 220569 h 301048"/>
              <a:gd name="connsiteX71" fmla="*/ 174129 w 400050"/>
              <a:gd name="connsiteY71" fmla="*/ 237537 h 301048"/>
              <a:gd name="connsiteX72" fmla="*/ 192435 w 400050"/>
              <a:gd name="connsiteY72" fmla="*/ 262093 h 301048"/>
              <a:gd name="connsiteX73" fmla="*/ 186183 w 400050"/>
              <a:gd name="connsiteY73" fmla="*/ 266112 h 301048"/>
              <a:gd name="connsiteX74" fmla="*/ 165199 w 400050"/>
              <a:gd name="connsiteY74" fmla="*/ 272361 h 301048"/>
              <a:gd name="connsiteX75" fmla="*/ 149573 w 400050"/>
              <a:gd name="connsiteY75" fmla="*/ 268789 h 301048"/>
              <a:gd name="connsiteX76" fmla="*/ 149126 w 400050"/>
              <a:gd name="connsiteY76" fmla="*/ 268343 h 301048"/>
              <a:gd name="connsiteX77" fmla="*/ 53578 w 400050"/>
              <a:gd name="connsiteY77" fmla="*/ 162527 h 301048"/>
              <a:gd name="connsiteX78" fmla="*/ 51792 w 400050"/>
              <a:gd name="connsiteY78" fmla="*/ 160294 h 301048"/>
              <a:gd name="connsiteX79" fmla="*/ 28575 w 400050"/>
              <a:gd name="connsiteY79" fmla="*/ 148686 h 301048"/>
              <a:gd name="connsiteX80" fmla="*/ 28575 w 400050"/>
              <a:gd name="connsiteY80" fmla="*/ 56263 h 301048"/>
              <a:gd name="connsiteX81" fmla="*/ 94655 w 400050"/>
              <a:gd name="connsiteY81" fmla="*/ 42869 h 301048"/>
              <a:gd name="connsiteX82" fmla="*/ 129033 w 400050"/>
              <a:gd name="connsiteY82" fmla="*/ 29474 h 301048"/>
              <a:gd name="connsiteX83" fmla="*/ 148233 w 400050"/>
              <a:gd name="connsiteY83" fmla="*/ 29028 h 301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400050" h="301048">
                <a:moveTo>
                  <a:pt x="247352" y="6"/>
                </a:moveTo>
                <a:cubicBezTo>
                  <a:pt x="239427" y="62"/>
                  <a:pt x="231558" y="453"/>
                  <a:pt x="223242" y="2685"/>
                </a:cubicBezTo>
                <a:cubicBezTo>
                  <a:pt x="214927" y="4918"/>
                  <a:pt x="206610" y="8489"/>
                  <a:pt x="197793" y="14294"/>
                </a:cubicBezTo>
                <a:cubicBezTo>
                  <a:pt x="186853" y="7875"/>
                  <a:pt x="176249" y="2574"/>
                  <a:pt x="166092" y="1346"/>
                </a:cubicBezTo>
                <a:cubicBezTo>
                  <a:pt x="153479" y="-217"/>
                  <a:pt x="141759" y="620"/>
                  <a:pt x="128142" y="899"/>
                </a:cubicBezTo>
                <a:cubicBezTo>
                  <a:pt x="112012" y="1234"/>
                  <a:pt x="101464" y="9494"/>
                  <a:pt x="84386" y="16080"/>
                </a:cubicBezTo>
                <a:cubicBezTo>
                  <a:pt x="67308" y="22665"/>
                  <a:pt x="45318" y="29028"/>
                  <a:pt x="14288" y="29028"/>
                </a:cubicBezTo>
                <a:lnTo>
                  <a:pt x="0" y="29028"/>
                </a:lnTo>
                <a:lnTo>
                  <a:pt x="0" y="166545"/>
                </a:lnTo>
                <a:lnTo>
                  <a:pt x="8037" y="170563"/>
                </a:lnTo>
                <a:lnTo>
                  <a:pt x="34379" y="183511"/>
                </a:lnTo>
                <a:lnTo>
                  <a:pt x="128142" y="287989"/>
                </a:lnTo>
                <a:lnTo>
                  <a:pt x="128588" y="288434"/>
                </a:lnTo>
                <a:cubicBezTo>
                  <a:pt x="139303" y="299039"/>
                  <a:pt x="153758" y="301662"/>
                  <a:pt x="166538" y="300936"/>
                </a:cubicBezTo>
                <a:cubicBezTo>
                  <a:pt x="179320" y="300212"/>
                  <a:pt x="191318" y="296473"/>
                  <a:pt x="200918" y="290668"/>
                </a:cubicBezTo>
                <a:cubicBezTo>
                  <a:pt x="222015" y="277943"/>
                  <a:pt x="279499" y="237982"/>
                  <a:pt x="279499" y="237982"/>
                </a:cubicBezTo>
                <a:lnTo>
                  <a:pt x="280838" y="237089"/>
                </a:lnTo>
                <a:lnTo>
                  <a:pt x="281732" y="236196"/>
                </a:lnTo>
                <a:cubicBezTo>
                  <a:pt x="288540" y="229443"/>
                  <a:pt x="291945" y="221183"/>
                  <a:pt x="294234" y="212533"/>
                </a:cubicBezTo>
                <a:lnTo>
                  <a:pt x="349151" y="184850"/>
                </a:lnTo>
                <a:lnTo>
                  <a:pt x="390227" y="171010"/>
                </a:lnTo>
                <a:lnTo>
                  <a:pt x="400050" y="167885"/>
                </a:lnTo>
                <a:lnTo>
                  <a:pt x="400050" y="29028"/>
                </a:lnTo>
                <a:lnTo>
                  <a:pt x="385763" y="29028"/>
                </a:lnTo>
                <a:cubicBezTo>
                  <a:pt x="354787" y="29028"/>
                  <a:pt x="332743" y="22330"/>
                  <a:pt x="315665" y="15633"/>
                </a:cubicBezTo>
                <a:cubicBezTo>
                  <a:pt x="298586" y="8936"/>
                  <a:pt x="288206" y="788"/>
                  <a:pt x="271908" y="453"/>
                </a:cubicBezTo>
                <a:cubicBezTo>
                  <a:pt x="263203" y="285"/>
                  <a:pt x="255278" y="-50"/>
                  <a:pt x="247352" y="6"/>
                </a:cubicBezTo>
                <a:close/>
                <a:moveTo>
                  <a:pt x="247800" y="28581"/>
                </a:moveTo>
                <a:cubicBezTo>
                  <a:pt x="254217" y="28525"/>
                  <a:pt x="261640" y="28860"/>
                  <a:pt x="271017" y="29028"/>
                </a:cubicBezTo>
                <a:cubicBezTo>
                  <a:pt x="272523" y="29084"/>
                  <a:pt x="286253" y="34944"/>
                  <a:pt x="305395" y="42422"/>
                </a:cubicBezTo>
                <a:cubicBezTo>
                  <a:pt x="321580" y="48784"/>
                  <a:pt x="344072" y="54421"/>
                  <a:pt x="371475" y="56263"/>
                </a:cubicBezTo>
                <a:lnTo>
                  <a:pt x="371475" y="147345"/>
                </a:lnTo>
                <a:lnTo>
                  <a:pt x="338435" y="158508"/>
                </a:lnTo>
                <a:lnTo>
                  <a:pt x="337542" y="158508"/>
                </a:lnTo>
                <a:lnTo>
                  <a:pt x="336649" y="158955"/>
                </a:lnTo>
                <a:lnTo>
                  <a:pt x="293340" y="180832"/>
                </a:lnTo>
                <a:cubicBezTo>
                  <a:pt x="290941" y="174303"/>
                  <a:pt x="287647" y="168275"/>
                  <a:pt x="282624" y="162973"/>
                </a:cubicBezTo>
                <a:lnTo>
                  <a:pt x="281732" y="161633"/>
                </a:lnTo>
                <a:lnTo>
                  <a:pt x="221010" y="87071"/>
                </a:lnTo>
                <a:lnTo>
                  <a:pt x="212081" y="75908"/>
                </a:lnTo>
                <a:lnTo>
                  <a:pt x="200918" y="84838"/>
                </a:lnTo>
                <a:lnTo>
                  <a:pt x="162520" y="116093"/>
                </a:lnTo>
                <a:cubicBezTo>
                  <a:pt x="149629" y="125023"/>
                  <a:pt x="139192" y="122455"/>
                  <a:pt x="128588" y="117432"/>
                </a:cubicBezTo>
                <a:cubicBezTo>
                  <a:pt x="125519" y="115980"/>
                  <a:pt x="125686" y="115534"/>
                  <a:pt x="123230" y="113860"/>
                </a:cubicBezTo>
                <a:lnTo>
                  <a:pt x="188416" y="59834"/>
                </a:lnTo>
                <a:lnTo>
                  <a:pt x="189309" y="58943"/>
                </a:lnTo>
                <a:cubicBezTo>
                  <a:pt x="208676" y="39743"/>
                  <a:pt x="220563" y="33102"/>
                  <a:pt x="230832" y="30367"/>
                </a:cubicBezTo>
                <a:cubicBezTo>
                  <a:pt x="235967" y="28972"/>
                  <a:pt x="241380" y="28637"/>
                  <a:pt x="247800" y="28581"/>
                </a:cubicBezTo>
                <a:close/>
                <a:moveTo>
                  <a:pt x="148233" y="29028"/>
                </a:moveTo>
                <a:cubicBezTo>
                  <a:pt x="153702" y="28916"/>
                  <a:pt x="158278" y="28972"/>
                  <a:pt x="162520" y="29474"/>
                </a:cubicBezTo>
                <a:cubicBezTo>
                  <a:pt x="166259" y="29921"/>
                  <a:pt x="170501" y="33102"/>
                  <a:pt x="174129" y="34386"/>
                </a:cubicBezTo>
                <a:cubicBezTo>
                  <a:pt x="172677" y="35725"/>
                  <a:pt x="171617" y="36506"/>
                  <a:pt x="170110" y="37957"/>
                </a:cubicBezTo>
                <a:cubicBezTo>
                  <a:pt x="169776" y="38292"/>
                  <a:pt x="169553" y="38515"/>
                  <a:pt x="169218" y="38850"/>
                </a:cubicBezTo>
                <a:lnTo>
                  <a:pt x="91083" y="103591"/>
                </a:lnTo>
                <a:lnTo>
                  <a:pt x="79028" y="113413"/>
                </a:lnTo>
                <a:lnTo>
                  <a:pt x="89743" y="124575"/>
                </a:lnTo>
                <a:cubicBezTo>
                  <a:pt x="89743" y="124575"/>
                  <a:pt x="100068" y="135738"/>
                  <a:pt x="116086" y="143328"/>
                </a:cubicBezTo>
                <a:cubicBezTo>
                  <a:pt x="132104" y="150917"/>
                  <a:pt x="156828" y="155215"/>
                  <a:pt x="179040" y="139756"/>
                </a:cubicBezTo>
                <a:lnTo>
                  <a:pt x="179934" y="138863"/>
                </a:lnTo>
                <a:lnTo>
                  <a:pt x="207615" y="116093"/>
                </a:lnTo>
                <a:lnTo>
                  <a:pt x="260301" y="180832"/>
                </a:lnTo>
                <a:lnTo>
                  <a:pt x="260747" y="181725"/>
                </a:lnTo>
                <a:lnTo>
                  <a:pt x="261193" y="182173"/>
                </a:lnTo>
                <a:cubicBezTo>
                  <a:pt x="270625" y="191492"/>
                  <a:pt x="270402" y="206170"/>
                  <a:pt x="261193" y="215658"/>
                </a:cubicBezTo>
                <a:cubicBezTo>
                  <a:pt x="261081" y="215770"/>
                  <a:pt x="261306" y="215992"/>
                  <a:pt x="261193" y="216105"/>
                </a:cubicBezTo>
                <a:cubicBezTo>
                  <a:pt x="261081" y="216161"/>
                  <a:pt x="259184" y="217277"/>
                  <a:pt x="258961" y="217444"/>
                </a:cubicBezTo>
                <a:lnTo>
                  <a:pt x="240209" y="191994"/>
                </a:lnTo>
                <a:lnTo>
                  <a:pt x="216991" y="208962"/>
                </a:lnTo>
                <a:lnTo>
                  <a:pt x="235298" y="233518"/>
                </a:lnTo>
                <a:cubicBezTo>
                  <a:pt x="227874" y="238541"/>
                  <a:pt x="224525" y="241164"/>
                  <a:pt x="216544" y="246466"/>
                </a:cubicBezTo>
                <a:lnTo>
                  <a:pt x="197346" y="220569"/>
                </a:lnTo>
                <a:lnTo>
                  <a:pt x="174129" y="237537"/>
                </a:lnTo>
                <a:lnTo>
                  <a:pt x="192435" y="262093"/>
                </a:lnTo>
                <a:cubicBezTo>
                  <a:pt x="190817" y="263097"/>
                  <a:pt x="187468" y="265330"/>
                  <a:pt x="186183" y="266112"/>
                </a:cubicBezTo>
                <a:cubicBezTo>
                  <a:pt x="181663" y="268846"/>
                  <a:pt x="172957" y="271915"/>
                  <a:pt x="165199" y="272361"/>
                </a:cubicBezTo>
                <a:cubicBezTo>
                  <a:pt x="157888" y="272752"/>
                  <a:pt x="152308" y="271078"/>
                  <a:pt x="149573" y="268789"/>
                </a:cubicBezTo>
                <a:lnTo>
                  <a:pt x="149126" y="268343"/>
                </a:lnTo>
                <a:lnTo>
                  <a:pt x="53578" y="162527"/>
                </a:lnTo>
                <a:lnTo>
                  <a:pt x="51792" y="160294"/>
                </a:lnTo>
                <a:lnTo>
                  <a:pt x="28575" y="148686"/>
                </a:lnTo>
                <a:lnTo>
                  <a:pt x="28575" y="56263"/>
                </a:lnTo>
                <a:cubicBezTo>
                  <a:pt x="55866" y="54477"/>
                  <a:pt x="78525" y="49063"/>
                  <a:pt x="94655" y="42869"/>
                </a:cubicBezTo>
                <a:cubicBezTo>
                  <a:pt x="113742" y="35558"/>
                  <a:pt x="127360" y="29530"/>
                  <a:pt x="129033" y="29474"/>
                </a:cubicBezTo>
                <a:cubicBezTo>
                  <a:pt x="136346" y="29307"/>
                  <a:pt x="142764" y="29139"/>
                  <a:pt x="148233" y="29028"/>
                </a:cubicBezTo>
                <a:close/>
              </a:path>
            </a:pathLst>
          </a:custGeom>
          <a:solidFill>
            <a:schemeClr val="accent1"/>
          </a:solidFill>
          <a:ln w="14288" cap="flat">
            <a:noFill/>
            <a:prstDash val="solid"/>
            <a:miter/>
          </a:ln>
        </p:spPr>
        <p:txBody>
          <a:bodyPr rtlCol="0" anchor="ctr"/>
          <a:lstStyle/>
          <a:p>
            <a:endParaRPr lang="en-US" dirty="0">
              <a:solidFill>
                <a:srgbClr val="222222"/>
              </a:solidFill>
              <a:latin typeface="Open Sans Light"/>
            </a:endParaRPr>
          </a:p>
        </p:txBody>
      </p:sp>
    </p:spTree>
    <p:extLst>
      <p:ext uri="{BB962C8B-B14F-4D97-AF65-F5344CB8AC3E}">
        <p14:creationId xmlns:p14="http://schemas.microsoft.com/office/powerpoint/2010/main" val="1829680290"/>
      </p:ext>
    </p:extLst>
  </p:cSld>
  <p:clrMapOvr>
    <a:masterClrMapping/>
  </p:clrMapOvr>
  <p:transition spd="med">
    <p:pull/>
  </p:transition>
</p:sld>
</file>

<file path=ppt/theme/theme1.xml><?xml version="1.0" encoding="utf-8"?>
<a:theme xmlns:a="http://schemas.openxmlformats.org/drawingml/2006/main" name="No Footer Pages">
  <a:themeElements>
    <a:clrScheme name="Custom 2">
      <a:dk1>
        <a:srgbClr val="FFFFFF"/>
      </a:dk1>
      <a:lt1>
        <a:srgbClr val="012169"/>
      </a:lt1>
      <a:dk2>
        <a:srgbClr val="FFFFFF"/>
      </a:dk2>
      <a:lt2>
        <a:srgbClr val="012169"/>
      </a:lt2>
      <a:accent1>
        <a:srgbClr val="E35205"/>
      </a:accent1>
      <a:accent2>
        <a:srgbClr val="008C95"/>
      </a:accent2>
      <a:accent3>
        <a:srgbClr val="F2A900"/>
      </a:accent3>
      <a:accent4>
        <a:srgbClr val="E35205"/>
      </a:accent4>
      <a:accent5>
        <a:srgbClr val="008C95"/>
      </a:accent5>
      <a:accent6>
        <a:srgbClr val="F2A900"/>
      </a:accent6>
      <a:hlink>
        <a:srgbClr val="64CCC9"/>
      </a:hlink>
      <a:folHlink>
        <a:srgbClr val="9EA2A2"/>
      </a:folHlink>
    </a:clrScheme>
    <a:fontScheme name="Custom 1">
      <a:majorFont>
        <a:latin typeface="Montserrat ExtraBold"/>
        <a:ea typeface=""/>
        <a:cs typeface=""/>
      </a:majorFont>
      <a:minorFont>
        <a:latin typeface="Montserra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158204</TotalTime>
  <Words>3839</Words>
  <Application>Microsoft Office PowerPoint</Application>
  <PresentationFormat>Widescreen</PresentationFormat>
  <Paragraphs>377</Paragraphs>
  <Slides>33</Slides>
  <Notes>24</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33</vt:i4>
      </vt:variant>
    </vt:vector>
  </HeadingPairs>
  <TitlesOfParts>
    <vt:vector size="46" baseType="lpstr">
      <vt:lpstr>Arial</vt:lpstr>
      <vt:lpstr>Arial Black</vt:lpstr>
      <vt:lpstr>Calibri</vt:lpstr>
      <vt:lpstr>Montserrat</vt:lpstr>
      <vt:lpstr>Montserrat Black</vt:lpstr>
      <vt:lpstr>Montserrat ExtraBold</vt:lpstr>
      <vt:lpstr>Montserrat Light</vt:lpstr>
      <vt:lpstr>Open Sans</vt:lpstr>
      <vt:lpstr>Open Sans Light</vt:lpstr>
      <vt:lpstr>Tahoma</vt:lpstr>
      <vt:lpstr>webapp1_icons_cc</vt:lpstr>
      <vt:lpstr>webapp2_icons_cc</vt:lpstr>
      <vt:lpstr>No Footer Pages</vt:lpstr>
      <vt:lpstr>PowerPoint Presentation</vt:lpstr>
      <vt:lpstr>PowerPoint Presentation</vt:lpstr>
      <vt:lpstr>Discussion Topics</vt:lpstr>
      <vt:lpstr>PowerPoint Presentation</vt:lpstr>
      <vt:lpstr>History of Missouri Department of Health and Senior Services</vt:lpstr>
      <vt:lpstr>History of Local Public Health in Missouri </vt:lpstr>
      <vt:lpstr>Revenue</vt:lpstr>
      <vt:lpstr>Missouri Department of Health and Senior Services</vt:lpstr>
      <vt:lpstr>MCH Services Contract</vt:lpstr>
      <vt:lpstr>PowerPoint Presentation</vt:lpstr>
      <vt:lpstr>FFY2020-2025</vt:lpstr>
      <vt:lpstr>Missouri Revised Statutes</vt:lpstr>
      <vt:lpstr>Power of </vt:lpstr>
      <vt:lpstr>PowerPoint Presentation</vt:lpstr>
      <vt:lpstr>PowerPoint Presentation</vt:lpstr>
      <vt:lpstr>Stone County</vt:lpstr>
      <vt:lpstr>Galena R-II School District</vt:lpstr>
      <vt:lpstr>PowerPoint Presentation</vt:lpstr>
      <vt:lpstr>PowerPoint Presentation</vt:lpstr>
      <vt:lpstr>Achievements</vt:lpstr>
      <vt:lpstr>Tips</vt:lpstr>
      <vt:lpstr>Tips</vt:lpstr>
      <vt:lpstr>PowerPoint Presentation</vt:lpstr>
      <vt:lpstr>Shelby County</vt:lpstr>
      <vt:lpstr>Shelby County School Districts </vt:lpstr>
      <vt:lpstr>PowerPoint Presentation</vt:lpstr>
      <vt:lpstr>PowerPoint Presentation</vt:lpstr>
      <vt:lpstr>Achievements as a Result of Partnership </vt:lpstr>
      <vt:lpstr>Tips</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DHSS Office of Public Information</dc:creator>
  <cp:lastModifiedBy>Gorman, Sara</cp:lastModifiedBy>
  <cp:revision>1320</cp:revision>
  <dcterms:created xsi:type="dcterms:W3CDTF">2019-07-08T12:17:13Z</dcterms:created>
  <dcterms:modified xsi:type="dcterms:W3CDTF">2024-02-07T15:23:43Z</dcterms:modified>
</cp:coreProperties>
</file>