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
  </p:notesMasterIdLst>
  <p:handoutMasterIdLst>
    <p:handoutMasterId r:id="rId8"/>
  </p:handoutMasterIdLst>
  <p:sldIdLst>
    <p:sldId id="1824" r:id="rId2"/>
    <p:sldId id="1846" r:id="rId3"/>
    <p:sldId id="1850" r:id="rId4"/>
    <p:sldId id="1845" r:id="rId5"/>
    <p:sldId id="182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pos="2026" userDrawn="1">
          <p15:clr>
            <a:srgbClr val="A4A3A4"/>
          </p15:clr>
        </p15:guide>
        <p15:guide id="7" pos="5654" userDrawn="1">
          <p15:clr>
            <a:srgbClr val="A4A3A4"/>
          </p15:clr>
        </p15:guide>
        <p15:guide id="8" orient="horz" pos="3974" userDrawn="1">
          <p15:clr>
            <a:srgbClr val="A4A3A4"/>
          </p15:clr>
        </p15:guide>
        <p15:guide id="9" pos="7287" userDrawn="1">
          <p15:clr>
            <a:srgbClr val="A4A3A4"/>
          </p15:clr>
        </p15:guide>
        <p15:guide id="10" pos="211" userDrawn="1">
          <p15:clr>
            <a:srgbClr val="A4A3A4"/>
          </p15:clr>
        </p15:guide>
        <p15:guide id="12" orient="horz" pos="346" userDrawn="1">
          <p15:clr>
            <a:srgbClr val="A4A3A4"/>
          </p15:clr>
        </p15:guide>
        <p15:guide id="15" orient="horz" pos="2160" userDrawn="1">
          <p15:clr>
            <a:srgbClr val="A4A3A4"/>
          </p15:clr>
        </p15:guide>
        <p15:guide id="16" orient="horz" pos="3521" userDrawn="1">
          <p15:clr>
            <a:srgbClr val="A4A3A4"/>
          </p15:clr>
        </p15:guide>
        <p15:guide id="17"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ruballan Chelvam" initials="GC" lastIdx="3" clrIdx="0">
    <p:extLst>
      <p:ext uri="{19B8F6BF-5375-455C-9EA6-DF929625EA0E}">
        <p15:presenceInfo xmlns:p15="http://schemas.microsoft.com/office/powerpoint/2012/main" userId="5cbefa91e3fa67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2DE"/>
    <a:srgbClr val="6AA8D9"/>
    <a:srgbClr val="1D8FCA"/>
    <a:srgbClr val="4A91B6"/>
    <a:srgbClr val="F2F2F2"/>
    <a:srgbClr val="F9F9F9"/>
    <a:srgbClr val="FBFBFB"/>
    <a:srgbClr val="FDFDFD"/>
    <a:srgbClr val="FFFFFF"/>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90" autoAdjust="0"/>
    <p:restoredTop sz="95995" autoAdjust="0"/>
  </p:normalViewPr>
  <p:slideViewPr>
    <p:cSldViewPr snapToGrid="0" showGuides="1">
      <p:cViewPr varScale="1">
        <p:scale>
          <a:sx n="72" d="100"/>
          <a:sy n="72" d="100"/>
        </p:scale>
        <p:origin x="996" y="72"/>
      </p:cViewPr>
      <p:guideLst>
        <p:guide pos="2026"/>
        <p:guide pos="5654"/>
        <p:guide orient="horz" pos="3974"/>
        <p:guide pos="7287"/>
        <p:guide pos="211"/>
        <p:guide orient="horz" pos="346"/>
        <p:guide orient="horz" pos="2160"/>
        <p:guide orient="horz" pos="3521"/>
        <p:guide pos="438"/>
      </p:guideLst>
    </p:cSldViewPr>
  </p:slideViewPr>
  <p:outlineViewPr>
    <p:cViewPr>
      <p:scale>
        <a:sx n="33" d="100"/>
        <a:sy n="33" d="100"/>
      </p:scale>
      <p:origin x="0" y="-218448"/>
    </p:cViewPr>
  </p:outlineViewPr>
  <p:notesTextViewPr>
    <p:cViewPr>
      <p:scale>
        <a:sx n="1" d="1"/>
        <a:sy n="1" d="1"/>
      </p:scale>
      <p:origin x="0" y="0"/>
    </p:cViewPr>
  </p:notesTextViewPr>
  <p:sorterViewPr>
    <p:cViewPr>
      <p:scale>
        <a:sx n="33" d="100"/>
        <a:sy n="33" d="100"/>
      </p:scale>
      <p:origin x="0" y="-50148"/>
    </p:cViewPr>
  </p:sorterViewPr>
  <p:notesViewPr>
    <p:cSldViewPr snapToGrid="0" showGuide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37CCBA-3ED1-4B7D-8F3E-DE824A6F18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a:extLst>
              <a:ext uri="{FF2B5EF4-FFF2-40B4-BE49-F238E27FC236}">
                <a16:creationId xmlns:a16="http://schemas.microsoft.com/office/drawing/2014/main" id="{D54F2CF0-B0FF-4583-A84D-FCC4B7103E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FCEDD6-3C34-4371-8E79-A286124EF8A8}" type="datetimeFigureOut">
              <a:rPr lang="en-MY" smtClean="0"/>
              <a:t>7/2/2024</a:t>
            </a:fld>
            <a:endParaRPr lang="en-MY"/>
          </a:p>
        </p:txBody>
      </p:sp>
      <p:sp>
        <p:nvSpPr>
          <p:cNvPr id="4" name="Footer Placeholder 3">
            <a:extLst>
              <a:ext uri="{FF2B5EF4-FFF2-40B4-BE49-F238E27FC236}">
                <a16:creationId xmlns:a16="http://schemas.microsoft.com/office/drawing/2014/main" id="{BB215979-DF4C-464D-9380-D6E2EDC757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a:extLst>
              <a:ext uri="{FF2B5EF4-FFF2-40B4-BE49-F238E27FC236}">
                <a16:creationId xmlns:a16="http://schemas.microsoft.com/office/drawing/2014/main" id="{C340E462-7474-470E-8024-30E0E0F9D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065BEC-157F-4808-81DE-1656B731729B}" type="slidenum">
              <a:rPr lang="en-MY" smtClean="0"/>
              <a:t>‹#›</a:t>
            </a:fld>
            <a:endParaRPr lang="en-MY"/>
          </a:p>
        </p:txBody>
      </p:sp>
    </p:spTree>
    <p:extLst>
      <p:ext uri="{BB962C8B-B14F-4D97-AF65-F5344CB8AC3E}">
        <p14:creationId xmlns:p14="http://schemas.microsoft.com/office/powerpoint/2010/main" val="168069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66FCF-8223-49A0-8AD4-07836B35FAE5}" type="datetimeFigureOut">
              <a:rPr lang="en-MY" smtClean="0"/>
              <a:t>7/2/2024</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F6CAA8-8B9F-4696-96C3-CF58CA8A4623}" type="slidenum">
              <a:rPr lang="en-MY" smtClean="0"/>
              <a:t>‹#›</a:t>
            </a:fld>
            <a:endParaRPr lang="en-MY"/>
          </a:p>
        </p:txBody>
      </p:sp>
    </p:spTree>
    <p:extLst>
      <p:ext uri="{BB962C8B-B14F-4D97-AF65-F5344CB8AC3E}">
        <p14:creationId xmlns:p14="http://schemas.microsoft.com/office/powerpoint/2010/main" val="594821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1</a:t>
            </a:fld>
            <a:endParaRPr lang="en-MY"/>
          </a:p>
        </p:txBody>
      </p:sp>
    </p:spTree>
    <p:extLst>
      <p:ext uri="{BB962C8B-B14F-4D97-AF65-F5344CB8AC3E}">
        <p14:creationId xmlns:p14="http://schemas.microsoft.com/office/powerpoint/2010/main" val="137935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MCH Services Program is 100% funded by Title V MCH Block Grant funding.  Any local public health agency in Missouri is eligible to participate in the Maternal Child Health (MCH) Services Contract after completion and approval of a proposal referred to as the contract work plan and completion and approval of an annual contract budget.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purpose of the MCH Services contract is to support a leadership role for LPHAs at the local level to: build community-based systems and expand the resources those systems can use to respond to priority maternal child health issues; provide and assure mothers and children (in particular those with low income or with limited availability of health services) access to quality MCH services; reduce health disparities for women, infants, and children, including those with special health care needs; promote the health of mothers and infants by assuring prenatal, delivery, and postpartum care for low income, at-risk pregnant women; and promote the health of children by providing preventive and primary care services for low income children. The Contractor’s efforts to fulfill the purpose of the MCH Services contract will include activities and services that address the needs of children and youth with special health care needs (CYSHCN).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F6CAA8-8B9F-4696-96C3-CF58CA8A4623}" type="slidenum">
              <a:rPr kumimoji="0" lang="en-MY"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MY"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55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F6CAA8-8B9F-4696-96C3-CF58CA8A4623}" type="slidenum">
              <a:rPr lang="en-MY" smtClean="0"/>
              <a:t>5</a:t>
            </a:fld>
            <a:endParaRPr lang="en-MY"/>
          </a:p>
        </p:txBody>
      </p:sp>
    </p:spTree>
    <p:extLst>
      <p:ext uri="{BB962C8B-B14F-4D97-AF65-F5344CB8AC3E}">
        <p14:creationId xmlns:p14="http://schemas.microsoft.com/office/powerpoint/2010/main" val="61948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7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age Im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317500" y="266702"/>
            <a:ext cx="11569700" cy="4203698"/>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6490608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mage Timeline 6-2">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1883966"/>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4316142"/>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00685578"/>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mage Timeline 7">
    <p:spTree>
      <p:nvGrpSpPr>
        <p:cNvPr id="1" name=""/>
        <p:cNvGrpSpPr/>
        <p:nvPr/>
      </p:nvGrpSpPr>
      <p:grpSpPr>
        <a:xfrm>
          <a:off x="0" y="0"/>
          <a:ext cx="0" cy="0"/>
          <a:chOff x="0" y="0"/>
          <a:chExt cx="0" cy="0"/>
        </a:xfrm>
      </p:grpSpPr>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0" y="0"/>
            <a:ext cx="6096000" cy="6858000"/>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788190240"/>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vent with Image">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2160000" cy="2160000"/>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1" name="Picture Placeholder 4">
            <a:extLst>
              <a:ext uri="{FF2B5EF4-FFF2-40B4-BE49-F238E27FC236}">
                <a16:creationId xmlns:a16="http://schemas.microsoft.com/office/drawing/2014/main" id="{8832ADDA-6C01-4071-A73C-CABB0D21E9E2}"/>
              </a:ext>
            </a:extLst>
          </p:cNvPr>
          <p:cNvSpPr>
            <a:spLocks noGrp="1"/>
          </p:cNvSpPr>
          <p:nvPr>
            <p:ph type="pic" sz="quarter" idx="11" hasCustomPrompt="1"/>
          </p:nvPr>
        </p:nvSpPr>
        <p:spPr>
          <a:xfrm>
            <a:off x="3696789" y="1988923"/>
            <a:ext cx="2160000" cy="2160000"/>
          </a:xfrm>
          <a:prstGeom prst="roundRect">
            <a:avLst>
              <a:gd name="adj" fmla="val 19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66C5DFC5-A2AD-4AD7-A6A6-AD483A1E8514}"/>
              </a:ext>
            </a:extLst>
          </p:cNvPr>
          <p:cNvSpPr>
            <a:spLocks noGrp="1"/>
          </p:cNvSpPr>
          <p:nvPr>
            <p:ph type="pic" sz="quarter" idx="12" hasCustomPrompt="1"/>
          </p:nvPr>
        </p:nvSpPr>
        <p:spPr>
          <a:xfrm>
            <a:off x="6335212"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4">
            <a:extLst>
              <a:ext uri="{FF2B5EF4-FFF2-40B4-BE49-F238E27FC236}">
                <a16:creationId xmlns:a16="http://schemas.microsoft.com/office/drawing/2014/main" id="{A6AF3F2D-258A-49DB-89C1-89BF53AC1FEE}"/>
              </a:ext>
            </a:extLst>
          </p:cNvPr>
          <p:cNvSpPr>
            <a:spLocks noGrp="1"/>
          </p:cNvSpPr>
          <p:nvPr>
            <p:ph type="pic" sz="quarter" idx="13" hasCustomPrompt="1"/>
          </p:nvPr>
        </p:nvSpPr>
        <p:spPr>
          <a:xfrm>
            <a:off x="8973634" y="1988923"/>
            <a:ext cx="2160000" cy="2160000"/>
          </a:xfrm>
          <a:prstGeom prst="roundRect">
            <a:avLst>
              <a:gd name="adj" fmla="val 226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4245379812"/>
      </p:ext>
    </p:extLst>
  </p:cSld>
  <p:clrMapOvr>
    <a:masterClrMapping/>
  </p:clrMapOvr>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Event with Image 2">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E46A629-736B-467E-B692-A74030E964AB}"/>
              </a:ext>
            </a:extLst>
          </p:cNvPr>
          <p:cNvSpPr>
            <a:spLocks noGrp="1"/>
          </p:cNvSpPr>
          <p:nvPr>
            <p:ph type="pic" sz="quarter" idx="10" hasCustomPrompt="1"/>
          </p:nvPr>
        </p:nvSpPr>
        <p:spPr>
          <a:xfrm>
            <a:off x="1058366"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A3023F38-C0B6-4B5B-8E8B-57DD9BEA10C9}"/>
              </a:ext>
            </a:extLst>
          </p:cNvPr>
          <p:cNvSpPr>
            <a:spLocks noGrp="1"/>
          </p:cNvSpPr>
          <p:nvPr>
            <p:ph type="pic" sz="quarter" idx="11" hasCustomPrompt="1"/>
          </p:nvPr>
        </p:nvSpPr>
        <p:spPr>
          <a:xfrm>
            <a:off x="1058366"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33C3359B-0EFF-4356-B09D-EDFA3B336AF6}"/>
              </a:ext>
            </a:extLst>
          </p:cNvPr>
          <p:cNvSpPr>
            <a:spLocks noGrp="1"/>
          </p:cNvSpPr>
          <p:nvPr>
            <p:ph type="pic" sz="quarter" idx="12" hasCustomPrompt="1"/>
          </p:nvPr>
        </p:nvSpPr>
        <p:spPr>
          <a:xfrm>
            <a:off x="6096000" y="198892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AC8C5DB7-177A-4629-834D-881E9F216852}"/>
              </a:ext>
            </a:extLst>
          </p:cNvPr>
          <p:cNvSpPr>
            <a:spLocks noGrp="1"/>
          </p:cNvSpPr>
          <p:nvPr>
            <p:ph type="pic" sz="quarter" idx="13" hasCustomPrompt="1"/>
          </p:nvPr>
        </p:nvSpPr>
        <p:spPr>
          <a:xfrm>
            <a:off x="6096000" y="4159463"/>
            <a:ext cx="1435452" cy="1440077"/>
          </a:xfrm>
          <a:prstGeom prst="roundRect">
            <a:avLst>
              <a:gd name="adj" fmla="val 1821"/>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64963040"/>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orizontal 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788584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orizontal 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214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sometric Presentation Mockup">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6977303" y="201399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5">
            <a:extLst>
              <a:ext uri="{FF2B5EF4-FFF2-40B4-BE49-F238E27FC236}">
                <a16:creationId xmlns:a16="http://schemas.microsoft.com/office/drawing/2014/main" id="{18D09264-4F26-4686-827F-066EC40A7190}"/>
              </a:ext>
            </a:extLst>
          </p:cNvPr>
          <p:cNvSpPr>
            <a:spLocks noGrp="1"/>
          </p:cNvSpPr>
          <p:nvPr>
            <p:ph type="pic" sz="quarter" idx="11" hasCustomPrompt="1"/>
          </p:nvPr>
        </p:nvSpPr>
        <p:spPr>
          <a:xfrm>
            <a:off x="10403400" y="0"/>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CFD24C28-4614-45BA-923A-5AE2E2F2B1EB}"/>
              </a:ext>
            </a:extLst>
          </p:cNvPr>
          <p:cNvSpPr>
            <a:spLocks noGrp="1"/>
          </p:cNvSpPr>
          <p:nvPr>
            <p:ph type="pic" sz="quarter" idx="12" hasCustomPrompt="1"/>
          </p:nvPr>
        </p:nvSpPr>
        <p:spPr>
          <a:xfrm>
            <a:off x="3551206" y="4080068"/>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CB8503F0-F783-4DD2-B0EE-81FA5C4EBECF}"/>
              </a:ext>
            </a:extLst>
          </p:cNvPr>
          <p:cNvSpPr>
            <a:spLocks noGrp="1"/>
          </p:cNvSpPr>
          <p:nvPr>
            <p:ph type="pic" sz="quarter" idx="13" hasCustomPrompt="1"/>
          </p:nvPr>
        </p:nvSpPr>
        <p:spPr>
          <a:xfrm>
            <a:off x="6642023" y="3978016"/>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3115F06F-57F6-4977-BA09-959FC090669B}"/>
              </a:ext>
            </a:extLst>
          </p:cNvPr>
          <p:cNvSpPr>
            <a:spLocks noGrp="1"/>
          </p:cNvSpPr>
          <p:nvPr>
            <p:ph type="pic" sz="quarter" idx="14" hasCustomPrompt="1"/>
          </p:nvPr>
        </p:nvSpPr>
        <p:spPr>
          <a:xfrm>
            <a:off x="10068120" y="1964022"/>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5" name="Picture Placeholder 5">
            <a:extLst>
              <a:ext uri="{FF2B5EF4-FFF2-40B4-BE49-F238E27FC236}">
                <a16:creationId xmlns:a16="http://schemas.microsoft.com/office/drawing/2014/main" id="{313E2ACE-3423-4F7E-B1E8-6DB25A790B93}"/>
              </a:ext>
            </a:extLst>
          </p:cNvPr>
          <p:cNvSpPr>
            <a:spLocks noGrp="1"/>
          </p:cNvSpPr>
          <p:nvPr>
            <p:ph type="pic" sz="quarter" idx="17" hasCustomPrompt="1"/>
          </p:nvPr>
        </p:nvSpPr>
        <p:spPr>
          <a:xfrm>
            <a:off x="9732840" y="3928044"/>
            <a:ext cx="1900800" cy="4136400"/>
          </a:xfrm>
          <a:prstGeom prst="rect">
            <a:avLst/>
          </a:prstGeom>
          <a:pattFill prst="wdDnDiag">
            <a:fgClr>
              <a:schemeClr val="tx1">
                <a:lumMod val="25000"/>
                <a:lumOff val="75000"/>
              </a:schemeClr>
            </a:fgClr>
            <a:bgClr>
              <a:schemeClr val="bg1"/>
            </a:bgClr>
          </a:pattFill>
          <a:scene3d>
            <a:camera prst="isometricOffAxis1Top">
              <a:rot lat="19800000" lon="3000000" rev="18000000"/>
            </a:camera>
            <a:lightRig rig="threePt" dir="t"/>
          </a:scene3d>
          <a:sp3d/>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1992286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sometric Presentation Mockup 2">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3DA492BA-835A-4C30-B369-15F9B72A6C3D}"/>
              </a:ext>
            </a:extLst>
          </p:cNvPr>
          <p:cNvSpPr>
            <a:spLocks noGrp="1"/>
          </p:cNvSpPr>
          <p:nvPr>
            <p:ph type="pic" sz="quarter" idx="10" hasCustomPrompt="1"/>
          </p:nvPr>
        </p:nvSpPr>
        <p:spPr>
          <a:xfrm>
            <a:off x="3089508" y="86618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7D6A998C-36B0-4D52-AC97-9EF0D0790EFC}"/>
              </a:ext>
            </a:extLst>
          </p:cNvPr>
          <p:cNvSpPr>
            <a:spLocks noGrp="1"/>
          </p:cNvSpPr>
          <p:nvPr>
            <p:ph type="pic" sz="quarter" idx="11" hasCustomPrompt="1"/>
          </p:nvPr>
        </p:nvSpPr>
        <p:spPr>
          <a:xfrm>
            <a:off x="-949092" y="-157221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37FCC01B-F57C-4CED-8B66-774C8EF4B0F8}"/>
              </a:ext>
            </a:extLst>
          </p:cNvPr>
          <p:cNvSpPr>
            <a:spLocks noGrp="1"/>
          </p:cNvSpPr>
          <p:nvPr>
            <p:ph type="pic" sz="quarter" idx="12" hasCustomPrompt="1"/>
          </p:nvPr>
        </p:nvSpPr>
        <p:spPr>
          <a:xfrm>
            <a:off x="7128109" y="328934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8" name="Picture Placeholder 5">
            <a:extLst>
              <a:ext uri="{FF2B5EF4-FFF2-40B4-BE49-F238E27FC236}">
                <a16:creationId xmlns:a16="http://schemas.microsoft.com/office/drawing/2014/main" id="{EA759D98-4A63-4D2D-9141-32C82CA4ECE0}"/>
              </a:ext>
            </a:extLst>
          </p:cNvPr>
          <p:cNvSpPr>
            <a:spLocks noGrp="1"/>
          </p:cNvSpPr>
          <p:nvPr>
            <p:ph type="pic" sz="quarter" idx="13" hasCustomPrompt="1"/>
          </p:nvPr>
        </p:nvSpPr>
        <p:spPr>
          <a:xfrm>
            <a:off x="7128108" y="60210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9" name="Picture Placeholder 5">
            <a:extLst>
              <a:ext uri="{FF2B5EF4-FFF2-40B4-BE49-F238E27FC236}">
                <a16:creationId xmlns:a16="http://schemas.microsoft.com/office/drawing/2014/main" id="{C97F9190-4E95-4893-A786-2D22CF5E6CC8}"/>
              </a:ext>
            </a:extLst>
          </p:cNvPr>
          <p:cNvSpPr>
            <a:spLocks noGrp="1"/>
          </p:cNvSpPr>
          <p:nvPr>
            <p:ph type="pic" sz="quarter" idx="14" hasCustomPrompt="1"/>
          </p:nvPr>
        </p:nvSpPr>
        <p:spPr>
          <a:xfrm>
            <a:off x="3089508" y="-183629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0" name="Picture Placeholder 5">
            <a:extLst>
              <a:ext uri="{FF2B5EF4-FFF2-40B4-BE49-F238E27FC236}">
                <a16:creationId xmlns:a16="http://schemas.microsoft.com/office/drawing/2014/main" id="{44CB2295-81B8-445D-9954-ED08D185FCC5}"/>
              </a:ext>
            </a:extLst>
          </p:cNvPr>
          <p:cNvSpPr>
            <a:spLocks noGrp="1"/>
          </p:cNvSpPr>
          <p:nvPr>
            <p:ph type="pic" sz="quarter" idx="15" hasCustomPrompt="1"/>
          </p:nvPr>
        </p:nvSpPr>
        <p:spPr>
          <a:xfrm>
            <a:off x="11166709" y="3025267"/>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1" name="Picture Placeholder 5">
            <a:extLst>
              <a:ext uri="{FF2B5EF4-FFF2-40B4-BE49-F238E27FC236}">
                <a16:creationId xmlns:a16="http://schemas.microsoft.com/office/drawing/2014/main" id="{58E25EA4-95CE-4A60-B95B-2099E283076D}"/>
              </a:ext>
            </a:extLst>
          </p:cNvPr>
          <p:cNvSpPr>
            <a:spLocks noGrp="1"/>
          </p:cNvSpPr>
          <p:nvPr>
            <p:ph type="pic" sz="quarter" idx="16" hasCustomPrompt="1"/>
          </p:nvPr>
        </p:nvSpPr>
        <p:spPr>
          <a:xfrm>
            <a:off x="11166708" y="338032"/>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2" name="Picture Placeholder 5">
            <a:extLst>
              <a:ext uri="{FF2B5EF4-FFF2-40B4-BE49-F238E27FC236}">
                <a16:creationId xmlns:a16="http://schemas.microsoft.com/office/drawing/2014/main" id="{B41C8BBA-18FD-42A4-BE82-6EA96938A0EE}"/>
              </a:ext>
            </a:extLst>
          </p:cNvPr>
          <p:cNvSpPr>
            <a:spLocks noGrp="1"/>
          </p:cNvSpPr>
          <p:nvPr>
            <p:ph type="pic" sz="quarter" idx="17" hasCustomPrompt="1"/>
          </p:nvPr>
        </p:nvSpPr>
        <p:spPr>
          <a:xfrm>
            <a:off x="7128108" y="-2100368"/>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24" name="Picture Placeholder 5">
            <a:extLst>
              <a:ext uri="{FF2B5EF4-FFF2-40B4-BE49-F238E27FC236}">
                <a16:creationId xmlns:a16="http://schemas.microsoft.com/office/drawing/2014/main" id="{EC28FD6B-085B-4F6F-94F7-510BF6086EF9}"/>
              </a:ext>
            </a:extLst>
          </p:cNvPr>
          <p:cNvSpPr>
            <a:spLocks noGrp="1"/>
          </p:cNvSpPr>
          <p:nvPr>
            <p:ph type="pic" sz="quarter" idx="18" hasCustomPrompt="1"/>
          </p:nvPr>
        </p:nvSpPr>
        <p:spPr>
          <a:xfrm>
            <a:off x="11166708" y="-2349203"/>
            <a:ext cx="235538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1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803206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sometric Presentation Mockup 3">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5">
            <a:extLst>
              <a:ext uri="{FF2B5EF4-FFF2-40B4-BE49-F238E27FC236}">
                <a16:creationId xmlns:a16="http://schemas.microsoft.com/office/drawing/2014/main" id="{AB18C9AA-5E16-4E82-AA22-93FC74D7BE5B}"/>
              </a:ext>
            </a:extLst>
          </p:cNvPr>
          <p:cNvSpPr>
            <a:spLocks noGrp="1"/>
          </p:cNvSpPr>
          <p:nvPr>
            <p:ph type="pic" sz="quarter" idx="12" hasCustomPrompt="1"/>
          </p:nvPr>
        </p:nvSpPr>
        <p:spPr>
          <a:xfrm>
            <a:off x="6870332" y="2290071"/>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4" name="Picture Placeholder 5">
            <a:extLst>
              <a:ext uri="{FF2B5EF4-FFF2-40B4-BE49-F238E27FC236}">
                <a16:creationId xmlns:a16="http://schemas.microsoft.com/office/drawing/2014/main" id="{0DDFB03F-5FF2-461F-95DB-579F3F20C3A7}"/>
              </a:ext>
            </a:extLst>
          </p:cNvPr>
          <p:cNvSpPr>
            <a:spLocks noGrp="1"/>
          </p:cNvSpPr>
          <p:nvPr>
            <p:ph type="pic" sz="quarter" idx="13" hasCustomPrompt="1"/>
          </p:nvPr>
        </p:nvSpPr>
        <p:spPr>
          <a:xfrm>
            <a:off x="6870332" y="169860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6" name="Picture Placeholder 5">
            <a:extLst>
              <a:ext uri="{FF2B5EF4-FFF2-40B4-BE49-F238E27FC236}">
                <a16:creationId xmlns:a16="http://schemas.microsoft.com/office/drawing/2014/main" id="{AAE0E113-F0E5-43E6-85E3-3F76CE56A7E7}"/>
              </a:ext>
            </a:extLst>
          </p:cNvPr>
          <p:cNvSpPr>
            <a:spLocks noGrp="1"/>
          </p:cNvSpPr>
          <p:nvPr>
            <p:ph type="pic" sz="quarter" idx="14" hasCustomPrompt="1"/>
          </p:nvPr>
        </p:nvSpPr>
        <p:spPr>
          <a:xfrm>
            <a:off x="6870332" y="110713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17" name="Picture Placeholder 5">
            <a:extLst>
              <a:ext uri="{FF2B5EF4-FFF2-40B4-BE49-F238E27FC236}">
                <a16:creationId xmlns:a16="http://schemas.microsoft.com/office/drawing/2014/main" id="{C5FE9AC4-EC69-4B6D-964B-CC4BE54D7ACA}"/>
              </a:ext>
            </a:extLst>
          </p:cNvPr>
          <p:cNvSpPr>
            <a:spLocks noGrp="1"/>
          </p:cNvSpPr>
          <p:nvPr>
            <p:ph type="pic" sz="quarter" idx="15" hasCustomPrompt="1"/>
          </p:nvPr>
        </p:nvSpPr>
        <p:spPr>
          <a:xfrm>
            <a:off x="6870332" y="515662"/>
            <a:ext cx="2858303" cy="5125635"/>
          </a:xfrm>
          <a:prstGeom prst="rect">
            <a:avLst/>
          </a:prstGeom>
          <a:pattFill prst="wdDnDiag">
            <a:fgClr>
              <a:schemeClr val="tx1">
                <a:lumMod val="25000"/>
                <a:lumOff val="75000"/>
              </a:schemeClr>
            </a:fgClr>
            <a:bgClr>
              <a:schemeClr val="bg1"/>
            </a:bgClr>
          </a:pattFill>
          <a:effectLst>
            <a:outerShdw blurRad="317500" dist="254000" dir="9000000" sx="102000" sy="102000" algn="ctr" rotWithShape="0">
              <a:prstClr val="black">
                <a:alpha val="20000"/>
              </a:prstClr>
            </a:outerShdw>
          </a:effectLst>
          <a:scene3d>
            <a:camera prst="isometricTopUp"/>
            <a:lightRig rig="threePt" dir="t"/>
          </a:scene3d>
          <a:sp3d extrusionH="127000"/>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34355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3">
    <p:spTree>
      <p:nvGrpSpPr>
        <p:cNvPr id="1" name=""/>
        <p:cNvGrpSpPr/>
        <p:nvPr/>
      </p:nvGrpSpPr>
      <p:grpSpPr>
        <a:xfrm>
          <a:off x="0" y="0"/>
          <a:ext cx="0" cy="0"/>
          <a:chOff x="0" y="0"/>
          <a:chExt cx="0" cy="0"/>
        </a:xfrm>
      </p:grpSpPr>
      <p:sp>
        <p:nvSpPr>
          <p:cNvPr id="9" name="Picture Placeholder 22">
            <a:extLst>
              <a:ext uri="{FF2B5EF4-FFF2-40B4-BE49-F238E27FC236}">
                <a16:creationId xmlns:a16="http://schemas.microsoft.com/office/drawing/2014/main" id="{2B705F24-7492-49E9-8F57-D9C0916A791A}"/>
              </a:ext>
            </a:extLst>
          </p:cNvPr>
          <p:cNvSpPr>
            <a:spLocks noGrp="1"/>
          </p:cNvSpPr>
          <p:nvPr>
            <p:ph type="pic" sz="quarter" idx="14" hasCustomPrompt="1"/>
          </p:nvPr>
        </p:nvSpPr>
        <p:spPr>
          <a:xfrm>
            <a:off x="9412304" y="173981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19" name="Picture Placeholder 22">
            <a:extLst>
              <a:ext uri="{FF2B5EF4-FFF2-40B4-BE49-F238E27FC236}">
                <a16:creationId xmlns:a16="http://schemas.microsoft.com/office/drawing/2014/main" id="{561C124B-FD17-451F-8B21-36D8B1756CAA}"/>
              </a:ext>
            </a:extLst>
          </p:cNvPr>
          <p:cNvSpPr>
            <a:spLocks noGrp="1"/>
          </p:cNvSpPr>
          <p:nvPr>
            <p:ph type="pic" sz="quarter" idx="15" hasCustomPrompt="1"/>
          </p:nvPr>
        </p:nvSpPr>
        <p:spPr>
          <a:xfrm>
            <a:off x="3960316" y="37620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21" name="Picture Placeholder 22">
            <a:extLst>
              <a:ext uri="{FF2B5EF4-FFF2-40B4-BE49-F238E27FC236}">
                <a16:creationId xmlns:a16="http://schemas.microsoft.com/office/drawing/2014/main" id="{A8B205A5-8305-4108-890E-CC3289BC6DB2}"/>
              </a:ext>
            </a:extLst>
          </p:cNvPr>
          <p:cNvSpPr>
            <a:spLocks noGrp="1"/>
          </p:cNvSpPr>
          <p:nvPr>
            <p:ph type="pic" sz="quarter" idx="17" hasCustomPrompt="1"/>
          </p:nvPr>
        </p:nvSpPr>
        <p:spPr>
          <a:xfrm>
            <a:off x="7562906" y="-100074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
        <p:nvSpPr>
          <p:cNvPr id="23" name="Picture Placeholder 22">
            <a:extLst>
              <a:ext uri="{FF2B5EF4-FFF2-40B4-BE49-F238E27FC236}">
                <a16:creationId xmlns:a16="http://schemas.microsoft.com/office/drawing/2014/main" id="{AF313397-A9C0-4FC5-968A-7B29F3419724}"/>
              </a:ext>
            </a:extLst>
          </p:cNvPr>
          <p:cNvSpPr>
            <a:spLocks noGrp="1"/>
          </p:cNvSpPr>
          <p:nvPr>
            <p:ph type="pic" sz="quarter" idx="18" hasCustomPrompt="1"/>
          </p:nvPr>
        </p:nvSpPr>
        <p:spPr>
          <a:xfrm>
            <a:off x="5719040" y="3027964"/>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isometricBottomDown">
              <a:rot lat="1967869" lon="19416000" rev="1824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729699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age Image 3">
    <p:spTree>
      <p:nvGrpSpPr>
        <p:cNvPr id="1" name=""/>
        <p:cNvGrpSpPr/>
        <p:nvPr/>
      </p:nvGrpSpPr>
      <p:grpSpPr>
        <a:xfrm>
          <a:off x="0" y="0"/>
          <a:ext cx="0" cy="0"/>
          <a:chOff x="0" y="0"/>
          <a:chExt cx="0" cy="0"/>
        </a:xfrm>
      </p:grpSpPr>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a:off x="502235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1" name="Picture Placeholder 7">
            <a:extLst>
              <a:ext uri="{FF2B5EF4-FFF2-40B4-BE49-F238E27FC236}">
                <a16:creationId xmlns:a16="http://schemas.microsoft.com/office/drawing/2014/main" id="{A347EBBF-2D69-46DA-828F-9790474072DD}"/>
              </a:ext>
            </a:extLst>
          </p:cNvPr>
          <p:cNvSpPr>
            <a:spLocks noGrp="1"/>
          </p:cNvSpPr>
          <p:nvPr>
            <p:ph type="pic" sz="quarter" idx="43" hasCustomPrompt="1"/>
          </p:nvPr>
        </p:nvSpPr>
        <p:spPr>
          <a:xfrm>
            <a:off x="735597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2" name="Picture Placeholder 7">
            <a:extLst>
              <a:ext uri="{FF2B5EF4-FFF2-40B4-BE49-F238E27FC236}">
                <a16:creationId xmlns:a16="http://schemas.microsoft.com/office/drawing/2014/main" id="{253329E5-9B46-4E84-BB47-C37A58E0DF47}"/>
              </a:ext>
            </a:extLst>
          </p:cNvPr>
          <p:cNvSpPr>
            <a:spLocks noGrp="1"/>
          </p:cNvSpPr>
          <p:nvPr>
            <p:ph type="pic" sz="quarter" idx="44" hasCustomPrompt="1"/>
          </p:nvPr>
        </p:nvSpPr>
        <p:spPr>
          <a:xfrm>
            <a:off x="96896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3" name="Picture Placeholder 7">
            <a:extLst>
              <a:ext uri="{FF2B5EF4-FFF2-40B4-BE49-F238E27FC236}">
                <a16:creationId xmlns:a16="http://schemas.microsoft.com/office/drawing/2014/main" id="{0283E3F9-6587-4698-B553-45FC5DDFC55F}"/>
              </a:ext>
            </a:extLst>
          </p:cNvPr>
          <p:cNvSpPr>
            <a:spLocks noGrp="1"/>
          </p:cNvSpPr>
          <p:nvPr>
            <p:ph type="pic" sz="quarter" idx="45" hasCustomPrompt="1"/>
          </p:nvPr>
        </p:nvSpPr>
        <p:spPr>
          <a:xfrm>
            <a:off x="2688725"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4" name="Picture Placeholder 7">
            <a:extLst>
              <a:ext uri="{FF2B5EF4-FFF2-40B4-BE49-F238E27FC236}">
                <a16:creationId xmlns:a16="http://schemas.microsoft.com/office/drawing/2014/main" id="{72DAC6A7-5A6C-43FA-9ECB-DA307EAF1EE8}"/>
              </a:ext>
            </a:extLst>
          </p:cNvPr>
          <p:cNvSpPr>
            <a:spLocks noGrp="1"/>
          </p:cNvSpPr>
          <p:nvPr>
            <p:ph type="pic" sz="quarter" idx="46" hasCustomPrompt="1"/>
          </p:nvPr>
        </p:nvSpPr>
        <p:spPr>
          <a:xfrm>
            <a:off x="355100" y="21690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5" name="Picture Placeholder 7">
            <a:extLst>
              <a:ext uri="{FF2B5EF4-FFF2-40B4-BE49-F238E27FC236}">
                <a16:creationId xmlns:a16="http://schemas.microsoft.com/office/drawing/2014/main" id="{C68E8BD3-1BA3-41BF-9E1F-0D147A74ED73}"/>
              </a:ext>
            </a:extLst>
          </p:cNvPr>
          <p:cNvSpPr>
            <a:spLocks noGrp="1"/>
          </p:cNvSpPr>
          <p:nvPr>
            <p:ph type="pic" sz="quarter" idx="47" hasCustomPrompt="1"/>
          </p:nvPr>
        </p:nvSpPr>
        <p:spPr>
          <a:xfrm>
            <a:off x="500221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6" name="Picture Placeholder 7">
            <a:extLst>
              <a:ext uri="{FF2B5EF4-FFF2-40B4-BE49-F238E27FC236}">
                <a16:creationId xmlns:a16="http://schemas.microsoft.com/office/drawing/2014/main" id="{467E7467-8256-4408-9292-5B5CB9C953F2}"/>
              </a:ext>
            </a:extLst>
          </p:cNvPr>
          <p:cNvSpPr>
            <a:spLocks noGrp="1"/>
          </p:cNvSpPr>
          <p:nvPr>
            <p:ph type="pic" sz="quarter" idx="48" hasCustomPrompt="1"/>
          </p:nvPr>
        </p:nvSpPr>
        <p:spPr>
          <a:xfrm>
            <a:off x="733583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7" name="Picture Placeholder 7">
            <a:extLst>
              <a:ext uri="{FF2B5EF4-FFF2-40B4-BE49-F238E27FC236}">
                <a16:creationId xmlns:a16="http://schemas.microsoft.com/office/drawing/2014/main" id="{B527A906-A3E8-416F-98C8-105B9F3C2832}"/>
              </a:ext>
            </a:extLst>
          </p:cNvPr>
          <p:cNvSpPr>
            <a:spLocks noGrp="1"/>
          </p:cNvSpPr>
          <p:nvPr>
            <p:ph type="pic" sz="quarter" idx="49" hasCustomPrompt="1"/>
          </p:nvPr>
        </p:nvSpPr>
        <p:spPr>
          <a:xfrm>
            <a:off x="96694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8" name="Picture Placeholder 7">
            <a:extLst>
              <a:ext uri="{FF2B5EF4-FFF2-40B4-BE49-F238E27FC236}">
                <a16:creationId xmlns:a16="http://schemas.microsoft.com/office/drawing/2014/main" id="{263B44AD-2BBC-463D-B8C0-455005CCAD36}"/>
              </a:ext>
            </a:extLst>
          </p:cNvPr>
          <p:cNvSpPr>
            <a:spLocks noGrp="1"/>
          </p:cNvSpPr>
          <p:nvPr>
            <p:ph type="pic" sz="quarter" idx="50" hasCustomPrompt="1"/>
          </p:nvPr>
        </p:nvSpPr>
        <p:spPr>
          <a:xfrm>
            <a:off x="2668588"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9" name="Picture Placeholder 7">
            <a:extLst>
              <a:ext uri="{FF2B5EF4-FFF2-40B4-BE49-F238E27FC236}">
                <a16:creationId xmlns:a16="http://schemas.microsoft.com/office/drawing/2014/main" id="{EB9D2E83-ECF0-4142-8813-ACBB405B6412}"/>
              </a:ext>
            </a:extLst>
          </p:cNvPr>
          <p:cNvSpPr>
            <a:spLocks noGrp="1"/>
          </p:cNvSpPr>
          <p:nvPr>
            <p:ph type="pic" sz="quarter" idx="51" hasCustomPrompt="1"/>
          </p:nvPr>
        </p:nvSpPr>
        <p:spPr>
          <a:xfrm>
            <a:off x="334963" y="-523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0" name="Picture Placeholder 7">
            <a:extLst>
              <a:ext uri="{FF2B5EF4-FFF2-40B4-BE49-F238E27FC236}">
                <a16:creationId xmlns:a16="http://schemas.microsoft.com/office/drawing/2014/main" id="{9510DE00-B27D-4871-B0D3-418B7B4E4CC4}"/>
              </a:ext>
            </a:extLst>
          </p:cNvPr>
          <p:cNvSpPr>
            <a:spLocks noGrp="1"/>
          </p:cNvSpPr>
          <p:nvPr>
            <p:ph type="pic" sz="quarter" idx="52" hasCustomPrompt="1"/>
          </p:nvPr>
        </p:nvSpPr>
        <p:spPr>
          <a:xfrm>
            <a:off x="498207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1" name="Picture Placeholder 7">
            <a:extLst>
              <a:ext uri="{FF2B5EF4-FFF2-40B4-BE49-F238E27FC236}">
                <a16:creationId xmlns:a16="http://schemas.microsoft.com/office/drawing/2014/main" id="{458C65F2-3630-4E00-B623-2938F12EEACC}"/>
              </a:ext>
            </a:extLst>
          </p:cNvPr>
          <p:cNvSpPr>
            <a:spLocks noGrp="1"/>
          </p:cNvSpPr>
          <p:nvPr>
            <p:ph type="pic" sz="quarter" idx="53" hasCustomPrompt="1"/>
          </p:nvPr>
        </p:nvSpPr>
        <p:spPr>
          <a:xfrm>
            <a:off x="731570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2" name="Picture Placeholder 7">
            <a:extLst>
              <a:ext uri="{FF2B5EF4-FFF2-40B4-BE49-F238E27FC236}">
                <a16:creationId xmlns:a16="http://schemas.microsoft.com/office/drawing/2014/main" id="{F1948D01-0142-4AFB-A637-5258CFA0D5F1}"/>
              </a:ext>
            </a:extLst>
          </p:cNvPr>
          <p:cNvSpPr>
            <a:spLocks noGrp="1"/>
          </p:cNvSpPr>
          <p:nvPr>
            <p:ph type="pic" sz="quarter" idx="54" hasCustomPrompt="1"/>
          </p:nvPr>
        </p:nvSpPr>
        <p:spPr>
          <a:xfrm>
            <a:off x="96493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3" name="Picture Placeholder 7">
            <a:extLst>
              <a:ext uri="{FF2B5EF4-FFF2-40B4-BE49-F238E27FC236}">
                <a16:creationId xmlns:a16="http://schemas.microsoft.com/office/drawing/2014/main" id="{78E2C31D-07F1-4615-BE16-775F32C815CE}"/>
              </a:ext>
            </a:extLst>
          </p:cNvPr>
          <p:cNvSpPr>
            <a:spLocks noGrp="1"/>
          </p:cNvSpPr>
          <p:nvPr>
            <p:ph type="pic" sz="quarter" idx="55" hasCustomPrompt="1"/>
          </p:nvPr>
        </p:nvSpPr>
        <p:spPr>
          <a:xfrm>
            <a:off x="2648451"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34" name="Picture Placeholder 7">
            <a:extLst>
              <a:ext uri="{FF2B5EF4-FFF2-40B4-BE49-F238E27FC236}">
                <a16:creationId xmlns:a16="http://schemas.microsoft.com/office/drawing/2014/main" id="{1AC0B563-E7DE-4CF2-A692-3E7191AFC1A9}"/>
              </a:ext>
            </a:extLst>
          </p:cNvPr>
          <p:cNvSpPr>
            <a:spLocks noGrp="1"/>
          </p:cNvSpPr>
          <p:nvPr>
            <p:ph type="pic" sz="quarter" idx="56" hasCustomPrompt="1"/>
          </p:nvPr>
        </p:nvSpPr>
        <p:spPr>
          <a:xfrm>
            <a:off x="314826" y="4861400"/>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371305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4">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1" name="Picture Placeholder 22">
            <a:extLst>
              <a:ext uri="{FF2B5EF4-FFF2-40B4-BE49-F238E27FC236}">
                <a16:creationId xmlns:a16="http://schemas.microsoft.com/office/drawing/2014/main" id="{76DE6B5A-5EB0-455E-A806-53FA7B1C07CC}"/>
              </a:ext>
            </a:extLst>
          </p:cNvPr>
          <p:cNvSpPr>
            <a:spLocks noGrp="1"/>
          </p:cNvSpPr>
          <p:nvPr>
            <p:ph type="pic" sz="quarter" idx="15" hasCustomPrompt="1"/>
          </p:nvPr>
        </p:nvSpPr>
        <p:spPr>
          <a:xfrm>
            <a:off x="8978816" y="369016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2" name="Picture Placeholder 22">
            <a:extLst>
              <a:ext uri="{FF2B5EF4-FFF2-40B4-BE49-F238E27FC236}">
                <a16:creationId xmlns:a16="http://schemas.microsoft.com/office/drawing/2014/main" id="{116BFEA0-DDF5-4E40-986A-CFDBFE7E8DA7}"/>
              </a:ext>
            </a:extLst>
          </p:cNvPr>
          <p:cNvSpPr>
            <a:spLocks noGrp="1"/>
          </p:cNvSpPr>
          <p:nvPr>
            <p:ph type="pic" sz="quarter" idx="16" hasCustomPrompt="1"/>
          </p:nvPr>
        </p:nvSpPr>
        <p:spPr>
          <a:xfrm>
            <a:off x="1034112" y="-157272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3" name="Picture Placeholder 22">
            <a:extLst>
              <a:ext uri="{FF2B5EF4-FFF2-40B4-BE49-F238E27FC236}">
                <a16:creationId xmlns:a16="http://schemas.microsoft.com/office/drawing/2014/main" id="{B9281105-6837-4F18-A23C-FA619875F51B}"/>
              </a:ext>
            </a:extLst>
          </p:cNvPr>
          <p:cNvSpPr>
            <a:spLocks noGrp="1"/>
          </p:cNvSpPr>
          <p:nvPr>
            <p:ph type="pic" sz="quarter" idx="17" hasCustomPrompt="1"/>
          </p:nvPr>
        </p:nvSpPr>
        <p:spPr>
          <a:xfrm>
            <a:off x="-2837264" y="-428036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4" name="Picture Placeholder 22">
            <a:extLst>
              <a:ext uri="{FF2B5EF4-FFF2-40B4-BE49-F238E27FC236}">
                <a16:creationId xmlns:a16="http://schemas.microsoft.com/office/drawing/2014/main" id="{A4089A5A-EF5E-4D76-915C-CDFACF69A3D3}"/>
              </a:ext>
            </a:extLst>
          </p:cNvPr>
          <p:cNvSpPr>
            <a:spLocks noGrp="1"/>
          </p:cNvSpPr>
          <p:nvPr>
            <p:ph type="pic" sz="quarter" idx="18" hasCustomPrompt="1"/>
          </p:nvPr>
        </p:nvSpPr>
        <p:spPr>
          <a:xfrm>
            <a:off x="5308919" y="434093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5" name="Picture Placeholder 22">
            <a:extLst>
              <a:ext uri="{FF2B5EF4-FFF2-40B4-BE49-F238E27FC236}">
                <a16:creationId xmlns:a16="http://schemas.microsoft.com/office/drawing/2014/main" id="{300CB3D5-C434-4711-BE0C-07880CF559BE}"/>
              </a:ext>
            </a:extLst>
          </p:cNvPr>
          <p:cNvSpPr>
            <a:spLocks noGrp="1"/>
          </p:cNvSpPr>
          <p:nvPr>
            <p:ph type="pic" sz="quarter" idx="19" hasCustomPrompt="1"/>
          </p:nvPr>
        </p:nvSpPr>
        <p:spPr>
          <a:xfrm>
            <a:off x="9385562" y="688809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6" name="Picture Placeholder 22">
            <a:extLst>
              <a:ext uri="{FF2B5EF4-FFF2-40B4-BE49-F238E27FC236}">
                <a16:creationId xmlns:a16="http://schemas.microsoft.com/office/drawing/2014/main" id="{499D9085-2CE9-4968-8D40-CAA5C1A0EC06}"/>
              </a:ext>
            </a:extLst>
          </p:cNvPr>
          <p:cNvSpPr>
            <a:spLocks noGrp="1"/>
          </p:cNvSpPr>
          <p:nvPr>
            <p:ph type="pic" sz="quarter" idx="20" hasCustomPrompt="1"/>
          </p:nvPr>
        </p:nvSpPr>
        <p:spPr>
          <a:xfrm>
            <a:off x="1440858" y="162521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7" name="Picture Placeholder 22">
            <a:extLst>
              <a:ext uri="{FF2B5EF4-FFF2-40B4-BE49-F238E27FC236}">
                <a16:creationId xmlns:a16="http://schemas.microsoft.com/office/drawing/2014/main" id="{2D321684-1DF0-4703-89C3-71C0FCA0E0C3}"/>
              </a:ext>
            </a:extLst>
          </p:cNvPr>
          <p:cNvSpPr>
            <a:spLocks noGrp="1"/>
          </p:cNvSpPr>
          <p:nvPr>
            <p:ph type="pic" sz="quarter" idx="21" hasCustomPrompt="1"/>
          </p:nvPr>
        </p:nvSpPr>
        <p:spPr>
          <a:xfrm>
            <a:off x="-2430518" y="-108243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8" name="Picture Placeholder 22">
            <a:extLst>
              <a:ext uri="{FF2B5EF4-FFF2-40B4-BE49-F238E27FC236}">
                <a16:creationId xmlns:a16="http://schemas.microsoft.com/office/drawing/2014/main" id="{4D0F3EC0-93F6-4010-86A8-90F452BEEE09}"/>
              </a:ext>
            </a:extLst>
          </p:cNvPr>
          <p:cNvSpPr>
            <a:spLocks noGrp="1"/>
          </p:cNvSpPr>
          <p:nvPr>
            <p:ph type="pic" sz="quarter" idx="22" hasCustomPrompt="1"/>
          </p:nvPr>
        </p:nvSpPr>
        <p:spPr>
          <a:xfrm>
            <a:off x="4236166" y="-2328896"/>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39" name="Picture Placeholder 22">
            <a:extLst>
              <a:ext uri="{FF2B5EF4-FFF2-40B4-BE49-F238E27FC236}">
                <a16:creationId xmlns:a16="http://schemas.microsoft.com/office/drawing/2014/main" id="{FE0131D0-EAA8-45AD-A772-A338418C9AA9}"/>
              </a:ext>
            </a:extLst>
          </p:cNvPr>
          <p:cNvSpPr>
            <a:spLocks noGrp="1"/>
          </p:cNvSpPr>
          <p:nvPr>
            <p:ph type="pic" sz="quarter" idx="23" hasCustomPrompt="1"/>
          </p:nvPr>
        </p:nvSpPr>
        <p:spPr>
          <a:xfrm>
            <a:off x="8125233" y="4094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0" name="Picture Placeholder 22">
            <a:extLst>
              <a:ext uri="{FF2B5EF4-FFF2-40B4-BE49-F238E27FC236}">
                <a16:creationId xmlns:a16="http://schemas.microsoft.com/office/drawing/2014/main" id="{976AEA9A-8115-48E0-918F-4410B91D6FA0}"/>
              </a:ext>
            </a:extLst>
          </p:cNvPr>
          <p:cNvSpPr>
            <a:spLocks noGrp="1"/>
          </p:cNvSpPr>
          <p:nvPr>
            <p:ph type="pic" sz="quarter" idx="24" hasCustomPrompt="1"/>
          </p:nvPr>
        </p:nvSpPr>
        <p:spPr>
          <a:xfrm>
            <a:off x="11965227" y="3101801"/>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41" name="Picture Placeholder 22">
            <a:extLst>
              <a:ext uri="{FF2B5EF4-FFF2-40B4-BE49-F238E27FC236}">
                <a16:creationId xmlns:a16="http://schemas.microsoft.com/office/drawing/2014/main" id="{ED974735-2C47-4279-B116-D614471356D5}"/>
              </a:ext>
            </a:extLst>
          </p:cNvPr>
          <p:cNvSpPr>
            <a:spLocks noGrp="1"/>
          </p:cNvSpPr>
          <p:nvPr>
            <p:ph type="pic" sz="quarter" idx="25" hasCustomPrompt="1"/>
          </p:nvPr>
        </p:nvSpPr>
        <p:spPr>
          <a:xfrm>
            <a:off x="16018059" y="5606962"/>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0802417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5">
    <p:spTree>
      <p:nvGrpSpPr>
        <p:cNvPr id="1" name=""/>
        <p:cNvGrpSpPr/>
        <p:nvPr/>
      </p:nvGrpSpPr>
      <p:grpSpPr>
        <a:xfrm>
          <a:off x="0" y="0"/>
          <a:ext cx="0" cy="0"/>
          <a:chOff x="0" y="0"/>
          <a:chExt cx="0" cy="0"/>
        </a:xfrm>
      </p:grpSpPr>
      <p:sp>
        <p:nvSpPr>
          <p:cNvPr id="31" name="Picture Placeholder 22">
            <a:extLst>
              <a:ext uri="{FF2B5EF4-FFF2-40B4-BE49-F238E27FC236}">
                <a16:creationId xmlns:a16="http://schemas.microsoft.com/office/drawing/2014/main" id="{76DE6B5A-5EB0-455E-A806-53FA7B1C07CC}"/>
              </a:ext>
            </a:extLst>
          </p:cNvPr>
          <p:cNvSpPr>
            <a:spLocks noGrp="1" noChangeAspect="1"/>
          </p:cNvSpPr>
          <p:nvPr>
            <p:ph type="pic" sz="quarter" idx="15" hasCustomPrompt="1"/>
          </p:nvPr>
        </p:nvSpPr>
        <p:spPr>
          <a:xfrm>
            <a:off x="4445043" y="-1715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58" name="Picture Placeholder 22">
            <a:extLst>
              <a:ext uri="{FF2B5EF4-FFF2-40B4-BE49-F238E27FC236}">
                <a16:creationId xmlns:a16="http://schemas.microsoft.com/office/drawing/2014/main" id="{90FCB97C-6BF3-4A42-8CBB-0DF7BF3026C9}"/>
              </a:ext>
            </a:extLst>
          </p:cNvPr>
          <p:cNvSpPr>
            <a:spLocks noGrp="1" noChangeAspect="1"/>
          </p:cNvSpPr>
          <p:nvPr>
            <p:ph type="pic" sz="quarter" idx="16" hasCustomPrompt="1"/>
          </p:nvPr>
        </p:nvSpPr>
        <p:spPr>
          <a:xfrm>
            <a:off x="-1635717" y="-4210127"/>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0" name="Picture Placeholder 22">
            <a:extLst>
              <a:ext uri="{FF2B5EF4-FFF2-40B4-BE49-F238E27FC236}">
                <a16:creationId xmlns:a16="http://schemas.microsoft.com/office/drawing/2014/main" id="{124C0FF9-289E-4496-92B9-190E32702D8E}"/>
              </a:ext>
            </a:extLst>
          </p:cNvPr>
          <p:cNvSpPr>
            <a:spLocks noGrp="1" noChangeAspect="1"/>
          </p:cNvSpPr>
          <p:nvPr>
            <p:ph type="pic" sz="quarter" idx="17" hasCustomPrompt="1"/>
          </p:nvPr>
        </p:nvSpPr>
        <p:spPr>
          <a:xfrm>
            <a:off x="10495323" y="3943273"/>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68" name="Picture Placeholder 22">
            <a:extLst>
              <a:ext uri="{FF2B5EF4-FFF2-40B4-BE49-F238E27FC236}">
                <a16:creationId xmlns:a16="http://schemas.microsoft.com/office/drawing/2014/main" id="{7E055C06-9C8F-4A17-AA18-775B5FB9ACDD}"/>
              </a:ext>
            </a:extLst>
          </p:cNvPr>
          <p:cNvSpPr>
            <a:spLocks noGrp="1" noChangeAspect="1"/>
          </p:cNvSpPr>
          <p:nvPr>
            <p:ph type="pic" sz="quarter" idx="18" hasCustomPrompt="1"/>
          </p:nvPr>
        </p:nvSpPr>
        <p:spPr>
          <a:xfrm>
            <a:off x="10323809" y="-6858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0" name="Picture Placeholder 22">
            <a:extLst>
              <a:ext uri="{FF2B5EF4-FFF2-40B4-BE49-F238E27FC236}">
                <a16:creationId xmlns:a16="http://schemas.microsoft.com/office/drawing/2014/main" id="{3C36A0E5-BBE2-4C87-8A23-DD1FF018C79E}"/>
              </a:ext>
            </a:extLst>
          </p:cNvPr>
          <p:cNvSpPr>
            <a:spLocks noGrp="1" noChangeAspect="1"/>
          </p:cNvSpPr>
          <p:nvPr>
            <p:ph type="pic" sz="quarter" idx="19" hasCustomPrompt="1"/>
          </p:nvPr>
        </p:nvSpPr>
        <p:spPr>
          <a:xfrm>
            <a:off x="4243049" y="-47244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2" name="Picture Placeholder 22">
            <a:extLst>
              <a:ext uri="{FF2B5EF4-FFF2-40B4-BE49-F238E27FC236}">
                <a16:creationId xmlns:a16="http://schemas.microsoft.com/office/drawing/2014/main" id="{7A3F440A-1BD1-46EB-8601-F14AC2F706F7}"/>
              </a:ext>
            </a:extLst>
          </p:cNvPr>
          <p:cNvSpPr>
            <a:spLocks noGrp="1" noChangeAspect="1"/>
          </p:cNvSpPr>
          <p:nvPr>
            <p:ph type="pic" sz="quarter" idx="20" hasCustomPrompt="1"/>
          </p:nvPr>
        </p:nvSpPr>
        <p:spPr>
          <a:xfrm>
            <a:off x="16374089" y="3429000"/>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4" name="Picture Placeholder 22">
            <a:extLst>
              <a:ext uri="{FF2B5EF4-FFF2-40B4-BE49-F238E27FC236}">
                <a16:creationId xmlns:a16="http://schemas.microsoft.com/office/drawing/2014/main" id="{5FE632C7-A989-4083-B7E6-E630FB76C44E}"/>
              </a:ext>
            </a:extLst>
          </p:cNvPr>
          <p:cNvSpPr>
            <a:spLocks noGrp="1" noChangeAspect="1"/>
          </p:cNvSpPr>
          <p:nvPr>
            <p:ph type="pic" sz="quarter" idx="21" hasCustomPrompt="1"/>
          </p:nvPr>
        </p:nvSpPr>
        <p:spPr>
          <a:xfrm>
            <a:off x="4243049" y="39585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6" name="Picture Placeholder 22">
            <a:extLst>
              <a:ext uri="{FF2B5EF4-FFF2-40B4-BE49-F238E27FC236}">
                <a16:creationId xmlns:a16="http://schemas.microsoft.com/office/drawing/2014/main" id="{B4460ECD-B3DA-430C-8E09-86C63DB4CA9F}"/>
              </a:ext>
            </a:extLst>
          </p:cNvPr>
          <p:cNvSpPr>
            <a:spLocks noGrp="1" noChangeAspect="1"/>
          </p:cNvSpPr>
          <p:nvPr>
            <p:ph type="pic" sz="quarter" idx="22" hasCustomPrompt="1"/>
          </p:nvPr>
        </p:nvSpPr>
        <p:spPr>
          <a:xfrm>
            <a:off x="-1837711" y="-80088"/>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
        <p:nvSpPr>
          <p:cNvPr id="78" name="Picture Placeholder 22">
            <a:extLst>
              <a:ext uri="{FF2B5EF4-FFF2-40B4-BE49-F238E27FC236}">
                <a16:creationId xmlns:a16="http://schemas.microsoft.com/office/drawing/2014/main" id="{4ED75CF5-9F3D-4B85-BABF-42542AD3AC10}"/>
              </a:ext>
            </a:extLst>
          </p:cNvPr>
          <p:cNvSpPr>
            <a:spLocks noGrp="1" noChangeAspect="1"/>
          </p:cNvSpPr>
          <p:nvPr>
            <p:ph type="pic" sz="quarter" idx="23" hasCustomPrompt="1"/>
          </p:nvPr>
        </p:nvSpPr>
        <p:spPr>
          <a:xfrm>
            <a:off x="10293329" y="8073312"/>
            <a:ext cx="3271434" cy="729249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7330287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hone Isometric Presentation Mockup 6">
    <p:spTree>
      <p:nvGrpSpPr>
        <p:cNvPr id="1" name=""/>
        <p:cNvGrpSpPr/>
        <p:nvPr/>
      </p:nvGrpSpPr>
      <p:grpSpPr>
        <a:xfrm>
          <a:off x="0" y="0"/>
          <a:ext cx="0" cy="0"/>
          <a:chOff x="0" y="0"/>
          <a:chExt cx="0" cy="0"/>
        </a:xfrm>
      </p:grpSpPr>
      <p:sp>
        <p:nvSpPr>
          <p:cNvPr id="30" name="Picture Placeholder 22">
            <a:extLst>
              <a:ext uri="{FF2B5EF4-FFF2-40B4-BE49-F238E27FC236}">
                <a16:creationId xmlns:a16="http://schemas.microsoft.com/office/drawing/2014/main" id="{2128B0F3-56DD-4FAC-919C-D612594F17B5}"/>
              </a:ext>
            </a:extLst>
          </p:cNvPr>
          <p:cNvSpPr>
            <a:spLocks noGrp="1"/>
          </p:cNvSpPr>
          <p:nvPr>
            <p:ph type="pic" sz="quarter" idx="14" hasCustomPrompt="1"/>
          </p:nvPr>
        </p:nvSpPr>
        <p:spPr>
          <a:xfrm>
            <a:off x="4902173" y="1143000"/>
            <a:ext cx="2103841" cy="4689762"/>
          </a:xfrm>
          <a:custGeom>
            <a:avLst/>
            <a:gdLst>
              <a:gd name="connsiteX0" fmla="*/ 540818 w 3856038"/>
              <a:gd name="connsiteY0" fmla="*/ 33 h 8234879"/>
              <a:gd name="connsiteX1" fmla="*/ 790982 w 3856038"/>
              <a:gd name="connsiteY1" fmla="*/ 4667 h 8234879"/>
              <a:gd name="connsiteX2" fmla="*/ 845532 w 3856038"/>
              <a:gd name="connsiteY2" fmla="*/ 82184 h 8234879"/>
              <a:gd name="connsiteX3" fmla="*/ 937586 w 3856038"/>
              <a:gd name="connsiteY3" fmla="*/ 281030 h 8234879"/>
              <a:gd name="connsiteX4" fmla="*/ 1070554 w 3856038"/>
              <a:gd name="connsiteY4" fmla="*/ 328214 h 8234879"/>
              <a:gd name="connsiteX5" fmla="*/ 2754800 w 3856038"/>
              <a:gd name="connsiteY5" fmla="*/ 324844 h 8234879"/>
              <a:gd name="connsiteX6" fmla="*/ 3000278 w 3856038"/>
              <a:gd name="connsiteY6" fmla="*/ 115886 h 8234879"/>
              <a:gd name="connsiteX7" fmla="*/ 3133244 w 3856038"/>
              <a:gd name="connsiteY7" fmla="*/ 4667 h 8234879"/>
              <a:gd name="connsiteX8" fmla="*/ 3515098 w 3856038"/>
              <a:gd name="connsiteY8" fmla="*/ 14778 h 8234879"/>
              <a:gd name="connsiteX9" fmla="*/ 3842400 w 3856038"/>
              <a:gd name="connsiteY9" fmla="*/ 318103 h 8234879"/>
              <a:gd name="connsiteX10" fmla="*/ 3856038 w 3856038"/>
              <a:gd name="connsiteY10" fmla="*/ 486617 h 8234879"/>
              <a:gd name="connsiteX11" fmla="*/ 3856038 w 3856038"/>
              <a:gd name="connsiteY11" fmla="*/ 7749560 h 8234879"/>
              <a:gd name="connsiteX12" fmla="*/ 3821944 w 3856038"/>
              <a:gd name="connsiteY12" fmla="*/ 7995590 h 8234879"/>
              <a:gd name="connsiteX13" fmla="*/ 3634426 w 3856038"/>
              <a:gd name="connsiteY13" fmla="*/ 8194436 h 8234879"/>
              <a:gd name="connsiteX14" fmla="*/ 3378722 w 3856038"/>
              <a:gd name="connsiteY14" fmla="*/ 8234879 h 8234879"/>
              <a:gd name="connsiteX15" fmla="*/ 470498 w 3856038"/>
              <a:gd name="connsiteY15" fmla="*/ 8234879 h 8234879"/>
              <a:gd name="connsiteX16" fmla="*/ 279571 w 3856038"/>
              <a:gd name="connsiteY16" fmla="*/ 8214658 h 8234879"/>
              <a:gd name="connsiteX17" fmla="*/ 10228 w 3856038"/>
              <a:gd name="connsiteY17" fmla="*/ 7897852 h 8234879"/>
              <a:gd name="connsiteX18" fmla="*/ 0 w 3856038"/>
              <a:gd name="connsiteY18" fmla="*/ 7709116 h 8234879"/>
              <a:gd name="connsiteX19" fmla="*/ 0 w 3856038"/>
              <a:gd name="connsiteY19" fmla="*/ 4109662 h 8234879"/>
              <a:gd name="connsiteX20" fmla="*/ 0 w 3856038"/>
              <a:gd name="connsiteY20" fmla="*/ 513579 h 8234879"/>
              <a:gd name="connsiteX21" fmla="*/ 40913 w 3856038"/>
              <a:gd name="connsiteY21" fmla="*/ 220365 h 8234879"/>
              <a:gd name="connsiteX22" fmla="*/ 293209 w 3856038"/>
              <a:gd name="connsiteY22" fmla="*/ 18149 h 8234879"/>
              <a:gd name="connsiteX23" fmla="*/ 540818 w 3856038"/>
              <a:gd name="connsiteY23" fmla="*/ 33 h 823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56038" h="8234879">
                <a:moveTo>
                  <a:pt x="540818" y="33"/>
                </a:moveTo>
                <a:cubicBezTo>
                  <a:pt x="623922" y="455"/>
                  <a:pt x="707452" y="4667"/>
                  <a:pt x="790982" y="4667"/>
                </a:cubicBezTo>
                <a:cubicBezTo>
                  <a:pt x="842124" y="4667"/>
                  <a:pt x="842124" y="45111"/>
                  <a:pt x="845532" y="82184"/>
                </a:cubicBezTo>
                <a:cubicBezTo>
                  <a:pt x="855760" y="159700"/>
                  <a:pt x="862580" y="233846"/>
                  <a:pt x="937586" y="281030"/>
                </a:cubicBezTo>
                <a:cubicBezTo>
                  <a:pt x="978500" y="307992"/>
                  <a:pt x="1019412" y="328214"/>
                  <a:pt x="1070554" y="328214"/>
                </a:cubicBezTo>
                <a:cubicBezTo>
                  <a:pt x="1633106" y="324844"/>
                  <a:pt x="2192248" y="328214"/>
                  <a:pt x="2754800" y="324844"/>
                </a:cubicBezTo>
                <a:cubicBezTo>
                  <a:pt x="2908224" y="324844"/>
                  <a:pt x="2976412" y="264179"/>
                  <a:pt x="3000278" y="115886"/>
                </a:cubicBezTo>
                <a:cubicBezTo>
                  <a:pt x="3020734" y="4667"/>
                  <a:pt x="3020734" y="1297"/>
                  <a:pt x="3133244" y="4667"/>
                </a:cubicBezTo>
                <a:cubicBezTo>
                  <a:pt x="3259392" y="4667"/>
                  <a:pt x="3385540" y="-2073"/>
                  <a:pt x="3515098" y="14778"/>
                </a:cubicBezTo>
                <a:cubicBezTo>
                  <a:pt x="3702614" y="35000"/>
                  <a:pt x="3811716" y="132738"/>
                  <a:pt x="3842400" y="318103"/>
                </a:cubicBezTo>
                <a:cubicBezTo>
                  <a:pt x="3849220" y="372027"/>
                  <a:pt x="3856038" y="429322"/>
                  <a:pt x="3856038" y="486617"/>
                </a:cubicBezTo>
                <a:cubicBezTo>
                  <a:pt x="3856038" y="2906474"/>
                  <a:pt x="3856038" y="5326332"/>
                  <a:pt x="3856038" y="7749560"/>
                </a:cubicBezTo>
                <a:cubicBezTo>
                  <a:pt x="3856038" y="7833816"/>
                  <a:pt x="3845810" y="7914703"/>
                  <a:pt x="3821944" y="7995590"/>
                </a:cubicBezTo>
                <a:cubicBezTo>
                  <a:pt x="3794668" y="8093328"/>
                  <a:pt x="3729890" y="8157362"/>
                  <a:pt x="3634426" y="8194436"/>
                </a:cubicBezTo>
                <a:cubicBezTo>
                  <a:pt x="3552602" y="8224768"/>
                  <a:pt x="3467366" y="8234879"/>
                  <a:pt x="3378722" y="8234879"/>
                </a:cubicBezTo>
                <a:cubicBezTo>
                  <a:pt x="2410450" y="8234879"/>
                  <a:pt x="1438770" y="8234879"/>
                  <a:pt x="470498" y="8234879"/>
                </a:cubicBezTo>
                <a:cubicBezTo>
                  <a:pt x="405719" y="8234879"/>
                  <a:pt x="340941" y="8231508"/>
                  <a:pt x="279571" y="8214658"/>
                </a:cubicBezTo>
                <a:cubicBezTo>
                  <a:pt x="115920" y="8170844"/>
                  <a:pt x="30685" y="8062995"/>
                  <a:pt x="10228" y="7897852"/>
                </a:cubicBezTo>
                <a:cubicBezTo>
                  <a:pt x="3409" y="7833816"/>
                  <a:pt x="0" y="7773152"/>
                  <a:pt x="0" y="7709116"/>
                </a:cubicBezTo>
                <a:cubicBezTo>
                  <a:pt x="0" y="6509298"/>
                  <a:pt x="0" y="5309480"/>
                  <a:pt x="0" y="4109662"/>
                </a:cubicBezTo>
                <a:cubicBezTo>
                  <a:pt x="0" y="2909845"/>
                  <a:pt x="0" y="1713397"/>
                  <a:pt x="0" y="513579"/>
                </a:cubicBezTo>
                <a:cubicBezTo>
                  <a:pt x="0" y="412471"/>
                  <a:pt x="0" y="314733"/>
                  <a:pt x="40913" y="220365"/>
                </a:cubicBezTo>
                <a:cubicBezTo>
                  <a:pt x="88645" y="105775"/>
                  <a:pt x="173880" y="41741"/>
                  <a:pt x="293209" y="18149"/>
                </a:cubicBezTo>
                <a:cubicBezTo>
                  <a:pt x="375035" y="2982"/>
                  <a:pt x="457713" y="-388"/>
                  <a:pt x="540818" y="33"/>
                </a:cubicBezTo>
                <a:close/>
              </a:path>
            </a:pathLst>
          </a:custGeom>
          <a:pattFill prst="wdDnDiag">
            <a:fgClr>
              <a:schemeClr val="tx1">
                <a:lumMod val="25000"/>
                <a:lumOff val="75000"/>
              </a:schemeClr>
            </a:fgClr>
            <a:bgClr>
              <a:schemeClr val="bg1"/>
            </a:bgClr>
          </a:pattFill>
          <a:scene3d>
            <a:camera prst="orthographicFront">
              <a:rot lat="19632000" lon="19416000" rev="3360000"/>
            </a:camera>
            <a:lightRig rig="threePt" dir="t"/>
          </a:scene3d>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79230798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Device Mockup - Page Title 1">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085263"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8205937"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876857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Device Mockup - Page Title 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096000" y="2166958"/>
            <a:ext cx="4810837" cy="10573682"/>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899631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vice Mockup - Page Title 3">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0BEADEE-94CE-4140-AE6E-72585F9C5F8E}"/>
              </a:ext>
            </a:extLst>
          </p:cNvPr>
          <p:cNvSpPr>
            <a:spLocks noGrp="1"/>
          </p:cNvSpPr>
          <p:nvPr>
            <p:ph type="pic" sz="quarter" idx="13" hasCustomPrompt="1"/>
          </p:nvPr>
        </p:nvSpPr>
        <p:spPr>
          <a:xfrm>
            <a:off x="1428871"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9DD69CA5-05E0-4BA8-9AF4-06E3A5241075}"/>
              </a:ext>
            </a:extLst>
          </p:cNvPr>
          <p:cNvSpPr>
            <a:spLocks noGrp="1"/>
          </p:cNvSpPr>
          <p:nvPr>
            <p:ph type="pic" sz="quarter" idx="12" hasCustomPrompt="1"/>
          </p:nvPr>
        </p:nvSpPr>
        <p:spPr>
          <a:xfrm>
            <a:off x="253804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6" name="Picture Placeholder 5">
            <a:extLst>
              <a:ext uri="{FF2B5EF4-FFF2-40B4-BE49-F238E27FC236}">
                <a16:creationId xmlns:a16="http://schemas.microsoft.com/office/drawing/2014/main" id="{861F926F-0F2B-4D4A-9DDB-F5B19FF50A52}"/>
              </a:ext>
            </a:extLst>
          </p:cNvPr>
          <p:cNvSpPr>
            <a:spLocks noGrp="1"/>
          </p:cNvSpPr>
          <p:nvPr>
            <p:ph type="pic" sz="quarter" idx="11" hasCustomPrompt="1"/>
          </p:nvPr>
        </p:nvSpPr>
        <p:spPr>
          <a:xfrm>
            <a:off x="3774195"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5B5C0050-E4B2-4439-AAE8-AA7EB1302843}"/>
              </a:ext>
            </a:extLst>
          </p:cNvPr>
          <p:cNvSpPr>
            <a:spLocks noGrp="1"/>
          </p:cNvSpPr>
          <p:nvPr>
            <p:ph type="pic" sz="quarter" idx="14" hasCustomPrompt="1"/>
          </p:nvPr>
        </p:nvSpPr>
        <p:spPr>
          <a:xfrm>
            <a:off x="9033120" y="2532786"/>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1" name="Picture Placeholder 5">
            <a:extLst>
              <a:ext uri="{FF2B5EF4-FFF2-40B4-BE49-F238E27FC236}">
                <a16:creationId xmlns:a16="http://schemas.microsoft.com/office/drawing/2014/main" id="{95611465-68F1-4C57-81BD-77DA7708DFD6}"/>
              </a:ext>
            </a:extLst>
          </p:cNvPr>
          <p:cNvSpPr>
            <a:spLocks noGrp="1"/>
          </p:cNvSpPr>
          <p:nvPr>
            <p:ph type="pic" sz="quarter" idx="15" hasCustomPrompt="1"/>
          </p:nvPr>
        </p:nvSpPr>
        <p:spPr>
          <a:xfrm>
            <a:off x="7692195" y="2349872"/>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12" name="Picture Placeholder 5">
            <a:extLst>
              <a:ext uri="{FF2B5EF4-FFF2-40B4-BE49-F238E27FC236}">
                <a16:creationId xmlns:a16="http://schemas.microsoft.com/office/drawing/2014/main" id="{A0761463-0D06-425A-A629-15FCC342DCC4}"/>
              </a:ext>
            </a:extLst>
          </p:cNvPr>
          <p:cNvSpPr>
            <a:spLocks noGrp="1"/>
          </p:cNvSpPr>
          <p:nvPr>
            <p:ph type="pic" sz="quarter" idx="16" hasCustomPrompt="1"/>
          </p:nvPr>
        </p:nvSpPr>
        <p:spPr>
          <a:xfrm>
            <a:off x="6351270" y="2166958"/>
            <a:ext cx="1975104" cy="4133088"/>
          </a:xfrm>
          <a:prstGeom prst="rect">
            <a:avLst/>
          </a:prstGeom>
          <a:pattFill prst="wdDnDiag">
            <a:fgClr>
              <a:schemeClr val="tx1">
                <a:lumMod val="25000"/>
                <a:lumOff val="75000"/>
              </a:schemeClr>
            </a:fgClr>
            <a:bgClr>
              <a:schemeClr val="bg1"/>
            </a:bgClr>
          </a:pattFill>
          <a:effectLst>
            <a:outerShdw blurRad="254000" dist="38100" dir="5400000" algn="t" rotWithShape="0">
              <a:prstClr val="black">
                <a:alpha val="30000"/>
              </a:prstClr>
            </a:outerShdw>
          </a:effectLst>
        </p:spPr>
        <p:txBody>
          <a:bodyPr anchor="ctr"/>
          <a:lstStyle>
            <a:lvl1pPr marL="0" indent="0" algn="ctr">
              <a:buNone/>
              <a:defRPr sz="2400"/>
            </a:lvl1pPr>
          </a:lstStyle>
          <a:p>
            <a:r>
              <a:rPr lang="en-US" dirty="0"/>
              <a:t>I</a:t>
            </a:r>
            <a:r>
              <a:rPr lang="en-MY" dirty="0" err="1"/>
              <a:t>nsert</a:t>
            </a:r>
            <a:r>
              <a:rPr lang="en-MY" dirty="0"/>
              <a:t> your image here</a:t>
            </a:r>
          </a:p>
        </p:txBody>
      </p:sp>
      <p:sp>
        <p:nvSpPr>
          <p:cNvPr id="5" name="Picture Placeholder 5">
            <a:extLst>
              <a:ext uri="{FF2B5EF4-FFF2-40B4-BE49-F238E27FC236}">
                <a16:creationId xmlns:a16="http://schemas.microsoft.com/office/drawing/2014/main" id="{23511C02-1EBF-48D6-B2A8-83C169F41A8D}"/>
              </a:ext>
            </a:extLst>
          </p:cNvPr>
          <p:cNvSpPr>
            <a:spLocks noGrp="1"/>
          </p:cNvSpPr>
          <p:nvPr>
            <p:ph type="pic" sz="quarter" idx="10" hasCustomPrompt="1"/>
          </p:nvPr>
        </p:nvSpPr>
        <p:spPr>
          <a:xfrm>
            <a:off x="5115120" y="1937794"/>
            <a:ext cx="1975104" cy="4133088"/>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864463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Device Mockup - Page Title 4">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08448" y="1779684"/>
            <a:ext cx="1975104" cy="425916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1727200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Device Mockup - Page Title 4.1">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1780747"/>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23860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ice Mockup - Page Title 4.2">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830100" y="-5058203"/>
            <a:ext cx="4531800" cy="10154505"/>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4129290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evice Mockup - Page Title 5">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2665032"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51456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76261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1148026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age Image 4">
    <p:spTree>
      <p:nvGrpSpPr>
        <p:cNvPr id="1" name=""/>
        <p:cNvGrpSpPr/>
        <p:nvPr/>
      </p:nvGrpSpPr>
      <p:grpSpPr>
        <a:xfrm>
          <a:off x="0" y="0"/>
          <a:ext cx="0" cy="0"/>
          <a:chOff x="0" y="0"/>
          <a:chExt cx="0" cy="0"/>
        </a:xfrm>
      </p:grpSpPr>
      <p:sp>
        <p:nvSpPr>
          <p:cNvPr id="97" name="Picture Placeholder 7">
            <a:extLst>
              <a:ext uri="{FF2B5EF4-FFF2-40B4-BE49-F238E27FC236}">
                <a16:creationId xmlns:a16="http://schemas.microsoft.com/office/drawing/2014/main" id="{4636F8ED-A2C9-482E-A652-4011809EF4E5}"/>
              </a:ext>
            </a:extLst>
          </p:cNvPr>
          <p:cNvSpPr>
            <a:spLocks noGrp="1"/>
          </p:cNvSpPr>
          <p:nvPr>
            <p:ph type="pic" sz="quarter" idx="10" hasCustomPrompt="1"/>
          </p:nvPr>
        </p:nvSpPr>
        <p:spPr>
          <a:xfrm rot="1800000">
            <a:off x="334963" y="-52387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8" name="Picture Placeholder 7">
            <a:extLst>
              <a:ext uri="{FF2B5EF4-FFF2-40B4-BE49-F238E27FC236}">
                <a16:creationId xmlns:a16="http://schemas.microsoft.com/office/drawing/2014/main" id="{02A753F5-B831-4BE0-AC0A-64917EECF516}"/>
              </a:ext>
            </a:extLst>
          </p:cNvPr>
          <p:cNvSpPr>
            <a:spLocks noGrp="1"/>
          </p:cNvSpPr>
          <p:nvPr>
            <p:ph type="pic" sz="quarter" idx="11" hasCustomPrompt="1"/>
          </p:nvPr>
        </p:nvSpPr>
        <p:spPr>
          <a:xfrm rot="1800000">
            <a:off x="1735592" y="-289119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99" name="Picture Placeholder 7">
            <a:extLst>
              <a:ext uri="{FF2B5EF4-FFF2-40B4-BE49-F238E27FC236}">
                <a16:creationId xmlns:a16="http://schemas.microsoft.com/office/drawing/2014/main" id="{67949C05-A13D-4662-B54F-2F252D34CAA8}"/>
              </a:ext>
            </a:extLst>
          </p:cNvPr>
          <p:cNvSpPr>
            <a:spLocks noGrp="1"/>
          </p:cNvSpPr>
          <p:nvPr>
            <p:ph type="pic" sz="quarter" idx="12" hasCustomPrompt="1"/>
          </p:nvPr>
        </p:nvSpPr>
        <p:spPr>
          <a:xfrm rot="1800000">
            <a:off x="-1065666" y="184344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0" name="Picture Placeholder 7">
            <a:extLst>
              <a:ext uri="{FF2B5EF4-FFF2-40B4-BE49-F238E27FC236}">
                <a16:creationId xmlns:a16="http://schemas.microsoft.com/office/drawing/2014/main" id="{419DF66E-3B5B-43D8-B683-A337F29E9717}"/>
              </a:ext>
            </a:extLst>
          </p:cNvPr>
          <p:cNvSpPr>
            <a:spLocks noGrp="1"/>
          </p:cNvSpPr>
          <p:nvPr>
            <p:ph type="pic" sz="quarter" idx="13" hasCustomPrompt="1"/>
          </p:nvPr>
        </p:nvSpPr>
        <p:spPr>
          <a:xfrm rot="1800000">
            <a:off x="-2466295" y="4210768"/>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1" name="Picture Placeholder 7">
            <a:extLst>
              <a:ext uri="{FF2B5EF4-FFF2-40B4-BE49-F238E27FC236}">
                <a16:creationId xmlns:a16="http://schemas.microsoft.com/office/drawing/2014/main" id="{C331EE80-4E13-4593-A20A-6EA0A91B3ECF}"/>
              </a:ext>
            </a:extLst>
          </p:cNvPr>
          <p:cNvSpPr>
            <a:spLocks noGrp="1"/>
          </p:cNvSpPr>
          <p:nvPr>
            <p:ph type="pic" sz="quarter" idx="15" hasCustomPrompt="1"/>
          </p:nvPr>
        </p:nvSpPr>
        <p:spPr>
          <a:xfrm rot="1800000">
            <a:off x="2475820" y="6735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2" name="Picture Placeholder 7">
            <a:extLst>
              <a:ext uri="{FF2B5EF4-FFF2-40B4-BE49-F238E27FC236}">
                <a16:creationId xmlns:a16="http://schemas.microsoft.com/office/drawing/2014/main" id="{04C355EC-1E61-4068-B41A-6A9139B9789B}"/>
              </a:ext>
            </a:extLst>
          </p:cNvPr>
          <p:cNvSpPr>
            <a:spLocks noGrp="1"/>
          </p:cNvSpPr>
          <p:nvPr>
            <p:ph type="pic" sz="quarter" idx="16" hasCustomPrompt="1"/>
          </p:nvPr>
        </p:nvSpPr>
        <p:spPr>
          <a:xfrm rot="1800000">
            <a:off x="3876449" y="-16937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3" name="Picture Placeholder 7">
            <a:extLst>
              <a:ext uri="{FF2B5EF4-FFF2-40B4-BE49-F238E27FC236}">
                <a16:creationId xmlns:a16="http://schemas.microsoft.com/office/drawing/2014/main" id="{848B7DEA-9FD7-43C7-B2C6-01FE8145BE90}"/>
              </a:ext>
            </a:extLst>
          </p:cNvPr>
          <p:cNvSpPr>
            <a:spLocks noGrp="1"/>
          </p:cNvSpPr>
          <p:nvPr>
            <p:ph type="pic" sz="quarter" idx="17" hasCustomPrompt="1"/>
          </p:nvPr>
        </p:nvSpPr>
        <p:spPr>
          <a:xfrm rot="1800000">
            <a:off x="1075191" y="304087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4" name="Picture Placeholder 7">
            <a:extLst>
              <a:ext uri="{FF2B5EF4-FFF2-40B4-BE49-F238E27FC236}">
                <a16:creationId xmlns:a16="http://schemas.microsoft.com/office/drawing/2014/main" id="{1A8EA2A4-2D72-42C6-BD28-A87BF7C3C6A7}"/>
              </a:ext>
            </a:extLst>
          </p:cNvPr>
          <p:cNvSpPr>
            <a:spLocks noGrp="1"/>
          </p:cNvSpPr>
          <p:nvPr>
            <p:ph type="pic" sz="quarter" idx="18" hasCustomPrompt="1"/>
          </p:nvPr>
        </p:nvSpPr>
        <p:spPr>
          <a:xfrm rot="1800000">
            <a:off x="-325438" y="540819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5" name="Picture Placeholder 7">
            <a:extLst>
              <a:ext uri="{FF2B5EF4-FFF2-40B4-BE49-F238E27FC236}">
                <a16:creationId xmlns:a16="http://schemas.microsoft.com/office/drawing/2014/main" id="{05B2C7D7-2941-417F-B5F5-5E3C0450F0D8}"/>
              </a:ext>
            </a:extLst>
          </p:cNvPr>
          <p:cNvSpPr>
            <a:spLocks noGrp="1"/>
          </p:cNvSpPr>
          <p:nvPr>
            <p:ph type="pic" sz="quarter" idx="20" hasCustomPrompt="1"/>
          </p:nvPr>
        </p:nvSpPr>
        <p:spPr>
          <a:xfrm rot="1800000">
            <a:off x="4616677" y="187098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6" name="Picture Placeholder 7">
            <a:extLst>
              <a:ext uri="{FF2B5EF4-FFF2-40B4-BE49-F238E27FC236}">
                <a16:creationId xmlns:a16="http://schemas.microsoft.com/office/drawing/2014/main" id="{55C2D786-48B7-4945-A59D-75866BFE2945}"/>
              </a:ext>
            </a:extLst>
          </p:cNvPr>
          <p:cNvSpPr>
            <a:spLocks noGrp="1"/>
          </p:cNvSpPr>
          <p:nvPr>
            <p:ph type="pic" sz="quarter" idx="21" hasCustomPrompt="1"/>
          </p:nvPr>
        </p:nvSpPr>
        <p:spPr>
          <a:xfrm rot="1800000">
            <a:off x="6017306" y="-4963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7" name="Picture Placeholder 7">
            <a:extLst>
              <a:ext uri="{FF2B5EF4-FFF2-40B4-BE49-F238E27FC236}">
                <a16:creationId xmlns:a16="http://schemas.microsoft.com/office/drawing/2014/main" id="{93FEB123-467F-47E6-B1DF-9FA62DF676B9}"/>
              </a:ext>
            </a:extLst>
          </p:cNvPr>
          <p:cNvSpPr>
            <a:spLocks noGrp="1"/>
          </p:cNvSpPr>
          <p:nvPr>
            <p:ph type="pic" sz="quarter" idx="22" hasCustomPrompt="1"/>
          </p:nvPr>
        </p:nvSpPr>
        <p:spPr>
          <a:xfrm rot="1800000">
            <a:off x="3216048" y="423830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8" name="Picture Placeholder 7">
            <a:extLst>
              <a:ext uri="{FF2B5EF4-FFF2-40B4-BE49-F238E27FC236}">
                <a16:creationId xmlns:a16="http://schemas.microsoft.com/office/drawing/2014/main" id="{FC6BE29C-4F41-411F-8B1C-059C37196DF1}"/>
              </a:ext>
            </a:extLst>
          </p:cNvPr>
          <p:cNvSpPr>
            <a:spLocks noGrp="1"/>
          </p:cNvSpPr>
          <p:nvPr>
            <p:ph type="pic" sz="quarter" idx="23" hasCustomPrompt="1"/>
          </p:nvPr>
        </p:nvSpPr>
        <p:spPr>
          <a:xfrm rot="1800000">
            <a:off x="1815419" y="660562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09" name="Picture Placeholder 7">
            <a:extLst>
              <a:ext uri="{FF2B5EF4-FFF2-40B4-BE49-F238E27FC236}">
                <a16:creationId xmlns:a16="http://schemas.microsoft.com/office/drawing/2014/main" id="{67BFBAB7-D6C2-4890-907C-75AF981500F2}"/>
              </a:ext>
            </a:extLst>
          </p:cNvPr>
          <p:cNvSpPr>
            <a:spLocks noGrp="1"/>
          </p:cNvSpPr>
          <p:nvPr>
            <p:ph type="pic" sz="quarter" idx="25" hasCustomPrompt="1"/>
          </p:nvPr>
        </p:nvSpPr>
        <p:spPr>
          <a:xfrm rot="1800000">
            <a:off x="6757534" y="306841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0" name="Picture Placeholder 7">
            <a:extLst>
              <a:ext uri="{FF2B5EF4-FFF2-40B4-BE49-F238E27FC236}">
                <a16:creationId xmlns:a16="http://schemas.microsoft.com/office/drawing/2014/main" id="{001744D7-CA39-4AC8-ADFB-36BAB6D7836D}"/>
              </a:ext>
            </a:extLst>
          </p:cNvPr>
          <p:cNvSpPr>
            <a:spLocks noGrp="1"/>
          </p:cNvSpPr>
          <p:nvPr>
            <p:ph type="pic" sz="quarter" idx="26" hasCustomPrompt="1"/>
          </p:nvPr>
        </p:nvSpPr>
        <p:spPr>
          <a:xfrm rot="1800000">
            <a:off x="8158163" y="701095"/>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1" name="Picture Placeholder 7">
            <a:extLst>
              <a:ext uri="{FF2B5EF4-FFF2-40B4-BE49-F238E27FC236}">
                <a16:creationId xmlns:a16="http://schemas.microsoft.com/office/drawing/2014/main" id="{56C1555B-AD07-4BD3-84E5-3001542713F5}"/>
              </a:ext>
            </a:extLst>
          </p:cNvPr>
          <p:cNvSpPr>
            <a:spLocks noGrp="1"/>
          </p:cNvSpPr>
          <p:nvPr>
            <p:ph type="pic" sz="quarter" idx="27" hasCustomPrompt="1"/>
          </p:nvPr>
        </p:nvSpPr>
        <p:spPr>
          <a:xfrm rot="1800000">
            <a:off x="5356905" y="543573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2" name="Picture Placeholder 7">
            <a:extLst>
              <a:ext uri="{FF2B5EF4-FFF2-40B4-BE49-F238E27FC236}">
                <a16:creationId xmlns:a16="http://schemas.microsoft.com/office/drawing/2014/main" id="{A12204A5-6682-492D-987B-2D475B6CF17C}"/>
              </a:ext>
            </a:extLst>
          </p:cNvPr>
          <p:cNvSpPr>
            <a:spLocks noGrp="1"/>
          </p:cNvSpPr>
          <p:nvPr>
            <p:ph type="pic" sz="quarter" idx="30" hasCustomPrompt="1"/>
          </p:nvPr>
        </p:nvSpPr>
        <p:spPr>
          <a:xfrm rot="1800000">
            <a:off x="8898391" y="426584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3" name="Picture Placeholder 7">
            <a:extLst>
              <a:ext uri="{FF2B5EF4-FFF2-40B4-BE49-F238E27FC236}">
                <a16:creationId xmlns:a16="http://schemas.microsoft.com/office/drawing/2014/main" id="{9BB253D3-4377-4270-8A00-6466F186C347}"/>
              </a:ext>
            </a:extLst>
          </p:cNvPr>
          <p:cNvSpPr>
            <a:spLocks noGrp="1"/>
          </p:cNvSpPr>
          <p:nvPr>
            <p:ph type="pic" sz="quarter" idx="31" hasCustomPrompt="1"/>
          </p:nvPr>
        </p:nvSpPr>
        <p:spPr>
          <a:xfrm rot="1800000">
            <a:off x="10299020" y="1898524"/>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4" name="Picture Placeholder 7">
            <a:extLst>
              <a:ext uri="{FF2B5EF4-FFF2-40B4-BE49-F238E27FC236}">
                <a16:creationId xmlns:a16="http://schemas.microsoft.com/office/drawing/2014/main" id="{C2EF00CF-C1A4-482A-B138-F373D1098E20}"/>
              </a:ext>
            </a:extLst>
          </p:cNvPr>
          <p:cNvSpPr>
            <a:spLocks noGrp="1"/>
          </p:cNvSpPr>
          <p:nvPr>
            <p:ph type="pic" sz="quarter" idx="32" hasCustomPrompt="1"/>
          </p:nvPr>
        </p:nvSpPr>
        <p:spPr>
          <a:xfrm rot="1800000">
            <a:off x="7497762" y="663316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5" name="Picture Placeholder 7">
            <a:extLst>
              <a:ext uri="{FF2B5EF4-FFF2-40B4-BE49-F238E27FC236}">
                <a16:creationId xmlns:a16="http://schemas.microsoft.com/office/drawing/2014/main" id="{7B918AF3-73B8-474F-B068-BB5143E931FC}"/>
              </a:ext>
            </a:extLst>
          </p:cNvPr>
          <p:cNvSpPr>
            <a:spLocks noGrp="1"/>
          </p:cNvSpPr>
          <p:nvPr>
            <p:ph type="pic" sz="quarter" idx="35" hasCustomPrompt="1"/>
          </p:nvPr>
        </p:nvSpPr>
        <p:spPr>
          <a:xfrm rot="1800000">
            <a:off x="11039248" y="546327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6" name="Picture Placeholder 7">
            <a:extLst>
              <a:ext uri="{FF2B5EF4-FFF2-40B4-BE49-F238E27FC236}">
                <a16:creationId xmlns:a16="http://schemas.microsoft.com/office/drawing/2014/main" id="{53424D2D-32EF-416F-AD15-A14300258436}"/>
              </a:ext>
            </a:extLst>
          </p:cNvPr>
          <p:cNvSpPr>
            <a:spLocks noGrp="1"/>
          </p:cNvSpPr>
          <p:nvPr>
            <p:ph type="pic" sz="quarter" idx="36" hasCustomPrompt="1"/>
          </p:nvPr>
        </p:nvSpPr>
        <p:spPr>
          <a:xfrm rot="1800000">
            <a:off x="12439877" y="3095953"/>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7" name="Picture Placeholder 7">
            <a:extLst>
              <a:ext uri="{FF2B5EF4-FFF2-40B4-BE49-F238E27FC236}">
                <a16:creationId xmlns:a16="http://schemas.microsoft.com/office/drawing/2014/main" id="{B99417A4-C103-4D8B-A289-BD9946642546}"/>
              </a:ext>
            </a:extLst>
          </p:cNvPr>
          <p:cNvSpPr>
            <a:spLocks noGrp="1"/>
          </p:cNvSpPr>
          <p:nvPr>
            <p:ph type="pic" sz="quarter" idx="40" hasCustomPrompt="1"/>
          </p:nvPr>
        </p:nvSpPr>
        <p:spPr>
          <a:xfrm rot="1800000">
            <a:off x="9558792" y="-1670861"/>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8" name="Picture Placeholder 7">
            <a:extLst>
              <a:ext uri="{FF2B5EF4-FFF2-40B4-BE49-F238E27FC236}">
                <a16:creationId xmlns:a16="http://schemas.microsoft.com/office/drawing/2014/main" id="{09DE20D0-F694-473C-8E51-D4CF04C810A8}"/>
              </a:ext>
            </a:extLst>
          </p:cNvPr>
          <p:cNvSpPr>
            <a:spLocks noGrp="1"/>
          </p:cNvSpPr>
          <p:nvPr>
            <p:ph type="pic" sz="quarter" idx="41" hasCustomPrompt="1"/>
          </p:nvPr>
        </p:nvSpPr>
        <p:spPr>
          <a:xfrm rot="1800000">
            <a:off x="11699649" y="-508456"/>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19" name="Picture Placeholder 7">
            <a:extLst>
              <a:ext uri="{FF2B5EF4-FFF2-40B4-BE49-F238E27FC236}">
                <a16:creationId xmlns:a16="http://schemas.microsoft.com/office/drawing/2014/main" id="{44BAE2D1-B628-4691-A677-ADB0E964E747}"/>
              </a:ext>
            </a:extLst>
          </p:cNvPr>
          <p:cNvSpPr>
            <a:spLocks noGrp="1"/>
          </p:cNvSpPr>
          <p:nvPr>
            <p:ph type="pic" sz="quarter" idx="42" hasCustomPrompt="1"/>
          </p:nvPr>
        </p:nvSpPr>
        <p:spPr>
          <a:xfrm rot="1800000">
            <a:off x="7400663" y="-2836117"/>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
        <p:nvSpPr>
          <p:cNvPr id="120" name="Picture Placeholder 7">
            <a:extLst>
              <a:ext uri="{FF2B5EF4-FFF2-40B4-BE49-F238E27FC236}">
                <a16:creationId xmlns:a16="http://schemas.microsoft.com/office/drawing/2014/main" id="{B6FB8B2D-7EE5-497D-A5B6-71DE6A30D4F1}"/>
              </a:ext>
            </a:extLst>
          </p:cNvPr>
          <p:cNvSpPr>
            <a:spLocks noGrp="1"/>
          </p:cNvSpPr>
          <p:nvPr>
            <p:ph type="pic" sz="quarter" idx="43" hasCustomPrompt="1"/>
          </p:nvPr>
        </p:nvSpPr>
        <p:spPr>
          <a:xfrm rot="1800000">
            <a:off x="-1788622" y="-1721302"/>
            <a:ext cx="2160000" cy="2520000"/>
          </a:xfrm>
          <a:prstGeom prst="roundRect">
            <a:avLst>
              <a:gd name="adj" fmla="val 3087"/>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417421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evice Mockup - 5.1">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0D29D6E3-BF9D-44FC-B94A-FE34BFB57C71}"/>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4" name="Picture Placeholder 5">
            <a:extLst>
              <a:ext uri="{FF2B5EF4-FFF2-40B4-BE49-F238E27FC236}">
                <a16:creationId xmlns:a16="http://schemas.microsoft.com/office/drawing/2014/main" id="{DCA142FF-9DE6-40DB-AD54-ECDEC83E2324}"/>
              </a:ext>
            </a:extLst>
          </p:cNvPr>
          <p:cNvSpPr>
            <a:spLocks noGrp="1"/>
          </p:cNvSpPr>
          <p:nvPr>
            <p:ph type="pic" sz="quarter" idx="11" hasCustomPrompt="1"/>
          </p:nvPr>
        </p:nvSpPr>
        <p:spPr>
          <a:xfrm>
            <a:off x="-24744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6" name="Picture Placeholder 5">
            <a:extLst>
              <a:ext uri="{FF2B5EF4-FFF2-40B4-BE49-F238E27FC236}">
                <a16:creationId xmlns:a16="http://schemas.microsoft.com/office/drawing/2014/main" id="{E91330D2-75F1-4855-868C-BFD0C307B826}"/>
              </a:ext>
            </a:extLst>
          </p:cNvPr>
          <p:cNvSpPr>
            <a:spLocks noGrp="1"/>
          </p:cNvSpPr>
          <p:nvPr>
            <p:ph type="pic" sz="quarter" idx="12"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99065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Device Mockup - 5.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5E1BC57-A422-442E-9A45-C3B86505EA87}"/>
              </a:ext>
            </a:extLst>
          </p:cNvPr>
          <p:cNvSpPr>
            <a:spLocks noGrp="1"/>
          </p:cNvSpPr>
          <p:nvPr>
            <p:ph type="pic" sz="quarter" idx="10" hasCustomPrompt="1"/>
          </p:nvPr>
        </p:nvSpPr>
        <p:spPr>
          <a:xfrm>
            <a:off x="-49549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7" name="Picture Placeholder 5">
            <a:extLst>
              <a:ext uri="{FF2B5EF4-FFF2-40B4-BE49-F238E27FC236}">
                <a16:creationId xmlns:a16="http://schemas.microsoft.com/office/drawing/2014/main" id="{ABC43775-2615-4373-BF08-E72F4BC0BEB0}"/>
              </a:ext>
            </a:extLst>
          </p:cNvPr>
          <p:cNvSpPr>
            <a:spLocks noGrp="1"/>
          </p:cNvSpPr>
          <p:nvPr>
            <p:ph type="pic" sz="quarter" idx="11"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67FDD856-D0CB-4A6C-9C74-7B87BF796E0C}"/>
              </a:ext>
            </a:extLst>
          </p:cNvPr>
          <p:cNvSpPr>
            <a:spLocks noGrp="1"/>
          </p:cNvSpPr>
          <p:nvPr>
            <p:ph type="pic" sz="quarter" idx="12" hasCustomPrompt="1"/>
          </p:nvPr>
        </p:nvSpPr>
        <p:spPr>
          <a:xfrm>
            <a:off x="1278871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327683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Device Mockup - 5.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0D42CE-21D7-46F7-A4E6-43081B64FDC4}"/>
              </a:ext>
            </a:extLst>
          </p:cNvPr>
          <p:cNvSpPr>
            <a:spLocks noGrp="1"/>
          </p:cNvSpPr>
          <p:nvPr>
            <p:ph type="pic" sz="quarter" idx="10" hasCustomPrompt="1"/>
          </p:nvPr>
        </p:nvSpPr>
        <p:spPr>
          <a:xfrm>
            <a:off x="24826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8CE3B082-8160-40B0-B3D4-F103A2E6EC92}"/>
              </a:ext>
            </a:extLst>
          </p:cNvPr>
          <p:cNvSpPr>
            <a:spLocks noGrp="1"/>
          </p:cNvSpPr>
          <p:nvPr>
            <p:ph type="pic" sz="quarter" idx="11" hasCustomPrompt="1"/>
          </p:nvPr>
        </p:nvSpPr>
        <p:spPr>
          <a:xfrm>
            <a:off x="1275468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
        <p:nvSpPr>
          <p:cNvPr id="10" name="Picture Placeholder 5">
            <a:extLst>
              <a:ext uri="{FF2B5EF4-FFF2-40B4-BE49-F238E27FC236}">
                <a16:creationId xmlns:a16="http://schemas.microsoft.com/office/drawing/2014/main" id="{0955B990-90AC-4D32-9646-D9BAAD64C8A3}"/>
              </a:ext>
            </a:extLst>
          </p:cNvPr>
          <p:cNvSpPr>
            <a:spLocks noGrp="1"/>
          </p:cNvSpPr>
          <p:nvPr>
            <p:ph type="pic" sz="quarter" idx="12" hasCustomPrompt="1"/>
          </p:nvPr>
        </p:nvSpPr>
        <p:spPr>
          <a:xfrm>
            <a:off x="150175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3931318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Device Mockup - Page Title 6">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B41066C-5C2C-4794-8102-70BFABC21422}"/>
              </a:ext>
            </a:extLst>
          </p:cNvPr>
          <p:cNvSpPr>
            <a:spLocks noGrp="1"/>
          </p:cNvSpPr>
          <p:nvPr>
            <p:ph type="pic" sz="quarter" idx="10" hasCustomPrompt="1"/>
          </p:nvPr>
        </p:nvSpPr>
        <p:spPr>
          <a:xfrm>
            <a:off x="1524000"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5">
            <a:extLst>
              <a:ext uri="{FF2B5EF4-FFF2-40B4-BE49-F238E27FC236}">
                <a16:creationId xmlns:a16="http://schemas.microsoft.com/office/drawing/2014/main" id="{7F2E118E-2583-47EF-903D-65DD9E429755}"/>
              </a:ext>
            </a:extLst>
          </p:cNvPr>
          <p:cNvSpPr>
            <a:spLocks noGrp="1"/>
          </p:cNvSpPr>
          <p:nvPr>
            <p:ph type="pic" sz="quarter" idx="11" hasCustomPrompt="1"/>
          </p:nvPr>
        </p:nvSpPr>
        <p:spPr>
          <a:xfrm>
            <a:off x="3928368"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8" name="Picture Placeholder 5">
            <a:extLst>
              <a:ext uri="{FF2B5EF4-FFF2-40B4-BE49-F238E27FC236}">
                <a16:creationId xmlns:a16="http://schemas.microsoft.com/office/drawing/2014/main" id="{97216045-2641-4344-B68B-E6E37D1D7AC7}"/>
              </a:ext>
            </a:extLst>
          </p:cNvPr>
          <p:cNvSpPr>
            <a:spLocks noGrp="1"/>
          </p:cNvSpPr>
          <p:nvPr>
            <p:ph type="pic" sz="quarter" idx="12" hasCustomPrompt="1"/>
          </p:nvPr>
        </p:nvSpPr>
        <p:spPr>
          <a:xfrm>
            <a:off x="6332736"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
        <p:nvSpPr>
          <p:cNvPr id="9" name="Picture Placeholder 5">
            <a:extLst>
              <a:ext uri="{FF2B5EF4-FFF2-40B4-BE49-F238E27FC236}">
                <a16:creationId xmlns:a16="http://schemas.microsoft.com/office/drawing/2014/main" id="{79A91F3C-9111-4296-A6C1-542F2B1DBF36}"/>
              </a:ext>
            </a:extLst>
          </p:cNvPr>
          <p:cNvSpPr>
            <a:spLocks noGrp="1"/>
          </p:cNvSpPr>
          <p:nvPr>
            <p:ph type="pic" sz="quarter" idx="13" hasCustomPrompt="1"/>
          </p:nvPr>
        </p:nvSpPr>
        <p:spPr>
          <a:xfrm>
            <a:off x="8737104" y="1779685"/>
            <a:ext cx="1900800" cy="4136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0666611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Device Mockup - Page Title 7">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8CD1EA07-F28B-4EE2-975A-12EE7F6D65FA}"/>
              </a:ext>
            </a:extLst>
          </p:cNvPr>
          <p:cNvSpPr>
            <a:spLocks noGrp="1"/>
          </p:cNvSpPr>
          <p:nvPr>
            <p:ph type="pic" sz="quarter" idx="12" hasCustomPrompt="1"/>
          </p:nvPr>
        </p:nvSpPr>
        <p:spPr>
          <a:xfrm>
            <a:off x="7821419" y="19906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2D5C748-ED9B-4E7F-BF0A-6DE00637AEB9}"/>
              </a:ext>
            </a:extLst>
          </p:cNvPr>
          <p:cNvSpPr>
            <a:spLocks noGrp="1"/>
          </p:cNvSpPr>
          <p:nvPr>
            <p:ph type="pic" sz="quarter" idx="13" hasCustomPrompt="1"/>
          </p:nvPr>
        </p:nvSpPr>
        <p:spPr>
          <a:xfrm>
            <a:off x="5488619" y="34638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66F3F48E-458C-42E6-9F48-D59A965C7F44}"/>
              </a:ext>
            </a:extLst>
          </p:cNvPr>
          <p:cNvSpPr>
            <a:spLocks noGrp="1"/>
          </p:cNvSpPr>
          <p:nvPr>
            <p:ph type="pic" sz="quarter" idx="14" hasCustomPrompt="1"/>
          </p:nvPr>
        </p:nvSpPr>
        <p:spPr>
          <a:xfrm>
            <a:off x="3155819" y="4937028"/>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4" name="Picture Placeholder 4">
            <a:extLst>
              <a:ext uri="{FF2B5EF4-FFF2-40B4-BE49-F238E27FC236}">
                <a16:creationId xmlns:a16="http://schemas.microsoft.com/office/drawing/2014/main" id="{D3367E99-B49F-4A00-BF2F-3F240242FAB8}"/>
              </a:ext>
            </a:extLst>
          </p:cNvPr>
          <p:cNvSpPr>
            <a:spLocks noGrp="1"/>
          </p:cNvSpPr>
          <p:nvPr>
            <p:ph type="pic" sz="quarter" idx="15" hasCustomPrompt="1"/>
          </p:nvPr>
        </p:nvSpPr>
        <p:spPr>
          <a:xfrm>
            <a:off x="12367800" y="-890883"/>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5" name="Picture Placeholder 4">
            <a:extLst>
              <a:ext uri="{FF2B5EF4-FFF2-40B4-BE49-F238E27FC236}">
                <a16:creationId xmlns:a16="http://schemas.microsoft.com/office/drawing/2014/main" id="{E5D4C8A0-AEBE-45FA-A01B-97A334E8D45C}"/>
              </a:ext>
            </a:extLst>
          </p:cNvPr>
          <p:cNvSpPr>
            <a:spLocks noGrp="1"/>
          </p:cNvSpPr>
          <p:nvPr>
            <p:ph type="pic" sz="quarter" idx="16" hasCustomPrompt="1"/>
          </p:nvPr>
        </p:nvSpPr>
        <p:spPr>
          <a:xfrm>
            <a:off x="10035000" y="582317"/>
            <a:ext cx="2332800" cy="5416012"/>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661736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vice Mockup - Page Title 8">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07631D78-AAE0-4EB5-B1C8-F41FC0A50E9F}"/>
              </a:ext>
            </a:extLst>
          </p:cNvPr>
          <p:cNvSpPr>
            <a:spLocks noGrp="1"/>
          </p:cNvSpPr>
          <p:nvPr>
            <p:ph type="pic" sz="quarter" idx="16" hasCustomPrompt="1"/>
          </p:nvPr>
        </p:nvSpPr>
        <p:spPr>
          <a:xfrm>
            <a:off x="2477735" y="1487624"/>
            <a:ext cx="2276196" cy="5284594"/>
          </a:xfrm>
          <a:prstGeom prst="roundRect">
            <a:avLst>
              <a:gd name="adj" fmla="val 14489"/>
            </a:avLst>
          </a:prstGeom>
          <a:pattFill prst="wdDnDiag">
            <a:fgClr>
              <a:schemeClr val="tx1">
                <a:lumMod val="25000"/>
                <a:lumOff val="75000"/>
              </a:schemeClr>
            </a:fgClr>
            <a:bgClr>
              <a:schemeClr val="bg1"/>
            </a:bgClr>
          </a:pattFill>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1" name="Picture Placeholder 4">
            <a:extLst>
              <a:ext uri="{FF2B5EF4-FFF2-40B4-BE49-F238E27FC236}">
                <a16:creationId xmlns:a16="http://schemas.microsoft.com/office/drawing/2014/main" id="{6BD782CA-19B8-4FA0-B94A-A3422513A284}"/>
              </a:ext>
            </a:extLst>
          </p:cNvPr>
          <p:cNvSpPr>
            <a:spLocks noGrp="1"/>
          </p:cNvSpPr>
          <p:nvPr>
            <p:ph type="pic" sz="quarter" idx="19" hasCustomPrompt="1"/>
          </p:nvPr>
        </p:nvSpPr>
        <p:spPr>
          <a:xfrm>
            <a:off x="2477735" y="81509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9416638E-A45F-48FC-BB3B-3FF1FA548F58}"/>
              </a:ext>
            </a:extLst>
          </p:cNvPr>
          <p:cNvSpPr>
            <a:spLocks noGrp="1"/>
          </p:cNvSpPr>
          <p:nvPr>
            <p:ph type="pic" sz="quarter" idx="20" hasCustomPrompt="1"/>
          </p:nvPr>
        </p:nvSpPr>
        <p:spPr>
          <a:xfrm>
            <a:off x="2477735" y="142564"/>
            <a:ext cx="2276196" cy="5284594"/>
          </a:xfrm>
          <a:prstGeom prst="roundRect">
            <a:avLst>
              <a:gd name="adj" fmla="val 14489"/>
            </a:avLst>
          </a:prstGeom>
          <a:pattFill prst="wdDnDiag">
            <a:fgClr>
              <a:schemeClr val="tx1">
                <a:lumMod val="25000"/>
                <a:lumOff val="75000"/>
              </a:schemeClr>
            </a:fgClr>
            <a:bgClr>
              <a:schemeClr val="bg1"/>
            </a:bgClr>
          </a:pattFill>
          <a:effectLst>
            <a:outerShdw blurRad="368300" dist="101600" dir="8520000" sx="102000" sy="102000" algn="ctr" rotWithShape="0">
              <a:prstClr val="black">
                <a:alpha val="30000"/>
              </a:prstClr>
            </a:outerShdw>
          </a:effectLst>
          <a:scene3d>
            <a:camera prst="orthographicFront">
              <a:rot lat="2399998" lon="2400003" rev="3599998"/>
            </a:camera>
            <a:lightRig rig="threePt" dir="t"/>
          </a:scene3d>
        </p:spPr>
        <p:txBody>
          <a:bodyPr anchor="ctr"/>
          <a:lstStyle>
            <a:lvl1pPr marL="0" indent="0" algn="ctr">
              <a:buNone/>
              <a:defRPr/>
            </a:lvl1pPr>
          </a:lstStyle>
          <a:p>
            <a:r>
              <a:rPr lang="en-US" dirty="0"/>
              <a:t>Insert your image here</a:t>
            </a:r>
            <a:endParaRPr lang="en-MY" dirty="0"/>
          </a:p>
        </p:txBody>
      </p:sp>
    </p:spTree>
    <p:extLst>
      <p:ext uri="{BB962C8B-B14F-4D97-AF65-F5344CB8AC3E}">
        <p14:creationId xmlns:p14="http://schemas.microsoft.com/office/powerpoint/2010/main" val="325891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Device Mockup - Page Title 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4C2440-9867-45A5-A7B9-82F1D3CF53BB}"/>
              </a:ext>
            </a:extLst>
          </p:cNvPr>
          <p:cNvSpPr>
            <a:spLocks noGrp="1"/>
          </p:cNvSpPr>
          <p:nvPr>
            <p:ph type="pic" sz="quarter" idx="10" hasCustomPrompt="1"/>
          </p:nvPr>
        </p:nvSpPr>
        <p:spPr>
          <a:xfrm>
            <a:off x="791899" y="2036890"/>
            <a:ext cx="4243087" cy="571814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0017487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ice Mockup - Page Title 9.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rot="1800000">
            <a:off x="7131560" y="545639"/>
            <a:ext cx="5189913" cy="6668400"/>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Tree>
    <p:extLst>
      <p:ext uri="{BB962C8B-B14F-4D97-AF65-F5344CB8AC3E}">
        <p14:creationId xmlns:p14="http://schemas.microsoft.com/office/powerpoint/2010/main" val="25842374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vice Mockup - Page Title 9.2">
    <p:spTree>
      <p:nvGrpSpPr>
        <p:cNvPr id="1" name=""/>
        <p:cNvGrpSpPr/>
        <p:nvPr/>
      </p:nvGrpSpPr>
      <p:grpSpPr>
        <a:xfrm>
          <a:off x="0" y="0"/>
          <a:ext cx="0" cy="0"/>
          <a:chOff x="0" y="0"/>
          <a:chExt cx="0" cy="0"/>
        </a:xfrm>
      </p:grpSpPr>
      <p:sp>
        <p:nvSpPr>
          <p:cNvPr id="8" name="Picture Placeholder 4">
            <a:extLst>
              <a:ext uri="{FF2B5EF4-FFF2-40B4-BE49-F238E27FC236}">
                <a16:creationId xmlns:a16="http://schemas.microsoft.com/office/drawing/2014/main" id="{958B12F0-DFC4-448A-9151-2B66E71E1926}"/>
              </a:ext>
            </a:extLst>
          </p:cNvPr>
          <p:cNvSpPr>
            <a:spLocks noGrp="1"/>
          </p:cNvSpPr>
          <p:nvPr>
            <p:ph type="pic" sz="quarter" idx="10" hasCustomPrompt="1"/>
          </p:nvPr>
        </p:nvSpPr>
        <p:spPr>
          <a:xfrm>
            <a:off x="4032431" y="2306320"/>
            <a:ext cx="4126050" cy="3057538"/>
          </a:xfrm>
          <a:prstGeom prst="rect">
            <a:avLst/>
          </a:prstGeom>
          <a:pattFill prst="wdDnDiag">
            <a:fgClr>
              <a:schemeClr val="tx1">
                <a:lumMod val="25000"/>
                <a:lumOff val="75000"/>
              </a:schemeClr>
            </a:fgClr>
            <a:bgClr>
              <a:schemeClr val="bg1"/>
            </a:bgClr>
          </a:pattFill>
        </p:spPr>
        <p:txBody>
          <a:bodyPr anchor="ctr"/>
          <a:lstStyle>
            <a:lvl1pPr marL="0" indent="0" algn="ctr">
              <a:buNone/>
              <a:defRPr sz="2800">
                <a:solidFill>
                  <a:schemeClr val="tx1"/>
                </a:solidFill>
              </a:defRPr>
            </a:lvl1pPr>
          </a:lstStyle>
          <a:p>
            <a:r>
              <a:rPr lang="en-US" dirty="0"/>
              <a:t>I</a:t>
            </a:r>
            <a:r>
              <a:rPr lang="en-MY" dirty="0" err="1"/>
              <a:t>nsert</a:t>
            </a:r>
            <a:r>
              <a:rPr lang="en-MY" dirty="0"/>
              <a: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377373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Device Mockup - Page Title 10">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6424573" y="1937794"/>
            <a:ext cx="4928400" cy="27828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04689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ubtit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2002970"/>
            <a:ext cx="11125200" cy="2895601"/>
          </a:xfrm>
          <a:prstGeom prst="rect">
            <a:avLst/>
          </a:prstGeom>
          <a:pattFill prst="wdDnDiag">
            <a:fgClr>
              <a:schemeClr val="tx1">
                <a:lumMod val="25000"/>
                <a:lumOff val="7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5827698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evice Mockup - 10.1">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70F20B31-E928-4527-A463-5E89188AFBED}"/>
              </a:ext>
            </a:extLst>
          </p:cNvPr>
          <p:cNvSpPr>
            <a:spLocks noGrp="1"/>
          </p:cNvSpPr>
          <p:nvPr>
            <p:ph type="pic" sz="quarter" idx="11" hasCustomPrompt="1"/>
          </p:nvPr>
        </p:nvSpPr>
        <p:spPr>
          <a:xfrm>
            <a:off x="2137635" y="3180136"/>
            <a:ext cx="7954368" cy="44914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26184994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evice Mockup - Page Title 1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61440" y="2264311"/>
            <a:ext cx="4653279" cy="306004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3258666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ice Mockup - Page Title 12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52400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77198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Mockup - Page Title 1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12350"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0" name="Picture Placeholder 4">
            <a:extLst>
              <a:ext uri="{FF2B5EF4-FFF2-40B4-BE49-F238E27FC236}">
                <a16:creationId xmlns:a16="http://schemas.microsoft.com/office/drawing/2014/main" id="{CBD1EE7E-E7B4-4CEE-9767-31BC297DDAEE}"/>
              </a:ext>
            </a:extLst>
          </p:cNvPr>
          <p:cNvSpPr>
            <a:spLocks noGrp="1"/>
          </p:cNvSpPr>
          <p:nvPr>
            <p:ph type="pic" sz="quarter" idx="11" hasCustomPrompt="1"/>
          </p:nvPr>
        </p:nvSpPr>
        <p:spPr>
          <a:xfrm>
            <a:off x="3885533"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1" name="Picture Placeholder 4">
            <a:extLst>
              <a:ext uri="{FF2B5EF4-FFF2-40B4-BE49-F238E27FC236}">
                <a16:creationId xmlns:a16="http://schemas.microsoft.com/office/drawing/2014/main" id="{F16F9E1D-04FC-4B5F-9BF8-E774DF885BD5}"/>
              </a:ext>
            </a:extLst>
          </p:cNvPr>
          <p:cNvSpPr>
            <a:spLocks noGrp="1"/>
          </p:cNvSpPr>
          <p:nvPr>
            <p:ph type="pic" sz="quarter" idx="12" hasCustomPrompt="1"/>
          </p:nvPr>
        </p:nvSpPr>
        <p:spPr>
          <a:xfrm>
            <a:off x="6458716"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2" name="Picture Placeholder 4">
            <a:extLst>
              <a:ext uri="{FF2B5EF4-FFF2-40B4-BE49-F238E27FC236}">
                <a16:creationId xmlns:a16="http://schemas.microsoft.com/office/drawing/2014/main" id="{E3BB0BE5-7BD6-4163-BB00-6E829D56C2CE}"/>
              </a:ext>
            </a:extLst>
          </p:cNvPr>
          <p:cNvSpPr>
            <a:spLocks noGrp="1"/>
          </p:cNvSpPr>
          <p:nvPr>
            <p:ph type="pic" sz="quarter" idx="13" hasCustomPrompt="1"/>
          </p:nvPr>
        </p:nvSpPr>
        <p:spPr>
          <a:xfrm>
            <a:off x="9031899" y="1773750"/>
            <a:ext cx="1905000" cy="411270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342830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Mockup - Page Title 1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933033" y="1952625"/>
            <a:ext cx="6334792" cy="2952750"/>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551583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Mockup - Page Title 1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2031333"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13" name="Picture Placeholder 4">
            <a:extLst>
              <a:ext uri="{FF2B5EF4-FFF2-40B4-BE49-F238E27FC236}">
                <a16:creationId xmlns:a16="http://schemas.microsoft.com/office/drawing/2014/main" id="{871859FF-4745-4B4E-B23E-22791E900464}"/>
              </a:ext>
            </a:extLst>
          </p:cNvPr>
          <p:cNvSpPr>
            <a:spLocks noGrp="1"/>
          </p:cNvSpPr>
          <p:nvPr>
            <p:ph type="pic" sz="quarter" idx="11" hasCustomPrompt="1"/>
          </p:nvPr>
        </p:nvSpPr>
        <p:spPr>
          <a:xfrm>
            <a:off x="7644054" y="1831452"/>
            <a:ext cx="2557716" cy="5521848"/>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8810199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Mockup - Page Title 17">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015332" y="1886993"/>
            <a:ext cx="3937667" cy="8501021"/>
          </a:xfrm>
          <a:prstGeom prst="roundRect">
            <a:avLst>
              <a:gd name="adj" fmla="val 10167"/>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028466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Mockup - Page Title 18">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428332" y="919504"/>
            <a:ext cx="5347368" cy="33984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596305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ckup - Page Title 19">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842168" y="1591190"/>
            <a:ext cx="6363368" cy="40442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074144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Device Mockup - Page Title 20">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3568032" y="2276990"/>
            <a:ext cx="5029868" cy="319671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123104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Righ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6096000" y="0"/>
            <a:ext cx="6096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336056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evice Mockup - Page Title 2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320134"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6972300" y="2035019"/>
            <a:ext cx="3899566" cy="247835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9643663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evice Mockup - Page Title 22">
    <p:spTree>
      <p:nvGrpSpPr>
        <p:cNvPr id="1" name=""/>
        <p:cNvGrpSpPr/>
        <p:nvPr/>
      </p:nvGrpSpPr>
      <p:grpSpPr>
        <a:xfrm>
          <a:off x="0" y="0"/>
          <a:ext cx="0" cy="0"/>
          <a:chOff x="0" y="0"/>
          <a:chExt cx="0" cy="0"/>
        </a:xfrm>
      </p:grpSpPr>
      <p:sp>
        <p:nvSpPr>
          <p:cNvPr id="10" name="Picture Placeholder 4">
            <a:extLst>
              <a:ext uri="{FF2B5EF4-FFF2-40B4-BE49-F238E27FC236}">
                <a16:creationId xmlns:a16="http://schemas.microsoft.com/office/drawing/2014/main" id="{F5C40E58-FFE4-4E62-90CB-83D9EA220E1F}"/>
              </a:ext>
            </a:extLst>
          </p:cNvPr>
          <p:cNvSpPr>
            <a:spLocks noGrp="1"/>
          </p:cNvSpPr>
          <p:nvPr>
            <p:ph type="pic" sz="quarter" idx="11" hasCustomPrompt="1"/>
          </p:nvPr>
        </p:nvSpPr>
        <p:spPr>
          <a:xfrm>
            <a:off x="5867399" y="2073118"/>
            <a:ext cx="5410597" cy="3438681"/>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6" name="Title 1">
            <a:extLst>
              <a:ext uri="{FF2B5EF4-FFF2-40B4-BE49-F238E27FC236}">
                <a16:creationId xmlns:a16="http://schemas.microsoft.com/office/drawing/2014/main" id="{82E17C15-FFFF-44DC-A4EF-80C163813D27}"/>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7" name="Subtitle 2">
            <a:extLst>
              <a:ext uri="{FF2B5EF4-FFF2-40B4-BE49-F238E27FC236}">
                <a16:creationId xmlns:a16="http://schemas.microsoft.com/office/drawing/2014/main" id="{4665E4DE-2F35-4EAF-9BCE-E8152CFBF5AF}"/>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99294665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atch Mockup">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5" name="Picture Placeholder 24">
            <a:extLst>
              <a:ext uri="{FF2B5EF4-FFF2-40B4-BE49-F238E27FC236}">
                <a16:creationId xmlns:a16="http://schemas.microsoft.com/office/drawing/2014/main" id="{BDAC8895-349F-4412-ADA2-C933204DF6BC}"/>
              </a:ext>
            </a:extLst>
          </p:cNvPr>
          <p:cNvSpPr>
            <a:spLocks noGrp="1"/>
          </p:cNvSpPr>
          <p:nvPr>
            <p:ph type="pic" sz="quarter" idx="10" hasCustomPrompt="1"/>
          </p:nvPr>
        </p:nvSpPr>
        <p:spPr>
          <a:xfrm>
            <a:off x="1029677"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6" name="Picture Placeholder 25">
            <a:extLst>
              <a:ext uri="{FF2B5EF4-FFF2-40B4-BE49-F238E27FC236}">
                <a16:creationId xmlns:a16="http://schemas.microsoft.com/office/drawing/2014/main" id="{E1A3559F-4A5C-4B81-9640-31BF6C96A65A}"/>
              </a:ext>
            </a:extLst>
          </p:cNvPr>
          <p:cNvSpPr>
            <a:spLocks noGrp="1"/>
          </p:cNvSpPr>
          <p:nvPr>
            <p:ph type="pic" sz="quarter" idx="11" hasCustomPrompt="1"/>
          </p:nvPr>
        </p:nvSpPr>
        <p:spPr>
          <a:xfrm>
            <a:off x="3827671"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7" name="Picture Placeholder 26">
            <a:extLst>
              <a:ext uri="{FF2B5EF4-FFF2-40B4-BE49-F238E27FC236}">
                <a16:creationId xmlns:a16="http://schemas.microsoft.com/office/drawing/2014/main" id="{2D174C91-5F33-4165-ABC0-CAD0B821C4B2}"/>
              </a:ext>
            </a:extLst>
          </p:cNvPr>
          <p:cNvSpPr>
            <a:spLocks noGrp="1"/>
          </p:cNvSpPr>
          <p:nvPr>
            <p:ph type="pic" sz="quarter" idx="12" hasCustomPrompt="1"/>
          </p:nvPr>
        </p:nvSpPr>
        <p:spPr>
          <a:xfrm>
            <a:off x="6642598"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
        <p:nvSpPr>
          <p:cNvPr id="28" name="Picture Placeholder 27">
            <a:extLst>
              <a:ext uri="{FF2B5EF4-FFF2-40B4-BE49-F238E27FC236}">
                <a16:creationId xmlns:a16="http://schemas.microsoft.com/office/drawing/2014/main" id="{A98CE558-3705-4DBE-9F12-DD9DA37DEC72}"/>
              </a:ext>
            </a:extLst>
          </p:cNvPr>
          <p:cNvSpPr>
            <a:spLocks noGrp="1"/>
          </p:cNvSpPr>
          <p:nvPr>
            <p:ph type="pic" sz="quarter" idx="13" hasCustomPrompt="1"/>
          </p:nvPr>
        </p:nvSpPr>
        <p:spPr>
          <a:xfrm>
            <a:off x="9457525" y="2724486"/>
            <a:ext cx="1463040" cy="1783080"/>
          </a:xfrm>
          <a:custGeom>
            <a:avLst/>
            <a:gdLst>
              <a:gd name="connsiteX0" fmla="*/ 227885 w 1463040"/>
              <a:gd name="connsiteY0" fmla="*/ 0 h 1783080"/>
              <a:gd name="connsiteX1" fmla="*/ 1235155 w 1463040"/>
              <a:gd name="connsiteY1" fmla="*/ 0 h 1783080"/>
              <a:gd name="connsiteX2" fmla="*/ 1265711 w 1463040"/>
              <a:gd name="connsiteY2" fmla="*/ 3080 h 1783080"/>
              <a:gd name="connsiteX3" fmla="*/ 1458566 w 1463040"/>
              <a:gd name="connsiteY3" fmla="*/ 195936 h 1783080"/>
              <a:gd name="connsiteX4" fmla="*/ 1463040 w 1463040"/>
              <a:gd name="connsiteY4" fmla="*/ 240319 h 1783080"/>
              <a:gd name="connsiteX5" fmla="*/ 1463040 w 1463040"/>
              <a:gd name="connsiteY5" fmla="*/ 1542761 h 1783080"/>
              <a:gd name="connsiteX6" fmla="*/ 1458566 w 1463040"/>
              <a:gd name="connsiteY6" fmla="*/ 1587144 h 1783080"/>
              <a:gd name="connsiteX7" fmla="*/ 1265711 w 1463040"/>
              <a:gd name="connsiteY7" fmla="*/ 1780000 h 1783080"/>
              <a:gd name="connsiteX8" fmla="*/ 1235155 w 1463040"/>
              <a:gd name="connsiteY8" fmla="*/ 1783080 h 1783080"/>
              <a:gd name="connsiteX9" fmla="*/ 227885 w 1463040"/>
              <a:gd name="connsiteY9" fmla="*/ 1783080 h 1783080"/>
              <a:gd name="connsiteX10" fmla="*/ 197330 w 1463040"/>
              <a:gd name="connsiteY10" fmla="*/ 1780000 h 1783080"/>
              <a:gd name="connsiteX11" fmla="*/ 4474 w 1463040"/>
              <a:gd name="connsiteY11" fmla="*/ 1587144 h 1783080"/>
              <a:gd name="connsiteX12" fmla="*/ 0 w 1463040"/>
              <a:gd name="connsiteY12" fmla="*/ 1542761 h 1783080"/>
              <a:gd name="connsiteX13" fmla="*/ 0 w 1463040"/>
              <a:gd name="connsiteY13" fmla="*/ 240319 h 1783080"/>
              <a:gd name="connsiteX14" fmla="*/ 4474 w 1463040"/>
              <a:gd name="connsiteY14" fmla="*/ 195936 h 1783080"/>
              <a:gd name="connsiteX15" fmla="*/ 197330 w 1463040"/>
              <a:gd name="connsiteY15" fmla="*/ 3080 h 178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3040" h="1783080">
                <a:moveTo>
                  <a:pt x="227885" y="0"/>
                </a:moveTo>
                <a:lnTo>
                  <a:pt x="1235155" y="0"/>
                </a:lnTo>
                <a:lnTo>
                  <a:pt x="1265711" y="3080"/>
                </a:lnTo>
                <a:cubicBezTo>
                  <a:pt x="1362513" y="22889"/>
                  <a:pt x="1438757" y="99133"/>
                  <a:pt x="1458566" y="195936"/>
                </a:cubicBezTo>
                <a:lnTo>
                  <a:pt x="1463040" y="240319"/>
                </a:lnTo>
                <a:lnTo>
                  <a:pt x="1463040" y="1542761"/>
                </a:lnTo>
                <a:lnTo>
                  <a:pt x="1458566" y="1587144"/>
                </a:lnTo>
                <a:cubicBezTo>
                  <a:pt x="1438757" y="1683947"/>
                  <a:pt x="1362513" y="1760191"/>
                  <a:pt x="1265711" y="1780000"/>
                </a:cubicBezTo>
                <a:lnTo>
                  <a:pt x="1235155" y="1783080"/>
                </a:lnTo>
                <a:lnTo>
                  <a:pt x="227885" y="1783080"/>
                </a:lnTo>
                <a:lnTo>
                  <a:pt x="197330" y="1780000"/>
                </a:lnTo>
                <a:cubicBezTo>
                  <a:pt x="100527" y="1760191"/>
                  <a:pt x="24283" y="1683947"/>
                  <a:pt x="4474" y="1587144"/>
                </a:cubicBezTo>
                <a:lnTo>
                  <a:pt x="0" y="1542761"/>
                </a:lnTo>
                <a:lnTo>
                  <a:pt x="0" y="240319"/>
                </a:lnTo>
                <a:lnTo>
                  <a:pt x="4474" y="195936"/>
                </a:lnTo>
                <a:cubicBezTo>
                  <a:pt x="24283" y="99133"/>
                  <a:pt x="100527" y="22889"/>
                  <a:pt x="197330" y="308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600">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3988029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vice Mockup - Page Title 1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1180618" y="1741506"/>
            <a:ext cx="6887998" cy="38769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7732090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Device Mockup with Backgrou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2085976" y="1228725"/>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1063134041"/>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Device Mockup with Backgroud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12192000" cy="486228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4DF346F-6402-4A4D-9E35-443858EE99A3}"/>
              </a:ext>
            </a:extLst>
          </p:cNvPr>
          <p:cNvSpPr>
            <a:spLocks noGrp="1"/>
          </p:cNvSpPr>
          <p:nvPr>
            <p:ph type="pic" sz="quarter" idx="11" hasCustomPrompt="1"/>
          </p:nvPr>
        </p:nvSpPr>
        <p:spPr>
          <a:xfrm>
            <a:off x="-1143000" y="1384300"/>
            <a:ext cx="6400800" cy="40513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3958212797"/>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7" name="Picture Placeholder 4">
            <a:extLst>
              <a:ext uri="{FF2B5EF4-FFF2-40B4-BE49-F238E27FC236}">
                <a16:creationId xmlns:a16="http://schemas.microsoft.com/office/drawing/2014/main" id="{C0AA56A4-EDF3-45D7-9140-3F3A0D39A89E}"/>
              </a:ext>
            </a:extLst>
          </p:cNvPr>
          <p:cNvSpPr>
            <a:spLocks noGrp="1"/>
          </p:cNvSpPr>
          <p:nvPr>
            <p:ph type="pic" sz="quarter" idx="11" hasCustomPrompt="1"/>
          </p:nvPr>
        </p:nvSpPr>
        <p:spPr>
          <a:xfrm>
            <a:off x="7861300" y="1004887"/>
            <a:ext cx="2286000" cy="4848225"/>
          </a:xfrm>
          <a:prstGeom prst="roundRect">
            <a:avLst>
              <a:gd name="adj" fmla="val 750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2982277027"/>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Device Mockup with Backgroud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DC30AC0-F60B-48F3-AF96-3C76B04353FE}"/>
              </a:ext>
            </a:extLst>
          </p:cNvPr>
          <p:cNvSpPr>
            <a:spLocks noGrp="1"/>
          </p:cNvSpPr>
          <p:nvPr>
            <p:ph type="pic" sz="quarter" idx="10" hasCustomPrompt="1"/>
          </p:nvPr>
        </p:nvSpPr>
        <p:spPr>
          <a:xfrm>
            <a:off x="0" y="0"/>
            <a:ext cx="90043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
        <p:nvSpPr>
          <p:cNvPr id="4" name="Picture Placeholder 4">
            <a:extLst>
              <a:ext uri="{FF2B5EF4-FFF2-40B4-BE49-F238E27FC236}">
                <a16:creationId xmlns:a16="http://schemas.microsoft.com/office/drawing/2014/main" id="{0A9F23D8-7EBB-4DD0-915F-71A388D65FCB}"/>
              </a:ext>
            </a:extLst>
          </p:cNvPr>
          <p:cNvSpPr>
            <a:spLocks noGrp="1"/>
          </p:cNvSpPr>
          <p:nvPr>
            <p:ph type="pic" sz="quarter" idx="11" hasCustomPrompt="1"/>
          </p:nvPr>
        </p:nvSpPr>
        <p:spPr>
          <a:xfrm>
            <a:off x="6683102" y="1779580"/>
            <a:ext cx="4626637" cy="292836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US" dirty="0"/>
              <a:t>Insert your image here</a:t>
            </a:r>
            <a:endParaRPr lang="en-MY" dirty="0"/>
          </a:p>
        </p:txBody>
      </p:sp>
    </p:spTree>
    <p:extLst>
      <p:ext uri="{BB962C8B-B14F-4D97-AF65-F5344CB8AC3E}">
        <p14:creationId xmlns:p14="http://schemas.microsoft.com/office/powerpoint/2010/main" val="403370791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Device Mockup - Pag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554685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Gantt Chart - Imag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AE9CAA70-475F-4852-9832-842B7F6A1A18}"/>
              </a:ext>
            </a:extLst>
          </p:cNvPr>
          <p:cNvSpPr>
            <a:spLocks noGrp="1"/>
          </p:cNvSpPr>
          <p:nvPr>
            <p:ph type="pic" sz="quarter" idx="10" hasCustomPrompt="1"/>
          </p:nvPr>
        </p:nvSpPr>
        <p:spPr>
          <a:xfrm>
            <a:off x="364984" y="256478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8" name="Picture Placeholder 16">
            <a:extLst>
              <a:ext uri="{FF2B5EF4-FFF2-40B4-BE49-F238E27FC236}">
                <a16:creationId xmlns:a16="http://schemas.microsoft.com/office/drawing/2014/main" id="{5CFD7B86-D2C3-4737-8CDD-1C0EB569FCD7}"/>
              </a:ext>
            </a:extLst>
          </p:cNvPr>
          <p:cNvSpPr>
            <a:spLocks noGrp="1"/>
          </p:cNvSpPr>
          <p:nvPr>
            <p:ph type="pic" sz="quarter" idx="11" hasCustomPrompt="1"/>
          </p:nvPr>
        </p:nvSpPr>
        <p:spPr>
          <a:xfrm>
            <a:off x="364984" y="3182879"/>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19" name="Picture Placeholder 16">
            <a:extLst>
              <a:ext uri="{FF2B5EF4-FFF2-40B4-BE49-F238E27FC236}">
                <a16:creationId xmlns:a16="http://schemas.microsoft.com/office/drawing/2014/main" id="{042AF60C-CF1E-40A9-8D3D-BCBF81728CE6}"/>
              </a:ext>
            </a:extLst>
          </p:cNvPr>
          <p:cNvSpPr>
            <a:spLocks noGrp="1"/>
          </p:cNvSpPr>
          <p:nvPr>
            <p:ph type="pic" sz="quarter" idx="12" hasCustomPrompt="1"/>
          </p:nvPr>
        </p:nvSpPr>
        <p:spPr>
          <a:xfrm>
            <a:off x="363707" y="3819583"/>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0" name="Picture Placeholder 16">
            <a:extLst>
              <a:ext uri="{FF2B5EF4-FFF2-40B4-BE49-F238E27FC236}">
                <a16:creationId xmlns:a16="http://schemas.microsoft.com/office/drawing/2014/main" id="{5FB262FE-4934-444B-B452-00C7428688F5}"/>
              </a:ext>
            </a:extLst>
          </p:cNvPr>
          <p:cNvSpPr>
            <a:spLocks noGrp="1"/>
          </p:cNvSpPr>
          <p:nvPr>
            <p:ph type="pic" sz="quarter" idx="13" hasCustomPrompt="1"/>
          </p:nvPr>
        </p:nvSpPr>
        <p:spPr>
          <a:xfrm>
            <a:off x="363707" y="4437677"/>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1" name="Picture Placeholder 16">
            <a:extLst>
              <a:ext uri="{FF2B5EF4-FFF2-40B4-BE49-F238E27FC236}">
                <a16:creationId xmlns:a16="http://schemas.microsoft.com/office/drawing/2014/main" id="{834D1F36-D1A2-447C-A696-225A8C9F5A7A}"/>
              </a:ext>
            </a:extLst>
          </p:cNvPr>
          <p:cNvSpPr>
            <a:spLocks noGrp="1"/>
          </p:cNvSpPr>
          <p:nvPr>
            <p:ph type="pic" sz="quarter" idx="14" hasCustomPrompt="1"/>
          </p:nvPr>
        </p:nvSpPr>
        <p:spPr>
          <a:xfrm>
            <a:off x="362430" y="5074381"/>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22" name="Picture Placeholder 16">
            <a:extLst>
              <a:ext uri="{FF2B5EF4-FFF2-40B4-BE49-F238E27FC236}">
                <a16:creationId xmlns:a16="http://schemas.microsoft.com/office/drawing/2014/main" id="{F5BD4EF0-8E44-4D39-8700-E34507910126}"/>
              </a:ext>
            </a:extLst>
          </p:cNvPr>
          <p:cNvSpPr>
            <a:spLocks noGrp="1"/>
          </p:cNvSpPr>
          <p:nvPr>
            <p:ph type="pic" sz="quarter" idx="15" hasCustomPrompt="1"/>
          </p:nvPr>
        </p:nvSpPr>
        <p:spPr>
          <a:xfrm>
            <a:off x="362430" y="5692475"/>
            <a:ext cx="457200" cy="457200"/>
          </a:xfrm>
          <a:prstGeom prst="roundRect">
            <a:avLst/>
          </a:prstGeom>
          <a:pattFill prst="wdDnDiag">
            <a:fgClr>
              <a:schemeClr val="tx1">
                <a:lumMod val="25000"/>
                <a:lumOff val="75000"/>
              </a:schemeClr>
            </a:fgClr>
            <a:bgClr>
              <a:schemeClr val="bg1"/>
            </a:bgClr>
          </a:pattFill>
        </p:spPr>
        <p:txBody>
          <a:bodyPr anchor="ctr"/>
          <a:lstStyle>
            <a:lvl1pPr algn="ctr">
              <a:buNone/>
              <a:defRPr sz="6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9701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Left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6096000" cy="6858000"/>
          </a:xfrm>
          <a:prstGeom prst="rect">
            <a:avLst/>
          </a:prstGeom>
          <a:pattFill prst="wdDnDiag">
            <a:fgClr>
              <a:schemeClr val="bg1">
                <a:lumMod val="8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4691484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antt Chart - Image 2">
    <p:spTree>
      <p:nvGrpSpPr>
        <p:cNvPr id="1" name=""/>
        <p:cNvGrpSpPr/>
        <p:nvPr/>
      </p:nvGrpSpPr>
      <p:grpSpPr>
        <a:xfrm>
          <a:off x="0" y="0"/>
          <a:ext cx="0" cy="0"/>
          <a:chOff x="0" y="0"/>
          <a:chExt cx="0" cy="0"/>
        </a:xfrm>
      </p:grpSpPr>
      <p:sp>
        <p:nvSpPr>
          <p:cNvPr id="27" name="Picture Placeholder 16">
            <a:extLst>
              <a:ext uri="{FF2B5EF4-FFF2-40B4-BE49-F238E27FC236}">
                <a16:creationId xmlns:a16="http://schemas.microsoft.com/office/drawing/2014/main" id="{80655835-718E-45C2-8118-17DAB95011E0}"/>
              </a:ext>
            </a:extLst>
          </p:cNvPr>
          <p:cNvSpPr>
            <a:spLocks noGrp="1"/>
          </p:cNvSpPr>
          <p:nvPr>
            <p:ph type="pic" sz="quarter" idx="10" hasCustomPrompt="1"/>
          </p:nvPr>
        </p:nvSpPr>
        <p:spPr>
          <a:xfrm>
            <a:off x="1037080" y="265903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8" name="Picture Placeholder 16">
            <a:extLst>
              <a:ext uri="{FF2B5EF4-FFF2-40B4-BE49-F238E27FC236}">
                <a16:creationId xmlns:a16="http://schemas.microsoft.com/office/drawing/2014/main" id="{219F13BC-EE52-4722-B4E1-E89554DB1043}"/>
              </a:ext>
            </a:extLst>
          </p:cNvPr>
          <p:cNvSpPr>
            <a:spLocks noGrp="1"/>
          </p:cNvSpPr>
          <p:nvPr>
            <p:ph type="pic" sz="quarter" idx="16" hasCustomPrompt="1"/>
          </p:nvPr>
        </p:nvSpPr>
        <p:spPr>
          <a:xfrm>
            <a:off x="1028788" y="329452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29" name="Picture Placeholder 16">
            <a:extLst>
              <a:ext uri="{FF2B5EF4-FFF2-40B4-BE49-F238E27FC236}">
                <a16:creationId xmlns:a16="http://schemas.microsoft.com/office/drawing/2014/main" id="{07D1E21B-3D6E-4689-B332-96A15BF63FFD}"/>
              </a:ext>
            </a:extLst>
          </p:cNvPr>
          <p:cNvSpPr>
            <a:spLocks noGrp="1"/>
          </p:cNvSpPr>
          <p:nvPr>
            <p:ph type="pic" sz="quarter" idx="17" hasCustomPrompt="1"/>
          </p:nvPr>
        </p:nvSpPr>
        <p:spPr>
          <a:xfrm>
            <a:off x="2557014" y="398079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0" name="Picture Placeholder 16">
            <a:extLst>
              <a:ext uri="{FF2B5EF4-FFF2-40B4-BE49-F238E27FC236}">
                <a16:creationId xmlns:a16="http://schemas.microsoft.com/office/drawing/2014/main" id="{9E0A6D63-1689-45D1-B9D4-902BE8A3CF05}"/>
              </a:ext>
            </a:extLst>
          </p:cNvPr>
          <p:cNvSpPr>
            <a:spLocks noGrp="1"/>
          </p:cNvSpPr>
          <p:nvPr>
            <p:ph type="pic" sz="quarter" idx="18" hasCustomPrompt="1"/>
          </p:nvPr>
        </p:nvSpPr>
        <p:spPr>
          <a:xfrm>
            <a:off x="4022427" y="4616617"/>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1" name="Picture Placeholder 16">
            <a:extLst>
              <a:ext uri="{FF2B5EF4-FFF2-40B4-BE49-F238E27FC236}">
                <a16:creationId xmlns:a16="http://schemas.microsoft.com/office/drawing/2014/main" id="{4A32DFA3-9DE7-4302-8E4C-7D3FD1850188}"/>
              </a:ext>
            </a:extLst>
          </p:cNvPr>
          <p:cNvSpPr>
            <a:spLocks noGrp="1"/>
          </p:cNvSpPr>
          <p:nvPr>
            <p:ph type="pic" sz="quarter" idx="19" hasCustomPrompt="1"/>
          </p:nvPr>
        </p:nvSpPr>
        <p:spPr>
          <a:xfrm>
            <a:off x="2557014" y="5265712"/>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2" name="Picture Placeholder 16">
            <a:extLst>
              <a:ext uri="{FF2B5EF4-FFF2-40B4-BE49-F238E27FC236}">
                <a16:creationId xmlns:a16="http://schemas.microsoft.com/office/drawing/2014/main" id="{B11257A7-82E3-431F-BFD0-AB7EE11FA626}"/>
              </a:ext>
            </a:extLst>
          </p:cNvPr>
          <p:cNvSpPr>
            <a:spLocks noGrp="1"/>
          </p:cNvSpPr>
          <p:nvPr>
            <p:ph type="pic" sz="quarter" idx="20" hasCustomPrompt="1"/>
          </p:nvPr>
        </p:nvSpPr>
        <p:spPr>
          <a:xfrm>
            <a:off x="4052446" y="5901841"/>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3" name="Picture Placeholder 16">
            <a:extLst>
              <a:ext uri="{FF2B5EF4-FFF2-40B4-BE49-F238E27FC236}">
                <a16:creationId xmlns:a16="http://schemas.microsoft.com/office/drawing/2014/main" id="{01113949-4675-469F-BAF8-BEF3EA355F93}"/>
              </a:ext>
            </a:extLst>
          </p:cNvPr>
          <p:cNvSpPr>
            <a:spLocks noGrp="1"/>
          </p:cNvSpPr>
          <p:nvPr>
            <p:ph type="pic" sz="quarter" idx="21" hasCustomPrompt="1"/>
          </p:nvPr>
        </p:nvSpPr>
        <p:spPr>
          <a:xfrm>
            <a:off x="7139776" y="2633578"/>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4" name="Picture Placeholder 16">
            <a:extLst>
              <a:ext uri="{FF2B5EF4-FFF2-40B4-BE49-F238E27FC236}">
                <a16:creationId xmlns:a16="http://schemas.microsoft.com/office/drawing/2014/main" id="{BDC82B4A-B69B-4D78-BF33-5F81B2707952}"/>
              </a:ext>
            </a:extLst>
          </p:cNvPr>
          <p:cNvSpPr>
            <a:spLocks noGrp="1"/>
          </p:cNvSpPr>
          <p:nvPr>
            <p:ph type="pic" sz="quarter" idx="22" hasCustomPrompt="1"/>
          </p:nvPr>
        </p:nvSpPr>
        <p:spPr>
          <a:xfrm>
            <a:off x="7732746" y="5923826"/>
            <a:ext cx="365760" cy="365760"/>
          </a:xfrm>
          <a:prstGeom prst="roundRect">
            <a:avLst/>
          </a:prstGeom>
          <a:pattFill prst="wdDnDiag">
            <a:fgClr>
              <a:schemeClr val="tx1">
                <a:lumMod val="25000"/>
                <a:lumOff val="75000"/>
              </a:schemeClr>
            </a:fgClr>
            <a:bgClr>
              <a:schemeClr val="bg1"/>
            </a:bgClr>
          </a:pattFill>
        </p:spPr>
        <p:txBody>
          <a:bodyPr anchor="ctr"/>
          <a:lstStyle>
            <a:lvl1pPr algn="ctr">
              <a:buNone/>
              <a:defRPr sz="400"/>
            </a:lvl1pPr>
          </a:lstStyle>
          <a:p>
            <a:r>
              <a:rPr lang="en-US"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50622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losing - Image right Small">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8124000" y="0"/>
            <a:ext cx="4068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5471322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losing - Image right Big">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EA001B6B-61E7-449B-995B-5BB71D1D3412}"/>
              </a:ext>
            </a:extLst>
          </p:cNvPr>
          <p:cNvSpPr>
            <a:spLocks noGrp="1"/>
          </p:cNvSpPr>
          <p:nvPr>
            <p:ph type="pic" sz="quarter" idx="11" hasCustomPrompt="1"/>
          </p:nvPr>
        </p:nvSpPr>
        <p:spPr>
          <a:xfrm>
            <a:off x="4068000" y="0"/>
            <a:ext cx="8124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3489561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 Landscap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4572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850780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Closing - Landscap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4297679"/>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9814817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Closing - Landscape Image 3">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332508" y="290945"/>
            <a:ext cx="11521441" cy="5303520"/>
          </a:xfrm>
          <a:prstGeom prst="roundRect">
            <a:avLst>
              <a:gd name="adj" fmla="val 2741"/>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31741700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Closing - Landscape Image 4">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8978899"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7981524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Closing - Image right Small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5285F1E1-418A-4F38-BDF5-3FFD16E0C3DD}"/>
              </a:ext>
            </a:extLst>
          </p:cNvPr>
          <p:cNvSpPr>
            <a:spLocks noGrp="1"/>
          </p:cNvSpPr>
          <p:nvPr>
            <p:ph type="pic" sz="quarter" idx="10" hasCustomPrompt="1"/>
          </p:nvPr>
        </p:nvSpPr>
        <p:spPr>
          <a:xfrm>
            <a:off x="7057200" y="609600"/>
            <a:ext cx="4664900" cy="5651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28017120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ervice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1170850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ervice Image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58C30A5B-9ABD-4A54-A8B8-FBEAAD0C9D49}"/>
              </a:ext>
            </a:extLst>
          </p:cNvPr>
          <p:cNvSpPr>
            <a:spLocks noGrp="1"/>
          </p:cNvSpPr>
          <p:nvPr>
            <p:ph type="pic" sz="quarter" idx="12" hasCustomPrompt="1"/>
          </p:nvPr>
        </p:nvSpPr>
        <p:spPr>
          <a:xfrm>
            <a:off x="929951" y="1017725"/>
            <a:ext cx="10332098" cy="2339835"/>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668278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Center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bg1">
                <a:lumMod val="85000"/>
              </a:schemeClr>
            </a:fgClr>
            <a:bgClr>
              <a:schemeClr val="bg1"/>
            </a:bgClr>
          </a:pattFill>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15522286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ervice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495800" y="1828800"/>
            <a:ext cx="3200400" cy="3200400"/>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25" name="Picture Placeholder 8">
            <a:extLst>
              <a:ext uri="{FF2B5EF4-FFF2-40B4-BE49-F238E27FC236}">
                <a16:creationId xmlns:a16="http://schemas.microsoft.com/office/drawing/2014/main" id="{86CCFE5E-4465-478F-AD56-3075ADA085AB}"/>
              </a:ext>
            </a:extLst>
          </p:cNvPr>
          <p:cNvSpPr>
            <a:spLocks noGrp="1"/>
          </p:cNvSpPr>
          <p:nvPr>
            <p:ph type="pic" sz="quarter" idx="11" hasCustomPrompt="1"/>
          </p:nvPr>
        </p:nvSpPr>
        <p:spPr>
          <a:xfrm>
            <a:off x="2595753" y="659275"/>
            <a:ext cx="1371600" cy="13716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400"/>
            </a:lvl1pPr>
          </a:lstStyle>
          <a:p>
            <a:r>
              <a:rPr lang="en-US" dirty="0"/>
              <a:t>Image</a:t>
            </a:r>
          </a:p>
        </p:txBody>
      </p:sp>
      <p:sp>
        <p:nvSpPr>
          <p:cNvPr id="26" name="Picture Placeholder 8">
            <a:extLst>
              <a:ext uri="{FF2B5EF4-FFF2-40B4-BE49-F238E27FC236}">
                <a16:creationId xmlns:a16="http://schemas.microsoft.com/office/drawing/2014/main" id="{9AF4D747-5049-455A-821A-26743DF45B90}"/>
              </a:ext>
            </a:extLst>
          </p:cNvPr>
          <p:cNvSpPr>
            <a:spLocks noGrp="1"/>
          </p:cNvSpPr>
          <p:nvPr>
            <p:ph type="pic" sz="quarter" idx="12" hasCustomPrompt="1"/>
          </p:nvPr>
        </p:nvSpPr>
        <p:spPr>
          <a:xfrm>
            <a:off x="1643605" y="2743200"/>
            <a:ext cx="1371600" cy="13716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400"/>
            </a:lvl1pPr>
          </a:lstStyle>
          <a:p>
            <a:r>
              <a:rPr lang="en-US" dirty="0"/>
              <a:t>Image</a:t>
            </a:r>
          </a:p>
        </p:txBody>
      </p:sp>
      <p:sp>
        <p:nvSpPr>
          <p:cNvPr id="27" name="Picture Placeholder 8">
            <a:extLst>
              <a:ext uri="{FF2B5EF4-FFF2-40B4-BE49-F238E27FC236}">
                <a16:creationId xmlns:a16="http://schemas.microsoft.com/office/drawing/2014/main" id="{F54EE46D-6F7C-48A1-9B53-A0F9B48B8821}"/>
              </a:ext>
            </a:extLst>
          </p:cNvPr>
          <p:cNvSpPr>
            <a:spLocks noGrp="1"/>
          </p:cNvSpPr>
          <p:nvPr>
            <p:ph type="pic" sz="quarter" idx="13" hasCustomPrompt="1"/>
          </p:nvPr>
        </p:nvSpPr>
        <p:spPr>
          <a:xfrm>
            <a:off x="2595753" y="4819649"/>
            <a:ext cx="1371600" cy="13716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400"/>
            </a:lvl1pPr>
          </a:lstStyle>
          <a:p>
            <a:r>
              <a:rPr lang="en-US" dirty="0"/>
              <a:t>Image</a:t>
            </a:r>
          </a:p>
        </p:txBody>
      </p:sp>
      <p:sp>
        <p:nvSpPr>
          <p:cNvPr id="28" name="Picture Placeholder 8">
            <a:extLst>
              <a:ext uri="{FF2B5EF4-FFF2-40B4-BE49-F238E27FC236}">
                <a16:creationId xmlns:a16="http://schemas.microsoft.com/office/drawing/2014/main" id="{7063917B-42F6-4602-8015-828D2A65B3E4}"/>
              </a:ext>
            </a:extLst>
          </p:cNvPr>
          <p:cNvSpPr>
            <a:spLocks noGrp="1"/>
          </p:cNvSpPr>
          <p:nvPr>
            <p:ph type="pic" sz="quarter" idx="14" hasCustomPrompt="1"/>
          </p:nvPr>
        </p:nvSpPr>
        <p:spPr>
          <a:xfrm>
            <a:off x="8211403" y="659275"/>
            <a:ext cx="1371600" cy="1371600"/>
          </a:xfrm>
          <a:prstGeom prst="ellipse">
            <a:avLst/>
          </a:prstGeom>
          <a:pattFill prst="wdDnDiag">
            <a:fgClr>
              <a:schemeClr val="tx1">
                <a:lumMod val="25000"/>
                <a:lumOff val="75000"/>
              </a:schemeClr>
            </a:fgClr>
            <a:bgClr>
              <a:schemeClr val="bg1"/>
            </a:bgClr>
          </a:pattFill>
          <a:ln w="63500">
            <a:solidFill>
              <a:schemeClr val="accent6"/>
            </a:solidFill>
          </a:ln>
        </p:spPr>
        <p:txBody>
          <a:bodyPr anchor="ctr"/>
          <a:lstStyle>
            <a:lvl1pPr algn="ctr">
              <a:buNone/>
              <a:defRPr sz="1400"/>
            </a:lvl1pPr>
          </a:lstStyle>
          <a:p>
            <a:r>
              <a:rPr lang="en-US" dirty="0"/>
              <a:t>Image</a:t>
            </a:r>
          </a:p>
        </p:txBody>
      </p:sp>
      <p:sp>
        <p:nvSpPr>
          <p:cNvPr id="29" name="Picture Placeholder 8">
            <a:extLst>
              <a:ext uri="{FF2B5EF4-FFF2-40B4-BE49-F238E27FC236}">
                <a16:creationId xmlns:a16="http://schemas.microsoft.com/office/drawing/2014/main" id="{D734A5F4-670F-499D-9275-514984F0622B}"/>
              </a:ext>
            </a:extLst>
          </p:cNvPr>
          <p:cNvSpPr>
            <a:spLocks noGrp="1"/>
          </p:cNvSpPr>
          <p:nvPr>
            <p:ph type="pic" sz="quarter" idx="15" hasCustomPrompt="1"/>
          </p:nvPr>
        </p:nvSpPr>
        <p:spPr>
          <a:xfrm>
            <a:off x="9176795" y="2743200"/>
            <a:ext cx="1371600" cy="13716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400"/>
            </a:lvl1pPr>
          </a:lstStyle>
          <a:p>
            <a:r>
              <a:rPr lang="en-US" dirty="0"/>
              <a:t>Image</a:t>
            </a:r>
          </a:p>
        </p:txBody>
      </p:sp>
      <p:sp>
        <p:nvSpPr>
          <p:cNvPr id="30" name="Picture Placeholder 8">
            <a:extLst>
              <a:ext uri="{FF2B5EF4-FFF2-40B4-BE49-F238E27FC236}">
                <a16:creationId xmlns:a16="http://schemas.microsoft.com/office/drawing/2014/main" id="{F91236F8-7084-49E3-AC85-8EB80F97C988}"/>
              </a:ext>
            </a:extLst>
          </p:cNvPr>
          <p:cNvSpPr>
            <a:spLocks noGrp="1"/>
          </p:cNvSpPr>
          <p:nvPr>
            <p:ph type="pic" sz="quarter" idx="16" hasCustomPrompt="1"/>
          </p:nvPr>
        </p:nvSpPr>
        <p:spPr>
          <a:xfrm>
            <a:off x="8211403" y="4819649"/>
            <a:ext cx="1371600" cy="13716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400"/>
            </a:lvl1pPr>
          </a:lstStyle>
          <a:p>
            <a:r>
              <a:rPr lang="en-US" dirty="0"/>
              <a:t>Image</a:t>
            </a:r>
          </a:p>
        </p:txBody>
      </p:sp>
    </p:spTree>
    <p:extLst>
      <p:ext uri="{BB962C8B-B14F-4D97-AF65-F5344CB8AC3E}">
        <p14:creationId xmlns:p14="http://schemas.microsoft.com/office/powerpoint/2010/main" val="111669222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ervice Image 5">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75AC70F4-E565-4A37-8E46-2B8C546F621E}"/>
              </a:ext>
            </a:extLst>
          </p:cNvPr>
          <p:cNvSpPr>
            <a:spLocks noGrp="1"/>
          </p:cNvSpPr>
          <p:nvPr userDrawn="1">
            <p:ph type="pic" sz="quarter" idx="10" hasCustomPrompt="1"/>
          </p:nvPr>
        </p:nvSpPr>
        <p:spPr>
          <a:xfrm>
            <a:off x="3512769" y="845768"/>
            <a:ext cx="2468495" cy="2468880"/>
          </a:xfrm>
          <a:custGeom>
            <a:avLst/>
            <a:gdLst>
              <a:gd name="connsiteX0" fmla="*/ 2032405 w 2032406"/>
              <a:gd name="connsiteY0" fmla="*/ 0 h 2033462"/>
              <a:gd name="connsiteX1" fmla="*/ 2032405 w 2032406"/>
              <a:gd name="connsiteY1" fmla="*/ 993220 h 2033462"/>
              <a:gd name="connsiteX2" fmla="*/ 2032405 w 2032406"/>
              <a:gd name="connsiteY2" fmla="*/ 1073682 h 2033462"/>
              <a:gd name="connsiteX3" fmla="*/ 2032406 w 2032406"/>
              <a:gd name="connsiteY3" fmla="*/ 1073682 h 2033462"/>
              <a:gd name="connsiteX4" fmla="*/ 2032406 w 2032406"/>
              <a:gd name="connsiteY4" fmla="*/ 1242628 h 2033462"/>
              <a:gd name="connsiteX5" fmla="*/ 2032406 w 2032406"/>
              <a:gd name="connsiteY5" fmla="*/ 1390485 h 2033462"/>
              <a:gd name="connsiteX6" fmla="*/ 2032406 w 2032406"/>
              <a:gd name="connsiteY6" fmla="*/ 1518658 h 2033462"/>
              <a:gd name="connsiteX7" fmla="*/ 2032406 w 2032406"/>
              <a:gd name="connsiteY7" fmla="*/ 1628555 h 2033462"/>
              <a:gd name="connsiteX8" fmla="*/ 2032406 w 2032406"/>
              <a:gd name="connsiteY8" fmla="*/ 1721580 h 2033462"/>
              <a:gd name="connsiteX9" fmla="*/ 2032406 w 2032406"/>
              <a:gd name="connsiteY9" fmla="*/ 1799141 h 2033462"/>
              <a:gd name="connsiteX10" fmla="*/ 2032406 w 2032406"/>
              <a:gd name="connsiteY10" fmla="*/ 1862642 h 2033462"/>
              <a:gd name="connsiteX11" fmla="*/ 2032406 w 2032406"/>
              <a:gd name="connsiteY11" fmla="*/ 1913490 h 2033462"/>
              <a:gd name="connsiteX12" fmla="*/ 2032406 w 2032406"/>
              <a:gd name="connsiteY12" fmla="*/ 1953090 h 2033462"/>
              <a:gd name="connsiteX13" fmla="*/ 2032406 w 2032406"/>
              <a:gd name="connsiteY13" fmla="*/ 1982849 h 2033462"/>
              <a:gd name="connsiteX14" fmla="*/ 2032406 w 2032406"/>
              <a:gd name="connsiteY14" fmla="*/ 2004172 h 2033462"/>
              <a:gd name="connsiteX15" fmla="*/ 2032406 w 2032406"/>
              <a:gd name="connsiteY15" fmla="*/ 2018466 h 2033462"/>
              <a:gd name="connsiteX16" fmla="*/ 2032406 w 2032406"/>
              <a:gd name="connsiteY16" fmla="*/ 2031588 h 2033462"/>
              <a:gd name="connsiteX17" fmla="*/ 2032406 w 2032406"/>
              <a:gd name="connsiteY17" fmla="*/ 2033462 h 2033462"/>
              <a:gd name="connsiteX18" fmla="*/ 1924268 w 2032406"/>
              <a:gd name="connsiteY18" fmla="*/ 2033462 h 2033462"/>
              <a:gd name="connsiteX19" fmla="*/ 1824574 w 2032406"/>
              <a:gd name="connsiteY19" fmla="*/ 2033462 h 2033462"/>
              <a:gd name="connsiteX20" fmla="*/ 1732981 w 2032406"/>
              <a:gd name="connsiteY20" fmla="*/ 2033462 h 2033462"/>
              <a:gd name="connsiteX21" fmla="*/ 1649145 w 2032406"/>
              <a:gd name="connsiteY21" fmla="*/ 2033462 h 2033462"/>
              <a:gd name="connsiteX22" fmla="*/ 1503371 w 2032406"/>
              <a:gd name="connsiteY22" fmla="*/ 2033462 h 2033462"/>
              <a:gd name="connsiteX23" fmla="*/ 1384508 w 2032406"/>
              <a:gd name="connsiteY23" fmla="*/ 2033462 h 2033462"/>
              <a:gd name="connsiteX24" fmla="*/ 1313344 w 2032406"/>
              <a:gd name="connsiteY24" fmla="*/ 2033462 h 2033462"/>
              <a:gd name="connsiteX25" fmla="*/ 1306948 w 2032406"/>
              <a:gd name="connsiteY25" fmla="*/ 2033462 h 2033462"/>
              <a:gd name="connsiteX26" fmla="*/ 1243446 w 2032406"/>
              <a:gd name="connsiteY26" fmla="*/ 2033462 h 2033462"/>
              <a:gd name="connsiteX27" fmla="*/ 1194026 w 2032406"/>
              <a:gd name="connsiteY27" fmla="*/ 2033462 h 2033462"/>
              <a:gd name="connsiteX28" fmla="*/ 1192599 w 2032406"/>
              <a:gd name="connsiteY28" fmla="*/ 2033462 h 2033462"/>
              <a:gd name="connsiteX29" fmla="*/ 1152999 w 2032406"/>
              <a:gd name="connsiteY29" fmla="*/ 2033462 h 2033462"/>
              <a:gd name="connsiteX30" fmla="*/ 1123240 w 2032406"/>
              <a:gd name="connsiteY30" fmla="*/ 2033462 h 2033462"/>
              <a:gd name="connsiteX31" fmla="*/ 1101917 w 2032406"/>
              <a:gd name="connsiteY31" fmla="*/ 2033462 h 2033462"/>
              <a:gd name="connsiteX32" fmla="*/ 1087623 w 2032406"/>
              <a:gd name="connsiteY32" fmla="*/ 2033462 h 2033462"/>
              <a:gd name="connsiteX33" fmla="*/ 1082162 w 2032406"/>
              <a:gd name="connsiteY33" fmla="*/ 2033462 h 2033462"/>
              <a:gd name="connsiteX34" fmla="*/ 1074501 w 2032406"/>
              <a:gd name="connsiteY34" fmla="*/ 2033462 h 2033462"/>
              <a:gd name="connsiteX35" fmla="*/ 1072626 w 2032406"/>
              <a:gd name="connsiteY35" fmla="*/ 2033462 h 2033462"/>
              <a:gd name="connsiteX36" fmla="*/ 879838 w 2032406"/>
              <a:gd name="connsiteY36" fmla="*/ 2033462 h 2033462"/>
              <a:gd name="connsiteX37" fmla="*/ 724964 w 2032406"/>
              <a:gd name="connsiteY37" fmla="*/ 2033462 h 2033462"/>
              <a:gd name="connsiteX38" fmla="*/ 589423 w 2032406"/>
              <a:gd name="connsiteY38" fmla="*/ 2033462 h 2033462"/>
              <a:gd name="connsiteX39" fmla="*/ 471925 w 2032406"/>
              <a:gd name="connsiteY39" fmla="*/ 2033462 h 2033462"/>
              <a:gd name="connsiteX40" fmla="*/ 371182 w 2032406"/>
              <a:gd name="connsiteY40" fmla="*/ 2033462 h 2033462"/>
              <a:gd name="connsiteX41" fmla="*/ 285904 w 2032406"/>
              <a:gd name="connsiteY41" fmla="*/ 2033462 h 2033462"/>
              <a:gd name="connsiteX42" fmla="*/ 214804 w 2032406"/>
              <a:gd name="connsiteY42" fmla="*/ 2033462 h 2033462"/>
              <a:gd name="connsiteX43" fmla="*/ 156592 w 2032406"/>
              <a:gd name="connsiteY43" fmla="*/ 2033462 h 2033462"/>
              <a:gd name="connsiteX44" fmla="*/ 109980 w 2032406"/>
              <a:gd name="connsiteY44" fmla="*/ 2033462 h 2033462"/>
              <a:gd name="connsiteX45" fmla="*/ 73678 w 2032406"/>
              <a:gd name="connsiteY45" fmla="*/ 2033462 h 2033462"/>
              <a:gd name="connsiteX46" fmla="*/ 46398 w 2032406"/>
              <a:gd name="connsiteY46" fmla="*/ 2033462 h 2033462"/>
              <a:gd name="connsiteX47" fmla="*/ 26851 w 2032406"/>
              <a:gd name="connsiteY47" fmla="*/ 2033462 h 2033462"/>
              <a:gd name="connsiteX48" fmla="*/ 13748 w 2032406"/>
              <a:gd name="connsiteY48" fmla="*/ 2033462 h 2033462"/>
              <a:gd name="connsiteX49" fmla="*/ 1719 w 2032406"/>
              <a:gd name="connsiteY49" fmla="*/ 2033462 h 2033462"/>
              <a:gd name="connsiteX50" fmla="*/ 0 w 2032406"/>
              <a:gd name="connsiteY50" fmla="*/ 2033462 h 2033462"/>
              <a:gd name="connsiteX51" fmla="*/ 2032405 w 2032406"/>
              <a:gd name="connsiteY51"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032406" h="2033462">
                <a:moveTo>
                  <a:pt x="2032405" y="0"/>
                </a:moveTo>
                <a:cubicBezTo>
                  <a:pt x="2032405" y="492760"/>
                  <a:pt x="2032405" y="800735"/>
                  <a:pt x="2032405" y="993220"/>
                </a:cubicBezTo>
                <a:lnTo>
                  <a:pt x="2032405" y="1073682"/>
                </a:lnTo>
                <a:lnTo>
                  <a:pt x="2032406" y="1073682"/>
                </a:lnTo>
                <a:lnTo>
                  <a:pt x="2032406" y="1242628"/>
                </a:lnTo>
                <a:lnTo>
                  <a:pt x="2032406" y="1390485"/>
                </a:lnTo>
                <a:lnTo>
                  <a:pt x="2032406" y="1518658"/>
                </a:lnTo>
                <a:lnTo>
                  <a:pt x="2032406" y="1628555"/>
                </a:lnTo>
                <a:lnTo>
                  <a:pt x="2032406" y="1721580"/>
                </a:lnTo>
                <a:lnTo>
                  <a:pt x="2032406" y="1799141"/>
                </a:lnTo>
                <a:lnTo>
                  <a:pt x="2032406" y="1862642"/>
                </a:lnTo>
                <a:lnTo>
                  <a:pt x="2032406" y="1913490"/>
                </a:lnTo>
                <a:lnTo>
                  <a:pt x="2032406" y="1953090"/>
                </a:lnTo>
                <a:lnTo>
                  <a:pt x="2032406" y="1982849"/>
                </a:lnTo>
                <a:lnTo>
                  <a:pt x="2032406" y="2004172"/>
                </a:lnTo>
                <a:lnTo>
                  <a:pt x="2032406" y="2018466"/>
                </a:lnTo>
                <a:lnTo>
                  <a:pt x="2032406" y="2031588"/>
                </a:lnTo>
                <a:lnTo>
                  <a:pt x="2032406" y="2033462"/>
                </a:lnTo>
                <a:lnTo>
                  <a:pt x="1924268" y="2033462"/>
                </a:lnTo>
                <a:lnTo>
                  <a:pt x="1824574" y="2033462"/>
                </a:lnTo>
                <a:lnTo>
                  <a:pt x="1732981" y="2033462"/>
                </a:lnTo>
                <a:lnTo>
                  <a:pt x="1649145" y="2033462"/>
                </a:lnTo>
                <a:lnTo>
                  <a:pt x="1503371" y="2033462"/>
                </a:lnTo>
                <a:lnTo>
                  <a:pt x="1384508" y="2033462"/>
                </a:lnTo>
                <a:lnTo>
                  <a:pt x="1313344" y="2033462"/>
                </a:lnTo>
                <a:lnTo>
                  <a:pt x="1306948" y="2033462"/>
                </a:lnTo>
                <a:lnTo>
                  <a:pt x="1243446" y="2033462"/>
                </a:lnTo>
                <a:lnTo>
                  <a:pt x="1194026" y="2033462"/>
                </a:lnTo>
                <a:lnTo>
                  <a:pt x="1192599" y="2033462"/>
                </a:lnTo>
                <a:lnTo>
                  <a:pt x="1152999" y="2033462"/>
                </a:lnTo>
                <a:lnTo>
                  <a:pt x="1123240" y="2033462"/>
                </a:lnTo>
                <a:lnTo>
                  <a:pt x="1101917" y="2033462"/>
                </a:lnTo>
                <a:lnTo>
                  <a:pt x="1087623" y="2033462"/>
                </a:lnTo>
                <a:lnTo>
                  <a:pt x="1082162" y="2033462"/>
                </a:lnTo>
                <a:lnTo>
                  <a:pt x="1074501" y="2033462"/>
                </a:lnTo>
                <a:lnTo>
                  <a:pt x="1072626" y="2033462"/>
                </a:lnTo>
                <a:lnTo>
                  <a:pt x="879838" y="2033462"/>
                </a:lnTo>
                <a:lnTo>
                  <a:pt x="724964" y="2033462"/>
                </a:lnTo>
                <a:lnTo>
                  <a:pt x="589423" y="2033462"/>
                </a:lnTo>
                <a:lnTo>
                  <a:pt x="471925" y="2033462"/>
                </a:lnTo>
                <a:lnTo>
                  <a:pt x="371182" y="2033462"/>
                </a:lnTo>
                <a:lnTo>
                  <a:pt x="285904" y="2033462"/>
                </a:lnTo>
                <a:lnTo>
                  <a:pt x="214804" y="2033462"/>
                </a:lnTo>
                <a:lnTo>
                  <a:pt x="156592" y="2033462"/>
                </a:lnTo>
                <a:lnTo>
                  <a:pt x="109980" y="2033462"/>
                </a:lnTo>
                <a:lnTo>
                  <a:pt x="73678" y="2033462"/>
                </a:lnTo>
                <a:lnTo>
                  <a:pt x="46398" y="2033462"/>
                </a:lnTo>
                <a:lnTo>
                  <a:pt x="26851" y="2033462"/>
                </a:lnTo>
                <a:lnTo>
                  <a:pt x="13748" y="2033462"/>
                </a:lnTo>
                <a:lnTo>
                  <a:pt x="1719" y="2033462"/>
                </a:lnTo>
                <a:lnTo>
                  <a:pt x="0" y="2033462"/>
                </a:lnTo>
                <a:cubicBezTo>
                  <a:pt x="44412" y="931033"/>
                  <a:pt x="930549" y="44436"/>
                  <a:pt x="2032405"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23" name="Picture Placeholder 22">
            <a:extLst>
              <a:ext uri="{FF2B5EF4-FFF2-40B4-BE49-F238E27FC236}">
                <a16:creationId xmlns:a16="http://schemas.microsoft.com/office/drawing/2014/main" id="{6513C730-5ACF-4B02-8DF9-722D66444C8C}"/>
              </a:ext>
            </a:extLst>
          </p:cNvPr>
          <p:cNvSpPr>
            <a:spLocks noGrp="1"/>
          </p:cNvSpPr>
          <p:nvPr userDrawn="1">
            <p:ph type="pic" sz="quarter" idx="13" hasCustomPrompt="1"/>
          </p:nvPr>
        </p:nvSpPr>
        <p:spPr>
          <a:xfrm>
            <a:off x="6202312" y="845768"/>
            <a:ext cx="2468880" cy="2468880"/>
          </a:xfrm>
          <a:custGeom>
            <a:avLst/>
            <a:gdLst>
              <a:gd name="connsiteX0" fmla="*/ 1 w 2032406"/>
              <a:gd name="connsiteY0" fmla="*/ 0 h 2033462"/>
              <a:gd name="connsiteX1" fmla="*/ 2032406 w 2032406"/>
              <a:gd name="connsiteY1" fmla="*/ 2033462 h 2033462"/>
              <a:gd name="connsiteX2" fmla="*/ 1913088 w 2032406"/>
              <a:gd name="connsiteY2" fmla="*/ 2033462 h 2033462"/>
              <a:gd name="connsiteX3" fmla="*/ 1801224 w 2032406"/>
              <a:gd name="connsiteY3" fmla="*/ 2033462 h 2033462"/>
              <a:gd name="connsiteX4" fmla="*/ 1598900 w 2032406"/>
              <a:gd name="connsiteY4" fmla="*/ 2033462 h 2033462"/>
              <a:gd name="connsiteX5" fmla="*/ 1423510 w 2032406"/>
              <a:gd name="connsiteY5" fmla="*/ 2033462 h 2033462"/>
              <a:gd name="connsiteX6" fmla="*/ 1273129 w 2032406"/>
              <a:gd name="connsiteY6" fmla="*/ 2033462 h 2033462"/>
              <a:gd name="connsiteX7" fmla="*/ 1154851 w 2032406"/>
              <a:gd name="connsiteY7" fmla="*/ 2033462 h 2033462"/>
              <a:gd name="connsiteX8" fmla="*/ 1145835 w 2032406"/>
              <a:gd name="connsiteY8" fmla="*/ 2033462 h 2033462"/>
              <a:gd name="connsiteX9" fmla="*/ 1039703 w 2032406"/>
              <a:gd name="connsiteY9" fmla="*/ 2033462 h 2033462"/>
              <a:gd name="connsiteX10" fmla="*/ 952809 w 2032406"/>
              <a:gd name="connsiteY10" fmla="*/ 2033462 h 2033462"/>
              <a:gd name="connsiteX11" fmla="*/ 951568 w 2032406"/>
              <a:gd name="connsiteY11" fmla="*/ 2033462 h 2033462"/>
              <a:gd name="connsiteX12" fmla="*/ 883230 w 2032406"/>
              <a:gd name="connsiteY12" fmla="*/ 2033462 h 2033462"/>
              <a:gd name="connsiteX13" fmla="*/ 829042 w 2032406"/>
              <a:gd name="connsiteY13" fmla="*/ 2033462 h 2033462"/>
              <a:gd name="connsiteX14" fmla="*/ 788321 w 2032406"/>
              <a:gd name="connsiteY14" fmla="*/ 2033462 h 2033462"/>
              <a:gd name="connsiteX15" fmla="*/ 773660 w 2032406"/>
              <a:gd name="connsiteY15" fmla="*/ 2033462 h 2033462"/>
              <a:gd name="connsiteX16" fmla="*/ 759142 w 2032406"/>
              <a:gd name="connsiteY16" fmla="*/ 2033462 h 2033462"/>
              <a:gd name="connsiteX17" fmla="*/ 739583 w 2032406"/>
              <a:gd name="connsiteY17" fmla="*/ 2033462 h 2033462"/>
              <a:gd name="connsiteX18" fmla="*/ 727720 w 2032406"/>
              <a:gd name="connsiteY18" fmla="*/ 2033462 h 2033462"/>
              <a:gd name="connsiteX19" fmla="*/ 721627 w 2032406"/>
              <a:gd name="connsiteY19" fmla="*/ 2033462 h 2033462"/>
              <a:gd name="connsiteX20" fmla="*/ 719062 w 2032406"/>
              <a:gd name="connsiteY20" fmla="*/ 2033462 h 2033462"/>
              <a:gd name="connsiteX21" fmla="*/ 619436 w 2032406"/>
              <a:gd name="connsiteY21" fmla="*/ 2033462 h 2033462"/>
              <a:gd name="connsiteX22" fmla="*/ 510400 w 2032406"/>
              <a:gd name="connsiteY22" fmla="*/ 2033462 h 2033462"/>
              <a:gd name="connsiteX23" fmla="*/ 414974 w 2032406"/>
              <a:gd name="connsiteY23" fmla="*/ 2033462 h 2033462"/>
              <a:gd name="connsiteX24" fmla="*/ 332251 w 2032406"/>
              <a:gd name="connsiteY24" fmla="*/ 2033462 h 2033462"/>
              <a:gd name="connsiteX25" fmla="*/ 261325 w 2032406"/>
              <a:gd name="connsiteY25" fmla="*/ 2033462 h 2033462"/>
              <a:gd name="connsiteX26" fmla="*/ 201287 w 2032406"/>
              <a:gd name="connsiteY26" fmla="*/ 2033462 h 2033462"/>
              <a:gd name="connsiteX27" fmla="*/ 151230 w 2032406"/>
              <a:gd name="connsiteY27" fmla="*/ 2033462 h 2033462"/>
              <a:gd name="connsiteX28" fmla="*/ 110246 w 2032406"/>
              <a:gd name="connsiteY28" fmla="*/ 2033462 h 2033462"/>
              <a:gd name="connsiteX29" fmla="*/ 77430 w 2032406"/>
              <a:gd name="connsiteY29" fmla="*/ 2033462 h 2033462"/>
              <a:gd name="connsiteX30" fmla="*/ 32666 w 2032406"/>
              <a:gd name="connsiteY30" fmla="*/ 2033462 h 2033462"/>
              <a:gd name="connsiteX31" fmla="*/ 9679 w 2032406"/>
              <a:gd name="connsiteY31" fmla="*/ 2033462 h 2033462"/>
              <a:gd name="connsiteX32" fmla="*/ 1210 w 2032406"/>
              <a:gd name="connsiteY32" fmla="*/ 2033462 h 2033462"/>
              <a:gd name="connsiteX33" fmla="*/ 0 w 2032406"/>
              <a:gd name="connsiteY33" fmla="*/ 2033462 h 2033462"/>
              <a:gd name="connsiteX34" fmla="*/ 0 w 2032406"/>
              <a:gd name="connsiteY34" fmla="*/ 1830179 h 2033462"/>
              <a:gd name="connsiteX35" fmla="*/ 0 w 2032406"/>
              <a:gd name="connsiteY35" fmla="*/ 1652271 h 2033462"/>
              <a:gd name="connsiteX36" fmla="*/ 0 w 2032406"/>
              <a:gd name="connsiteY36" fmla="*/ 1498047 h 2033462"/>
              <a:gd name="connsiteX37" fmla="*/ 0 w 2032406"/>
              <a:gd name="connsiteY37" fmla="*/ 1365814 h 2033462"/>
              <a:gd name="connsiteX38" fmla="*/ 0 w 2032406"/>
              <a:gd name="connsiteY38" fmla="*/ 1253881 h 2033462"/>
              <a:gd name="connsiteX39" fmla="*/ 0 w 2032406"/>
              <a:gd name="connsiteY39" fmla="*/ 1160557 h 2033462"/>
              <a:gd name="connsiteX40" fmla="*/ 0 w 2032406"/>
              <a:gd name="connsiteY40" fmla="*/ 1084150 h 2033462"/>
              <a:gd name="connsiteX41" fmla="*/ 0 w 2032406"/>
              <a:gd name="connsiteY41" fmla="*/ 1022968 h 2033462"/>
              <a:gd name="connsiteX42" fmla="*/ 0 w 2032406"/>
              <a:gd name="connsiteY42" fmla="*/ 975319 h 2033462"/>
              <a:gd name="connsiteX43" fmla="*/ 0 w 2032406"/>
              <a:gd name="connsiteY43" fmla="*/ 939512 h 2033462"/>
              <a:gd name="connsiteX44" fmla="*/ 0 w 2032406"/>
              <a:gd name="connsiteY44" fmla="*/ 913855 h 2033462"/>
              <a:gd name="connsiteX45" fmla="*/ 0 w 2032406"/>
              <a:gd name="connsiteY45" fmla="*/ 896656 h 2033462"/>
              <a:gd name="connsiteX46" fmla="*/ 0 w 2032406"/>
              <a:gd name="connsiteY46" fmla="*/ 880867 h 2033462"/>
              <a:gd name="connsiteX47" fmla="*/ 0 w 2032406"/>
              <a:gd name="connsiteY47" fmla="*/ 878611 h 2033462"/>
              <a:gd name="connsiteX48" fmla="*/ 1 w 2032406"/>
              <a:gd name="connsiteY48" fmla="*/ 878611 h 2033462"/>
              <a:gd name="connsiteX49" fmla="*/ 1 w 2032406"/>
              <a:gd name="connsiteY49" fmla="*/ 704814 h 2033462"/>
              <a:gd name="connsiteX50" fmla="*/ 1 w 2032406"/>
              <a:gd name="connsiteY50"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32406" h="2033462">
                <a:moveTo>
                  <a:pt x="1" y="0"/>
                </a:moveTo>
                <a:cubicBezTo>
                  <a:pt x="1101857" y="44436"/>
                  <a:pt x="1987994" y="931034"/>
                  <a:pt x="2032406" y="2033462"/>
                </a:cubicBezTo>
                <a:lnTo>
                  <a:pt x="1913088" y="2033462"/>
                </a:lnTo>
                <a:lnTo>
                  <a:pt x="1801224" y="2033462"/>
                </a:lnTo>
                <a:lnTo>
                  <a:pt x="1598900" y="2033462"/>
                </a:lnTo>
                <a:lnTo>
                  <a:pt x="1423510" y="2033462"/>
                </a:lnTo>
                <a:lnTo>
                  <a:pt x="1273129" y="2033462"/>
                </a:lnTo>
                <a:lnTo>
                  <a:pt x="1154851" y="2033462"/>
                </a:lnTo>
                <a:lnTo>
                  <a:pt x="1145835" y="2033462"/>
                </a:lnTo>
                <a:lnTo>
                  <a:pt x="1039703" y="2033462"/>
                </a:lnTo>
                <a:lnTo>
                  <a:pt x="952809" y="2033462"/>
                </a:lnTo>
                <a:lnTo>
                  <a:pt x="951568" y="2033462"/>
                </a:lnTo>
                <a:lnTo>
                  <a:pt x="883230" y="2033462"/>
                </a:lnTo>
                <a:lnTo>
                  <a:pt x="829042" y="2033462"/>
                </a:lnTo>
                <a:lnTo>
                  <a:pt x="788321" y="2033462"/>
                </a:lnTo>
                <a:lnTo>
                  <a:pt x="773660" y="2033462"/>
                </a:lnTo>
                <a:lnTo>
                  <a:pt x="759142" y="2033462"/>
                </a:lnTo>
                <a:lnTo>
                  <a:pt x="739583" y="2033462"/>
                </a:lnTo>
                <a:lnTo>
                  <a:pt x="727720" y="2033462"/>
                </a:lnTo>
                <a:lnTo>
                  <a:pt x="721627" y="2033462"/>
                </a:lnTo>
                <a:lnTo>
                  <a:pt x="719062" y="2033462"/>
                </a:lnTo>
                <a:lnTo>
                  <a:pt x="619436" y="2033462"/>
                </a:lnTo>
                <a:lnTo>
                  <a:pt x="510400" y="2033462"/>
                </a:lnTo>
                <a:lnTo>
                  <a:pt x="414974" y="2033462"/>
                </a:lnTo>
                <a:lnTo>
                  <a:pt x="332251" y="2033462"/>
                </a:lnTo>
                <a:lnTo>
                  <a:pt x="261325" y="2033462"/>
                </a:lnTo>
                <a:lnTo>
                  <a:pt x="201287" y="2033462"/>
                </a:lnTo>
                <a:lnTo>
                  <a:pt x="151230" y="2033462"/>
                </a:lnTo>
                <a:lnTo>
                  <a:pt x="110246" y="2033462"/>
                </a:lnTo>
                <a:lnTo>
                  <a:pt x="77430" y="2033462"/>
                </a:lnTo>
                <a:lnTo>
                  <a:pt x="32666" y="2033462"/>
                </a:lnTo>
                <a:lnTo>
                  <a:pt x="9679" y="2033462"/>
                </a:lnTo>
                <a:lnTo>
                  <a:pt x="1210" y="2033462"/>
                </a:lnTo>
                <a:lnTo>
                  <a:pt x="0" y="2033462"/>
                </a:lnTo>
                <a:lnTo>
                  <a:pt x="0" y="1830179"/>
                </a:lnTo>
                <a:lnTo>
                  <a:pt x="0" y="1652271"/>
                </a:lnTo>
                <a:lnTo>
                  <a:pt x="0" y="1498047"/>
                </a:lnTo>
                <a:lnTo>
                  <a:pt x="0" y="1365814"/>
                </a:lnTo>
                <a:lnTo>
                  <a:pt x="0" y="1253881"/>
                </a:lnTo>
                <a:lnTo>
                  <a:pt x="0" y="1160557"/>
                </a:lnTo>
                <a:lnTo>
                  <a:pt x="0" y="1084150"/>
                </a:lnTo>
                <a:lnTo>
                  <a:pt x="0" y="1022968"/>
                </a:lnTo>
                <a:lnTo>
                  <a:pt x="0" y="975319"/>
                </a:lnTo>
                <a:lnTo>
                  <a:pt x="0" y="939512"/>
                </a:lnTo>
                <a:lnTo>
                  <a:pt x="0" y="913855"/>
                </a:lnTo>
                <a:lnTo>
                  <a:pt x="0" y="896656"/>
                </a:lnTo>
                <a:lnTo>
                  <a:pt x="0" y="880867"/>
                </a:lnTo>
                <a:lnTo>
                  <a:pt x="0" y="878611"/>
                </a:lnTo>
                <a:lnTo>
                  <a:pt x="1" y="878611"/>
                </a:lnTo>
                <a:lnTo>
                  <a:pt x="1" y="704814"/>
                </a:lnTo>
                <a:cubicBezTo>
                  <a:pt x="1" y="0"/>
                  <a:pt x="1" y="0"/>
                  <a:pt x="1"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1" name="Picture Placeholder 30">
            <a:extLst>
              <a:ext uri="{FF2B5EF4-FFF2-40B4-BE49-F238E27FC236}">
                <a16:creationId xmlns:a16="http://schemas.microsoft.com/office/drawing/2014/main" id="{CCA6AF4E-06FB-43C2-9760-D9F4B49E289E}"/>
              </a:ext>
            </a:extLst>
          </p:cNvPr>
          <p:cNvSpPr>
            <a:spLocks noGrp="1"/>
          </p:cNvSpPr>
          <p:nvPr userDrawn="1">
            <p:ph type="pic" sz="quarter" idx="12" hasCustomPrompt="1"/>
          </p:nvPr>
        </p:nvSpPr>
        <p:spPr>
          <a:xfrm>
            <a:off x="3512769" y="3518447"/>
            <a:ext cx="2468880" cy="2468880"/>
          </a:xfrm>
          <a:custGeom>
            <a:avLst/>
            <a:gdLst>
              <a:gd name="connsiteX0" fmla="*/ 0 w 2032406"/>
              <a:gd name="connsiteY0" fmla="*/ 0 h 2033462"/>
              <a:gd name="connsiteX1" fmla="*/ 176167 w 2032406"/>
              <a:gd name="connsiteY1" fmla="*/ 0 h 2033462"/>
              <a:gd name="connsiteX2" fmla="*/ 335831 w 2032406"/>
              <a:gd name="connsiteY2" fmla="*/ 0 h 2033462"/>
              <a:gd name="connsiteX3" fmla="*/ 479804 w 2032406"/>
              <a:gd name="connsiteY3" fmla="*/ 0 h 2033462"/>
              <a:gd name="connsiteX4" fmla="*/ 608897 w 2032406"/>
              <a:gd name="connsiteY4" fmla="*/ 0 h 2033462"/>
              <a:gd name="connsiteX5" fmla="*/ 723922 w 2032406"/>
              <a:gd name="connsiteY5" fmla="*/ 0 h 2033462"/>
              <a:gd name="connsiteX6" fmla="*/ 825690 w 2032406"/>
              <a:gd name="connsiteY6" fmla="*/ 0 h 2033462"/>
              <a:gd name="connsiteX7" fmla="*/ 915013 w 2032406"/>
              <a:gd name="connsiteY7" fmla="*/ 0 h 2033462"/>
              <a:gd name="connsiteX8" fmla="*/ 992703 w 2032406"/>
              <a:gd name="connsiteY8" fmla="*/ 0 h 2033462"/>
              <a:gd name="connsiteX9" fmla="*/ 1078722 w 2032406"/>
              <a:gd name="connsiteY9" fmla="*/ 0 h 2033462"/>
              <a:gd name="connsiteX10" fmla="*/ 1079597 w 2032406"/>
              <a:gd name="connsiteY10" fmla="*/ 0 h 2033462"/>
              <a:gd name="connsiteX11" fmla="*/ 1149176 w 2032406"/>
              <a:gd name="connsiteY11" fmla="*/ 0 h 2033462"/>
              <a:gd name="connsiteX12" fmla="*/ 1203365 w 2032406"/>
              <a:gd name="connsiteY12" fmla="*/ 0 h 2033462"/>
              <a:gd name="connsiteX13" fmla="*/ 1244086 w 2032406"/>
              <a:gd name="connsiteY13" fmla="*/ 0 h 2033462"/>
              <a:gd name="connsiteX14" fmla="*/ 1273264 w 2032406"/>
              <a:gd name="connsiteY14" fmla="*/ 0 h 2033462"/>
              <a:gd name="connsiteX15" fmla="*/ 1292823 w 2032406"/>
              <a:gd name="connsiteY15" fmla="*/ 0 h 2033462"/>
              <a:gd name="connsiteX16" fmla="*/ 1304687 w 2032406"/>
              <a:gd name="connsiteY16" fmla="*/ 0 h 2033462"/>
              <a:gd name="connsiteX17" fmla="*/ 1310779 w 2032406"/>
              <a:gd name="connsiteY17" fmla="*/ 0 h 2033462"/>
              <a:gd name="connsiteX18" fmla="*/ 1313344 w 2032406"/>
              <a:gd name="connsiteY18" fmla="*/ 0 h 2033462"/>
              <a:gd name="connsiteX19" fmla="*/ 2032406 w 2032406"/>
              <a:gd name="connsiteY19" fmla="*/ 0 h 2033462"/>
              <a:gd name="connsiteX20" fmla="*/ 2032406 w 2032406"/>
              <a:gd name="connsiteY20" fmla="*/ 167873 h 2033462"/>
              <a:gd name="connsiteX21" fmla="*/ 2032406 w 2032406"/>
              <a:gd name="connsiteY21" fmla="*/ 314791 h 2033462"/>
              <a:gd name="connsiteX22" fmla="*/ 2032406 w 2032406"/>
              <a:gd name="connsiteY22" fmla="*/ 442150 h 2033462"/>
              <a:gd name="connsiteX23" fmla="*/ 2032406 w 2032406"/>
              <a:gd name="connsiteY23" fmla="*/ 551349 h 2033462"/>
              <a:gd name="connsiteX24" fmla="*/ 2032406 w 2032406"/>
              <a:gd name="connsiteY24" fmla="*/ 643784 h 2033462"/>
              <a:gd name="connsiteX25" fmla="*/ 2032406 w 2032406"/>
              <a:gd name="connsiteY25" fmla="*/ 720851 h 2033462"/>
              <a:gd name="connsiteX26" fmla="*/ 2032406 w 2032406"/>
              <a:gd name="connsiteY26" fmla="*/ 783949 h 2033462"/>
              <a:gd name="connsiteX27" fmla="*/ 2032406 w 2032406"/>
              <a:gd name="connsiteY27" fmla="*/ 834474 h 2033462"/>
              <a:gd name="connsiteX28" fmla="*/ 2032406 w 2032406"/>
              <a:gd name="connsiteY28" fmla="*/ 873823 h 2033462"/>
              <a:gd name="connsiteX29" fmla="*/ 2032406 w 2032406"/>
              <a:gd name="connsiteY29" fmla="*/ 903392 h 2033462"/>
              <a:gd name="connsiteX30" fmla="*/ 2032406 w 2032406"/>
              <a:gd name="connsiteY30" fmla="*/ 924580 h 2033462"/>
              <a:gd name="connsiteX31" fmla="*/ 2032406 w 2032406"/>
              <a:gd name="connsiteY31" fmla="*/ 938783 h 2033462"/>
              <a:gd name="connsiteX32" fmla="*/ 2032406 w 2032406"/>
              <a:gd name="connsiteY32" fmla="*/ 951822 h 2033462"/>
              <a:gd name="connsiteX33" fmla="*/ 2032406 w 2032406"/>
              <a:gd name="connsiteY33" fmla="*/ 953684 h 2033462"/>
              <a:gd name="connsiteX34" fmla="*/ 2032405 w 2032406"/>
              <a:gd name="connsiteY34" fmla="*/ 953684 h 2033462"/>
              <a:gd name="connsiteX35" fmla="*/ 2032405 w 2032406"/>
              <a:gd name="connsiteY35" fmla="*/ 1153167 h 2033462"/>
              <a:gd name="connsiteX36" fmla="*/ 2032405 w 2032406"/>
              <a:gd name="connsiteY36" fmla="*/ 2033462 h 2033462"/>
              <a:gd name="connsiteX37" fmla="*/ 0 w 2032406"/>
              <a:gd name="connsiteY37"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32406" h="2033462">
                <a:moveTo>
                  <a:pt x="0" y="0"/>
                </a:moveTo>
                <a:lnTo>
                  <a:pt x="176167" y="0"/>
                </a:lnTo>
                <a:lnTo>
                  <a:pt x="335831" y="0"/>
                </a:lnTo>
                <a:lnTo>
                  <a:pt x="479804" y="0"/>
                </a:lnTo>
                <a:lnTo>
                  <a:pt x="608897" y="0"/>
                </a:lnTo>
                <a:lnTo>
                  <a:pt x="723922" y="0"/>
                </a:lnTo>
                <a:lnTo>
                  <a:pt x="825690" y="0"/>
                </a:lnTo>
                <a:lnTo>
                  <a:pt x="915013" y="0"/>
                </a:lnTo>
                <a:lnTo>
                  <a:pt x="992703" y="0"/>
                </a:lnTo>
                <a:lnTo>
                  <a:pt x="1078722" y="0"/>
                </a:lnTo>
                <a:lnTo>
                  <a:pt x="1079597" y="0"/>
                </a:lnTo>
                <a:lnTo>
                  <a:pt x="1149176" y="0"/>
                </a:lnTo>
                <a:lnTo>
                  <a:pt x="1203365" y="0"/>
                </a:lnTo>
                <a:lnTo>
                  <a:pt x="1244086" y="0"/>
                </a:lnTo>
                <a:lnTo>
                  <a:pt x="1273264" y="0"/>
                </a:lnTo>
                <a:lnTo>
                  <a:pt x="1292823" y="0"/>
                </a:lnTo>
                <a:lnTo>
                  <a:pt x="1304687" y="0"/>
                </a:lnTo>
                <a:lnTo>
                  <a:pt x="1310779" y="0"/>
                </a:lnTo>
                <a:lnTo>
                  <a:pt x="1313344" y="0"/>
                </a:lnTo>
                <a:lnTo>
                  <a:pt x="2032406" y="0"/>
                </a:lnTo>
                <a:lnTo>
                  <a:pt x="2032406" y="167873"/>
                </a:lnTo>
                <a:lnTo>
                  <a:pt x="2032406" y="314791"/>
                </a:lnTo>
                <a:lnTo>
                  <a:pt x="2032406" y="442150"/>
                </a:lnTo>
                <a:lnTo>
                  <a:pt x="2032406" y="551349"/>
                </a:lnTo>
                <a:lnTo>
                  <a:pt x="2032406" y="643784"/>
                </a:lnTo>
                <a:lnTo>
                  <a:pt x="2032406" y="720851"/>
                </a:lnTo>
                <a:lnTo>
                  <a:pt x="2032406" y="783949"/>
                </a:lnTo>
                <a:lnTo>
                  <a:pt x="2032406" y="834474"/>
                </a:lnTo>
                <a:lnTo>
                  <a:pt x="2032406" y="873823"/>
                </a:lnTo>
                <a:lnTo>
                  <a:pt x="2032406" y="903392"/>
                </a:lnTo>
                <a:lnTo>
                  <a:pt x="2032406" y="924580"/>
                </a:lnTo>
                <a:lnTo>
                  <a:pt x="2032406" y="938783"/>
                </a:lnTo>
                <a:lnTo>
                  <a:pt x="2032406" y="951822"/>
                </a:lnTo>
                <a:lnTo>
                  <a:pt x="2032406" y="953684"/>
                </a:lnTo>
                <a:lnTo>
                  <a:pt x="2032405" y="953684"/>
                </a:lnTo>
                <a:lnTo>
                  <a:pt x="2032405" y="1153167"/>
                </a:lnTo>
                <a:cubicBezTo>
                  <a:pt x="2032405" y="2033462"/>
                  <a:pt x="2032405" y="2033462"/>
                  <a:pt x="2032405" y="2033462"/>
                </a:cubicBezTo>
                <a:cubicBezTo>
                  <a:pt x="930549" y="1989026"/>
                  <a:pt x="44412" y="1102429"/>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
        <p:nvSpPr>
          <p:cNvPr id="33" name="Picture Placeholder 32">
            <a:extLst>
              <a:ext uri="{FF2B5EF4-FFF2-40B4-BE49-F238E27FC236}">
                <a16:creationId xmlns:a16="http://schemas.microsoft.com/office/drawing/2014/main" id="{51767ED8-61AC-4894-A3A5-FADD6AC2BA32}"/>
              </a:ext>
            </a:extLst>
          </p:cNvPr>
          <p:cNvSpPr>
            <a:spLocks noGrp="1"/>
          </p:cNvSpPr>
          <p:nvPr userDrawn="1">
            <p:ph type="pic" sz="quarter" idx="11" hasCustomPrompt="1"/>
          </p:nvPr>
        </p:nvSpPr>
        <p:spPr>
          <a:xfrm>
            <a:off x="6202312" y="3518447"/>
            <a:ext cx="2468880" cy="2468880"/>
          </a:xfrm>
          <a:custGeom>
            <a:avLst/>
            <a:gdLst>
              <a:gd name="connsiteX0" fmla="*/ 0 w 2032405"/>
              <a:gd name="connsiteY0" fmla="*/ 0 h 2033462"/>
              <a:gd name="connsiteX1" fmla="*/ 719061 w 2032405"/>
              <a:gd name="connsiteY1" fmla="*/ 0 h 2033462"/>
              <a:gd name="connsiteX2" fmla="*/ 999402 w 2032405"/>
              <a:gd name="connsiteY2" fmla="*/ 0 h 2033462"/>
              <a:gd name="connsiteX3" fmla="*/ 2032405 w 2032405"/>
              <a:gd name="connsiteY3" fmla="*/ 0 h 2033462"/>
              <a:gd name="connsiteX4" fmla="*/ 0 w 2032405"/>
              <a:gd name="connsiteY4" fmla="*/ 2033462 h 2033462"/>
              <a:gd name="connsiteX5" fmla="*/ 0 w 2032405"/>
              <a:gd name="connsiteY5" fmla="*/ 1040243 h 2033462"/>
              <a:gd name="connsiteX6" fmla="*/ 0 w 2032405"/>
              <a:gd name="connsiteY6" fmla="*/ 999402 h 2033462"/>
              <a:gd name="connsiteX7" fmla="*/ 0 w 2032405"/>
              <a:gd name="connsiteY7" fmla="*/ 953304 h 2033462"/>
              <a:gd name="connsiteX8" fmla="*/ 0 w 2032405"/>
              <a:gd name="connsiteY8" fmla="*/ 883689 h 2033462"/>
              <a:gd name="connsiteX9" fmla="*/ 0 w 2032405"/>
              <a:gd name="connsiteY9" fmla="*/ 829472 h 2033462"/>
              <a:gd name="connsiteX10" fmla="*/ 0 w 2032405"/>
              <a:gd name="connsiteY10" fmla="*/ 823482 h 2033462"/>
              <a:gd name="connsiteX11" fmla="*/ 0 w 2032405"/>
              <a:gd name="connsiteY11" fmla="*/ 788730 h 2033462"/>
              <a:gd name="connsiteX12" fmla="*/ 0 w 2032405"/>
              <a:gd name="connsiteY12" fmla="*/ 759536 h 2033462"/>
              <a:gd name="connsiteX13" fmla="*/ 0 w 2032405"/>
              <a:gd name="connsiteY13" fmla="*/ 739967 h 2033462"/>
              <a:gd name="connsiteX14" fmla="*/ 0 w 2032405"/>
              <a:gd name="connsiteY14" fmla="*/ 728097 h 2033462"/>
              <a:gd name="connsiteX15" fmla="*/ 0 w 2032405"/>
              <a:gd name="connsiteY15" fmla="*/ 722002 h 2033462"/>
              <a:gd name="connsiteX16" fmla="*/ 0 w 2032405"/>
              <a:gd name="connsiteY16" fmla="*/ 719435 h 2033462"/>
              <a:gd name="connsiteX17" fmla="*/ 0 w 2032405"/>
              <a:gd name="connsiteY17" fmla="*/ 669521 h 2033462"/>
              <a:gd name="connsiteX18" fmla="*/ 0 w 2032405"/>
              <a:gd name="connsiteY18" fmla="*/ 0 h 20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2405" h="2033462">
                <a:moveTo>
                  <a:pt x="0" y="0"/>
                </a:moveTo>
                <a:lnTo>
                  <a:pt x="719061" y="0"/>
                </a:lnTo>
                <a:lnTo>
                  <a:pt x="999402" y="0"/>
                </a:lnTo>
                <a:lnTo>
                  <a:pt x="2032405" y="0"/>
                </a:lnTo>
                <a:cubicBezTo>
                  <a:pt x="1987993" y="1102429"/>
                  <a:pt x="1101856" y="1989026"/>
                  <a:pt x="0" y="2033462"/>
                </a:cubicBezTo>
                <a:cubicBezTo>
                  <a:pt x="0" y="1540702"/>
                  <a:pt x="0" y="1232727"/>
                  <a:pt x="0" y="1040243"/>
                </a:cubicBezTo>
                <a:lnTo>
                  <a:pt x="0" y="999402"/>
                </a:lnTo>
                <a:lnTo>
                  <a:pt x="0" y="953304"/>
                </a:lnTo>
                <a:lnTo>
                  <a:pt x="0" y="883689"/>
                </a:lnTo>
                <a:lnTo>
                  <a:pt x="0" y="829472"/>
                </a:lnTo>
                <a:lnTo>
                  <a:pt x="0" y="823482"/>
                </a:lnTo>
                <a:lnTo>
                  <a:pt x="0" y="788730"/>
                </a:lnTo>
                <a:lnTo>
                  <a:pt x="0" y="759536"/>
                </a:lnTo>
                <a:lnTo>
                  <a:pt x="0" y="739967"/>
                </a:lnTo>
                <a:lnTo>
                  <a:pt x="0" y="728097"/>
                </a:lnTo>
                <a:lnTo>
                  <a:pt x="0" y="722002"/>
                </a:lnTo>
                <a:lnTo>
                  <a:pt x="0" y="719435"/>
                </a:lnTo>
                <a:lnTo>
                  <a:pt x="0" y="669521"/>
                </a:lnTo>
                <a:cubicBezTo>
                  <a:pt x="0" y="0"/>
                  <a:pt x="0" y="0"/>
                  <a:pt x="0" y="0"/>
                </a:cubicBez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2400"/>
            </a:lvl1pPr>
          </a:lstStyle>
          <a:p>
            <a:r>
              <a:rPr lang="en-US" dirty="0"/>
              <a:t>Insert your image here</a:t>
            </a:r>
          </a:p>
        </p:txBody>
      </p:sp>
    </p:spTree>
    <p:extLst>
      <p:ext uri="{BB962C8B-B14F-4D97-AF65-F5344CB8AC3E}">
        <p14:creationId xmlns:p14="http://schemas.microsoft.com/office/powerpoint/2010/main" val="11283706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ervice Image 4">
    <p:spTree>
      <p:nvGrpSpPr>
        <p:cNvPr id="1" name=""/>
        <p:cNvGrpSpPr/>
        <p:nvPr/>
      </p:nvGrpSpPr>
      <p:grpSpPr>
        <a:xfrm>
          <a:off x="0" y="0"/>
          <a:ext cx="0" cy="0"/>
          <a:chOff x="0" y="0"/>
          <a:chExt cx="0" cy="0"/>
        </a:xfrm>
      </p:grpSpPr>
      <p:sp>
        <p:nvSpPr>
          <p:cNvPr id="49" name="Picture Placeholder 8">
            <a:extLst>
              <a:ext uri="{FF2B5EF4-FFF2-40B4-BE49-F238E27FC236}">
                <a16:creationId xmlns:a16="http://schemas.microsoft.com/office/drawing/2014/main" id="{E6C9BC3D-62A3-473C-834C-E3D324AC5616}"/>
              </a:ext>
            </a:extLst>
          </p:cNvPr>
          <p:cNvSpPr>
            <a:spLocks noGrp="1"/>
          </p:cNvSpPr>
          <p:nvPr>
            <p:ph type="pic" sz="quarter" idx="10" hasCustomPrompt="1"/>
          </p:nvPr>
        </p:nvSpPr>
        <p:spPr>
          <a:xfrm>
            <a:off x="4815840" y="3838644"/>
            <a:ext cx="2560320" cy="256032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800"/>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3862846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mpany Name 2">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2675109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mpany Name 3">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895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98253382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mpany Name 4">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63BE7467-17A4-48AD-AD23-8F5B7D78D02B}"/>
              </a:ext>
            </a:extLst>
          </p:cNvPr>
          <p:cNvSpPr>
            <a:spLocks noGrp="1"/>
          </p:cNvSpPr>
          <p:nvPr>
            <p:ph type="pic" sz="quarter" idx="12" hasCustomPrompt="1"/>
          </p:nvPr>
        </p:nvSpPr>
        <p:spPr>
          <a:xfrm>
            <a:off x="0" y="0"/>
            <a:ext cx="12192000" cy="48768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06813200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ny Overview">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21BAC756-4BD5-42E2-B469-127611AFB2B9}"/>
              </a:ext>
            </a:extLst>
          </p:cNvPr>
          <p:cNvSpPr>
            <a:spLocks noGrp="1"/>
          </p:cNvSpPr>
          <p:nvPr>
            <p:ph type="pic" sz="quarter" idx="13" hasCustomPrompt="1"/>
          </p:nvPr>
        </p:nvSpPr>
        <p:spPr>
          <a:xfrm>
            <a:off x="131180" y="2360265"/>
            <a:ext cx="4676044" cy="43780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5" name="Picture Placeholder 5">
            <a:extLst>
              <a:ext uri="{FF2B5EF4-FFF2-40B4-BE49-F238E27FC236}">
                <a16:creationId xmlns:a16="http://schemas.microsoft.com/office/drawing/2014/main" id="{C314E26E-8552-40EE-97F0-FCEB03537904}"/>
              </a:ext>
            </a:extLst>
          </p:cNvPr>
          <p:cNvSpPr>
            <a:spLocks noGrp="1"/>
          </p:cNvSpPr>
          <p:nvPr>
            <p:ph type="pic" sz="quarter" idx="12" hasCustomPrompt="1"/>
          </p:nvPr>
        </p:nvSpPr>
        <p:spPr>
          <a:xfrm>
            <a:off x="106952" y="88727"/>
            <a:ext cx="4676044"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7" name="Picture Placeholder 5">
            <a:extLst>
              <a:ext uri="{FF2B5EF4-FFF2-40B4-BE49-F238E27FC236}">
                <a16:creationId xmlns:a16="http://schemas.microsoft.com/office/drawing/2014/main" id="{47095C9B-3092-4F17-B874-C6CAB8499A1E}"/>
              </a:ext>
            </a:extLst>
          </p:cNvPr>
          <p:cNvSpPr>
            <a:spLocks noGrp="1"/>
          </p:cNvSpPr>
          <p:nvPr>
            <p:ph type="pic" sz="quarter" idx="14" hasCustomPrompt="1"/>
          </p:nvPr>
        </p:nvSpPr>
        <p:spPr>
          <a:xfrm>
            <a:off x="4929264" y="88727"/>
            <a:ext cx="2294887" cy="4397481"/>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8" name="Picture Placeholder 5">
            <a:extLst>
              <a:ext uri="{FF2B5EF4-FFF2-40B4-BE49-F238E27FC236}">
                <a16:creationId xmlns:a16="http://schemas.microsoft.com/office/drawing/2014/main" id="{DFDAEF52-D22B-4152-89F4-FC2FC78129A0}"/>
              </a:ext>
            </a:extLst>
          </p:cNvPr>
          <p:cNvSpPr>
            <a:spLocks noGrp="1"/>
          </p:cNvSpPr>
          <p:nvPr>
            <p:ph type="pic" sz="quarter" idx="15" hasCustomPrompt="1"/>
          </p:nvPr>
        </p:nvSpPr>
        <p:spPr>
          <a:xfrm>
            <a:off x="4940491" y="4622096"/>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49" name="Picture Placeholder 5">
            <a:extLst>
              <a:ext uri="{FF2B5EF4-FFF2-40B4-BE49-F238E27FC236}">
                <a16:creationId xmlns:a16="http://schemas.microsoft.com/office/drawing/2014/main" id="{869C5C53-6CD2-4ED1-8E29-F130751B4904}"/>
              </a:ext>
            </a:extLst>
          </p:cNvPr>
          <p:cNvSpPr>
            <a:spLocks noGrp="1"/>
          </p:cNvSpPr>
          <p:nvPr>
            <p:ph type="pic" sz="quarter" idx="16" hasCustomPrompt="1"/>
          </p:nvPr>
        </p:nvSpPr>
        <p:spPr>
          <a:xfrm>
            <a:off x="7370748"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0" name="Picture Placeholder 5">
            <a:extLst>
              <a:ext uri="{FF2B5EF4-FFF2-40B4-BE49-F238E27FC236}">
                <a16:creationId xmlns:a16="http://schemas.microsoft.com/office/drawing/2014/main" id="{39F141C4-2028-4F78-82BF-B71DB4D730C0}"/>
              </a:ext>
            </a:extLst>
          </p:cNvPr>
          <p:cNvSpPr>
            <a:spLocks noGrp="1"/>
          </p:cNvSpPr>
          <p:nvPr>
            <p:ph type="pic" sz="quarter" idx="17" hasCustomPrompt="1"/>
          </p:nvPr>
        </p:nvSpPr>
        <p:spPr>
          <a:xfrm>
            <a:off x="9789560" y="100302"/>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1" name="Picture Placeholder 5">
            <a:extLst>
              <a:ext uri="{FF2B5EF4-FFF2-40B4-BE49-F238E27FC236}">
                <a16:creationId xmlns:a16="http://schemas.microsoft.com/office/drawing/2014/main" id="{63073B75-CBCB-425A-AABF-727287833A8E}"/>
              </a:ext>
            </a:extLst>
          </p:cNvPr>
          <p:cNvSpPr>
            <a:spLocks noGrp="1"/>
          </p:cNvSpPr>
          <p:nvPr>
            <p:ph type="pic" sz="quarter" idx="18" hasCustomPrompt="1"/>
          </p:nvPr>
        </p:nvSpPr>
        <p:spPr>
          <a:xfrm>
            <a:off x="7358824"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2" name="Picture Placeholder 5">
            <a:extLst>
              <a:ext uri="{FF2B5EF4-FFF2-40B4-BE49-F238E27FC236}">
                <a16:creationId xmlns:a16="http://schemas.microsoft.com/office/drawing/2014/main" id="{745C0BE8-750B-4030-8188-6CFDED6CC569}"/>
              </a:ext>
            </a:extLst>
          </p:cNvPr>
          <p:cNvSpPr>
            <a:spLocks noGrp="1"/>
          </p:cNvSpPr>
          <p:nvPr>
            <p:ph type="pic" sz="quarter" idx="19" hasCustomPrompt="1"/>
          </p:nvPr>
        </p:nvSpPr>
        <p:spPr>
          <a:xfrm>
            <a:off x="9777636" y="2360265"/>
            <a:ext cx="2294887" cy="2116237"/>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53" name="Picture Placeholder 5">
            <a:extLst>
              <a:ext uri="{FF2B5EF4-FFF2-40B4-BE49-F238E27FC236}">
                <a16:creationId xmlns:a16="http://schemas.microsoft.com/office/drawing/2014/main" id="{34D79023-E357-4EEE-9B44-37002BCB474D}"/>
              </a:ext>
            </a:extLst>
          </p:cNvPr>
          <p:cNvSpPr>
            <a:spLocks noGrp="1"/>
          </p:cNvSpPr>
          <p:nvPr>
            <p:ph type="pic" sz="quarter" idx="20" hasCustomPrompt="1"/>
          </p:nvPr>
        </p:nvSpPr>
        <p:spPr>
          <a:xfrm>
            <a:off x="7357417" y="4602684"/>
            <a:ext cx="4715105" cy="2135649"/>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475033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ompany Overview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9581881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mpany Overview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30877537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ervice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5">
            <a:extLst>
              <a:ext uri="{FF2B5EF4-FFF2-40B4-BE49-F238E27FC236}">
                <a16:creationId xmlns:a16="http://schemas.microsoft.com/office/drawing/2014/main" id="{47F35E01-B94F-4AE7-9A59-9F2287BAE7BB}"/>
              </a:ext>
            </a:extLst>
          </p:cNvPr>
          <p:cNvSpPr>
            <a:spLocks noGrp="1"/>
          </p:cNvSpPr>
          <p:nvPr>
            <p:ph type="pic" sz="quarter" idx="14" hasCustomPrompt="1"/>
          </p:nvPr>
        </p:nvSpPr>
        <p:spPr>
          <a:xfrm>
            <a:off x="4885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5" name="Picture Placeholder 5">
            <a:extLst>
              <a:ext uri="{FF2B5EF4-FFF2-40B4-BE49-F238E27FC236}">
                <a16:creationId xmlns:a16="http://schemas.microsoft.com/office/drawing/2014/main" id="{003E9C51-06B4-4E50-9CBD-3512D6B98ACA}"/>
              </a:ext>
            </a:extLst>
          </p:cNvPr>
          <p:cNvSpPr>
            <a:spLocks noGrp="1"/>
          </p:cNvSpPr>
          <p:nvPr>
            <p:ph type="pic" sz="quarter" idx="15" hasCustomPrompt="1"/>
          </p:nvPr>
        </p:nvSpPr>
        <p:spPr>
          <a:xfrm>
            <a:off x="33270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6" name="Picture Placeholder 5">
            <a:extLst>
              <a:ext uri="{FF2B5EF4-FFF2-40B4-BE49-F238E27FC236}">
                <a16:creationId xmlns:a16="http://schemas.microsoft.com/office/drawing/2014/main" id="{2963DF80-6838-4281-8616-855F224175EF}"/>
              </a:ext>
            </a:extLst>
          </p:cNvPr>
          <p:cNvSpPr>
            <a:spLocks noGrp="1"/>
          </p:cNvSpPr>
          <p:nvPr>
            <p:ph type="pic" sz="quarter" idx="16" hasCustomPrompt="1"/>
          </p:nvPr>
        </p:nvSpPr>
        <p:spPr>
          <a:xfrm>
            <a:off x="616547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B3F754C-2992-4927-83B1-96580F04ED85}"/>
              </a:ext>
            </a:extLst>
          </p:cNvPr>
          <p:cNvSpPr>
            <a:spLocks noGrp="1"/>
          </p:cNvSpPr>
          <p:nvPr>
            <p:ph type="pic" sz="quarter" idx="17" hasCustomPrompt="1"/>
          </p:nvPr>
        </p:nvSpPr>
        <p:spPr>
          <a:xfrm>
            <a:off x="9003920" y="1742516"/>
            <a:ext cx="2697805" cy="45947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207113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ver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B51009-964A-4B73-BA49-5F305CC09299}"/>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vl9pPr>
              <a:defRPr/>
            </a:lvl9pPr>
          </a:lstStyle>
          <a:p>
            <a:pPr marL="3886200" marR="0" lvl="8"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239082993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ervice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0" name="Picture Placeholder 5">
            <a:extLst>
              <a:ext uri="{FF2B5EF4-FFF2-40B4-BE49-F238E27FC236}">
                <a16:creationId xmlns:a16="http://schemas.microsoft.com/office/drawing/2014/main" id="{26957D83-E845-43BC-A4F1-6C8318618C3D}"/>
              </a:ext>
            </a:extLst>
          </p:cNvPr>
          <p:cNvSpPr>
            <a:spLocks noGrp="1"/>
          </p:cNvSpPr>
          <p:nvPr>
            <p:ph type="pic" sz="quarter" idx="18" hasCustomPrompt="1"/>
          </p:nvPr>
        </p:nvSpPr>
        <p:spPr>
          <a:xfrm>
            <a:off x="4885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1" name="Picture Placeholder 5">
            <a:extLst>
              <a:ext uri="{FF2B5EF4-FFF2-40B4-BE49-F238E27FC236}">
                <a16:creationId xmlns:a16="http://schemas.microsoft.com/office/drawing/2014/main" id="{9541E820-EAA2-420E-9258-8ED61BC2FACD}"/>
              </a:ext>
            </a:extLst>
          </p:cNvPr>
          <p:cNvSpPr>
            <a:spLocks noGrp="1"/>
          </p:cNvSpPr>
          <p:nvPr>
            <p:ph type="pic" sz="quarter" idx="19" hasCustomPrompt="1"/>
          </p:nvPr>
        </p:nvSpPr>
        <p:spPr>
          <a:xfrm>
            <a:off x="33270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2" name="Picture Placeholder 5">
            <a:extLst>
              <a:ext uri="{FF2B5EF4-FFF2-40B4-BE49-F238E27FC236}">
                <a16:creationId xmlns:a16="http://schemas.microsoft.com/office/drawing/2014/main" id="{E845D6CC-5534-46E0-8C12-EAA544716E44}"/>
              </a:ext>
            </a:extLst>
          </p:cNvPr>
          <p:cNvSpPr>
            <a:spLocks noGrp="1"/>
          </p:cNvSpPr>
          <p:nvPr>
            <p:ph type="pic" sz="quarter" idx="20" hasCustomPrompt="1"/>
          </p:nvPr>
        </p:nvSpPr>
        <p:spPr>
          <a:xfrm>
            <a:off x="616547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33" name="Picture Placeholder 5">
            <a:extLst>
              <a:ext uri="{FF2B5EF4-FFF2-40B4-BE49-F238E27FC236}">
                <a16:creationId xmlns:a16="http://schemas.microsoft.com/office/drawing/2014/main" id="{14FE8136-E2DE-476E-B22A-A1BA015A92B6}"/>
              </a:ext>
            </a:extLst>
          </p:cNvPr>
          <p:cNvSpPr>
            <a:spLocks noGrp="1"/>
          </p:cNvSpPr>
          <p:nvPr>
            <p:ph type="pic" sz="quarter" idx="21" hasCustomPrompt="1"/>
          </p:nvPr>
        </p:nvSpPr>
        <p:spPr>
          <a:xfrm>
            <a:off x="9003920" y="4092632"/>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3402112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rvice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83589666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ervice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435627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rvices with Image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4092633"/>
            <a:ext cx="2697805" cy="2231968"/>
          </a:xfrm>
          <a:prstGeom prst="roundRect">
            <a:avLst>
              <a:gd name="adj" fmla="val 2892"/>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0651283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rvices with Image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76325"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4" name="Picture Placeholder 5">
            <a:extLst>
              <a:ext uri="{FF2B5EF4-FFF2-40B4-BE49-F238E27FC236}">
                <a16:creationId xmlns:a16="http://schemas.microsoft.com/office/drawing/2014/main" id="{018051C4-A249-4EC9-A985-B5EB5E0ACD51}"/>
              </a:ext>
            </a:extLst>
          </p:cNvPr>
          <p:cNvSpPr>
            <a:spLocks noGrp="1"/>
          </p:cNvSpPr>
          <p:nvPr>
            <p:ph type="pic" sz="quarter" idx="15" hasCustomPrompt="1"/>
          </p:nvPr>
        </p:nvSpPr>
        <p:spPr>
          <a:xfrm>
            <a:off x="3685806"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7" name="Picture Placeholder 5">
            <a:extLst>
              <a:ext uri="{FF2B5EF4-FFF2-40B4-BE49-F238E27FC236}">
                <a16:creationId xmlns:a16="http://schemas.microsoft.com/office/drawing/2014/main" id="{141FE595-5684-4E5F-B637-B0C4A2452DF3}"/>
              </a:ext>
            </a:extLst>
          </p:cNvPr>
          <p:cNvSpPr>
            <a:spLocks noGrp="1"/>
          </p:cNvSpPr>
          <p:nvPr>
            <p:ph type="pic" sz="quarter" idx="16" hasCustomPrompt="1"/>
          </p:nvPr>
        </p:nvSpPr>
        <p:spPr>
          <a:xfrm>
            <a:off x="6295287"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
        <p:nvSpPr>
          <p:cNvPr id="18" name="Picture Placeholder 5">
            <a:extLst>
              <a:ext uri="{FF2B5EF4-FFF2-40B4-BE49-F238E27FC236}">
                <a16:creationId xmlns:a16="http://schemas.microsoft.com/office/drawing/2014/main" id="{60E86E30-BF23-4954-BC0F-9A06766F3A32}"/>
              </a:ext>
            </a:extLst>
          </p:cNvPr>
          <p:cNvSpPr>
            <a:spLocks noGrp="1"/>
          </p:cNvSpPr>
          <p:nvPr>
            <p:ph type="pic" sz="quarter" idx="17" hasCustomPrompt="1"/>
          </p:nvPr>
        </p:nvSpPr>
        <p:spPr>
          <a:xfrm>
            <a:off x="8904768" y="2723441"/>
            <a:ext cx="2239480" cy="1447200"/>
          </a:xfrm>
          <a:prstGeom prst="roundRect">
            <a:avLst>
              <a:gd name="adj" fmla="val 0"/>
            </a:avLst>
          </a:prstGeom>
          <a:pattFill prst="wdDnDiag">
            <a:fgClr>
              <a:schemeClr val="tx1">
                <a:lumMod val="25000"/>
                <a:lumOff val="75000"/>
              </a:schemeClr>
            </a:fgClr>
            <a:bgClr>
              <a:schemeClr val="bg1"/>
            </a:bgClr>
          </a:pattFill>
          <a:effectLst/>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14345309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y Choose Us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4885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EF055F06-F2F2-41E1-90AF-6A9CA00C1765}"/>
              </a:ext>
            </a:extLst>
          </p:cNvPr>
          <p:cNvSpPr>
            <a:spLocks noGrp="1"/>
          </p:cNvSpPr>
          <p:nvPr>
            <p:ph type="pic" sz="quarter" idx="15" hasCustomPrompt="1"/>
          </p:nvPr>
        </p:nvSpPr>
        <p:spPr>
          <a:xfrm>
            <a:off x="33270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8" name="Picture Placeholder 5">
            <a:extLst>
              <a:ext uri="{FF2B5EF4-FFF2-40B4-BE49-F238E27FC236}">
                <a16:creationId xmlns:a16="http://schemas.microsoft.com/office/drawing/2014/main" id="{358D2AF6-E244-4B76-B419-2355E0B4D3B3}"/>
              </a:ext>
            </a:extLst>
          </p:cNvPr>
          <p:cNvSpPr>
            <a:spLocks noGrp="1"/>
          </p:cNvSpPr>
          <p:nvPr>
            <p:ph type="pic" sz="quarter" idx="16" hasCustomPrompt="1"/>
          </p:nvPr>
        </p:nvSpPr>
        <p:spPr>
          <a:xfrm>
            <a:off x="616547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9" name="Picture Placeholder 5">
            <a:extLst>
              <a:ext uri="{FF2B5EF4-FFF2-40B4-BE49-F238E27FC236}">
                <a16:creationId xmlns:a16="http://schemas.microsoft.com/office/drawing/2014/main" id="{4F4E1D8E-047F-4AFC-93A8-7C30AE6184C1}"/>
              </a:ext>
            </a:extLst>
          </p:cNvPr>
          <p:cNvSpPr>
            <a:spLocks noGrp="1"/>
          </p:cNvSpPr>
          <p:nvPr>
            <p:ph type="pic" sz="quarter" idx="17" hasCustomPrompt="1"/>
          </p:nvPr>
        </p:nvSpPr>
        <p:spPr>
          <a:xfrm>
            <a:off x="9003920" y="1742517"/>
            <a:ext cx="2697805" cy="2231968"/>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95830863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y Choose Us with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6" name="Picture Placeholder 5">
            <a:extLst>
              <a:ext uri="{FF2B5EF4-FFF2-40B4-BE49-F238E27FC236}">
                <a16:creationId xmlns:a16="http://schemas.microsoft.com/office/drawing/2014/main" id="{9A652012-F096-4D5A-B8A3-3313AF79876C}"/>
              </a:ext>
            </a:extLst>
          </p:cNvPr>
          <p:cNvSpPr>
            <a:spLocks noGrp="1"/>
          </p:cNvSpPr>
          <p:nvPr>
            <p:ph type="pic" sz="quarter" idx="14" hasCustomPrompt="1"/>
          </p:nvPr>
        </p:nvSpPr>
        <p:spPr>
          <a:xfrm>
            <a:off x="106680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8" name="Picture Placeholder 5">
            <a:extLst>
              <a:ext uri="{FF2B5EF4-FFF2-40B4-BE49-F238E27FC236}">
                <a16:creationId xmlns:a16="http://schemas.microsoft.com/office/drawing/2014/main" id="{34243D4E-8E80-435B-B67E-84A6C05BEB84}"/>
              </a:ext>
            </a:extLst>
          </p:cNvPr>
          <p:cNvSpPr>
            <a:spLocks noGrp="1"/>
          </p:cNvSpPr>
          <p:nvPr>
            <p:ph type="pic" sz="quarter" idx="15" hasCustomPrompt="1"/>
          </p:nvPr>
        </p:nvSpPr>
        <p:spPr>
          <a:xfrm>
            <a:off x="3672988"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9" name="Picture Placeholder 5">
            <a:extLst>
              <a:ext uri="{FF2B5EF4-FFF2-40B4-BE49-F238E27FC236}">
                <a16:creationId xmlns:a16="http://schemas.microsoft.com/office/drawing/2014/main" id="{4DA0B3D2-AE60-4A67-BF7D-772D5F8BF692}"/>
              </a:ext>
            </a:extLst>
          </p:cNvPr>
          <p:cNvSpPr>
            <a:spLocks noGrp="1"/>
          </p:cNvSpPr>
          <p:nvPr>
            <p:ph type="pic" sz="quarter" idx="16" hasCustomPrompt="1"/>
          </p:nvPr>
        </p:nvSpPr>
        <p:spPr>
          <a:xfrm>
            <a:off x="6279173"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10" name="Picture Placeholder 5">
            <a:extLst>
              <a:ext uri="{FF2B5EF4-FFF2-40B4-BE49-F238E27FC236}">
                <a16:creationId xmlns:a16="http://schemas.microsoft.com/office/drawing/2014/main" id="{9CA6F911-2647-45E9-8D93-66F1FCDDE8C6}"/>
              </a:ext>
            </a:extLst>
          </p:cNvPr>
          <p:cNvSpPr>
            <a:spLocks noGrp="1"/>
          </p:cNvSpPr>
          <p:nvPr>
            <p:ph type="pic" sz="quarter" idx="17" hasCustomPrompt="1"/>
          </p:nvPr>
        </p:nvSpPr>
        <p:spPr>
          <a:xfrm>
            <a:off x="8885357" y="1748629"/>
            <a:ext cx="2252540" cy="2251366"/>
          </a:xfrm>
          <a:prstGeom prst="ellipse">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6662574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y Choose Us with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488570" y="169171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1" name="Picture Placeholder 5">
            <a:extLst>
              <a:ext uri="{FF2B5EF4-FFF2-40B4-BE49-F238E27FC236}">
                <a16:creationId xmlns:a16="http://schemas.microsoft.com/office/drawing/2014/main" id="{B0830AC5-52FE-4B2C-A306-B5A75036DAAB}"/>
              </a:ext>
            </a:extLst>
          </p:cNvPr>
          <p:cNvSpPr>
            <a:spLocks noGrp="1"/>
          </p:cNvSpPr>
          <p:nvPr>
            <p:ph type="pic" sz="quarter" idx="15" hasCustomPrompt="1"/>
          </p:nvPr>
        </p:nvSpPr>
        <p:spPr>
          <a:xfrm>
            <a:off x="488570" y="3289902"/>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2" name="Picture Placeholder 5">
            <a:extLst>
              <a:ext uri="{FF2B5EF4-FFF2-40B4-BE49-F238E27FC236}">
                <a16:creationId xmlns:a16="http://schemas.microsoft.com/office/drawing/2014/main" id="{A42B2D84-0841-4F48-8E96-7075D06B199E}"/>
              </a:ext>
            </a:extLst>
          </p:cNvPr>
          <p:cNvSpPr>
            <a:spLocks noGrp="1"/>
          </p:cNvSpPr>
          <p:nvPr>
            <p:ph type="pic" sz="quarter" idx="16" hasCustomPrompt="1"/>
          </p:nvPr>
        </p:nvSpPr>
        <p:spPr>
          <a:xfrm>
            <a:off x="488570" y="4888087"/>
            <a:ext cx="5605725" cy="1457883"/>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245492612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y Choose Us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1060071" y="1691717"/>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7" name="Picture Placeholder 5">
            <a:extLst>
              <a:ext uri="{FF2B5EF4-FFF2-40B4-BE49-F238E27FC236}">
                <a16:creationId xmlns:a16="http://schemas.microsoft.com/office/drawing/2014/main" id="{0423B759-C2A3-45DC-9F33-140A8D471AD7}"/>
              </a:ext>
            </a:extLst>
          </p:cNvPr>
          <p:cNvSpPr>
            <a:spLocks noGrp="1"/>
          </p:cNvSpPr>
          <p:nvPr>
            <p:ph type="pic" sz="quarter" idx="15" hasCustomPrompt="1"/>
          </p:nvPr>
        </p:nvSpPr>
        <p:spPr>
          <a:xfrm>
            <a:off x="6451929" y="1691716"/>
            <a:ext cx="4680000" cy="3896283"/>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07985355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Why Choose Us with Image 5">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175407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Left Image - team">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6EE74A38-CDF9-4E52-98EB-1E8DF591B118}"/>
              </a:ext>
            </a:extLst>
          </p:cNvPr>
          <p:cNvSpPr>
            <a:spLocks noGrp="1"/>
          </p:cNvSpPr>
          <p:nvPr>
            <p:ph type="pic" sz="quarter" idx="10" hasCustomPrompt="1"/>
          </p:nvPr>
        </p:nvSpPr>
        <p:spPr>
          <a:xfrm>
            <a:off x="1259908" y="9170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63938423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y Choose Us with Image 6">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6096000" cy="6858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41527188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Why Choose Us with Image 7">
    <p:spTree>
      <p:nvGrpSpPr>
        <p:cNvPr id="1" name=""/>
        <p:cNvGrpSpPr/>
        <p:nvPr/>
      </p:nvGrpSpPr>
      <p:grpSpPr>
        <a:xfrm>
          <a:off x="0" y="0"/>
          <a:ext cx="0" cy="0"/>
          <a:chOff x="0" y="0"/>
          <a:chExt cx="0" cy="0"/>
        </a:xfrm>
      </p:grpSpPr>
      <p:sp>
        <p:nvSpPr>
          <p:cNvPr id="20" name="Picture Placeholder 5">
            <a:extLst>
              <a:ext uri="{FF2B5EF4-FFF2-40B4-BE49-F238E27FC236}">
                <a16:creationId xmlns:a16="http://schemas.microsoft.com/office/drawing/2014/main" id="{77F8B23D-57BF-44E8-9AF0-62FA3DAE16C0}"/>
              </a:ext>
            </a:extLst>
          </p:cNvPr>
          <p:cNvSpPr>
            <a:spLocks noGrp="1"/>
          </p:cNvSpPr>
          <p:nvPr>
            <p:ph type="pic" sz="quarter" idx="14" hasCustomPrompt="1"/>
          </p:nvPr>
        </p:nvSpPr>
        <p:spPr>
          <a:xfrm>
            <a:off x="0" y="0"/>
            <a:ext cx="12192000" cy="3429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34736225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y Choose Us with Image 8">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6816B1-1EA0-4BA2-A979-9D83C6228DD8}"/>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7FC128A1-CE60-4A14-BDE6-45498FE6A8C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5">
            <a:extLst>
              <a:ext uri="{FF2B5EF4-FFF2-40B4-BE49-F238E27FC236}">
                <a16:creationId xmlns:a16="http://schemas.microsoft.com/office/drawing/2014/main" id="{5BC3E666-4DA4-428B-8186-15690AE136C7}"/>
              </a:ext>
            </a:extLst>
          </p:cNvPr>
          <p:cNvSpPr>
            <a:spLocks noGrp="1"/>
          </p:cNvSpPr>
          <p:nvPr>
            <p:ph type="pic" sz="quarter" idx="18" hasCustomPrompt="1"/>
          </p:nvPr>
        </p:nvSpPr>
        <p:spPr>
          <a:xfrm>
            <a:off x="876273"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5" name="Picture Placeholder 5">
            <a:extLst>
              <a:ext uri="{FF2B5EF4-FFF2-40B4-BE49-F238E27FC236}">
                <a16:creationId xmlns:a16="http://schemas.microsoft.com/office/drawing/2014/main" id="{D7762249-D25C-4068-AC6D-A31E9D4B268D}"/>
              </a:ext>
            </a:extLst>
          </p:cNvPr>
          <p:cNvSpPr>
            <a:spLocks noGrp="1"/>
          </p:cNvSpPr>
          <p:nvPr>
            <p:ph type="pic" sz="quarter" idx="19" hasCustomPrompt="1"/>
          </p:nvPr>
        </p:nvSpPr>
        <p:spPr>
          <a:xfrm>
            <a:off x="3576091"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6" name="Picture Placeholder 5">
            <a:extLst>
              <a:ext uri="{FF2B5EF4-FFF2-40B4-BE49-F238E27FC236}">
                <a16:creationId xmlns:a16="http://schemas.microsoft.com/office/drawing/2014/main" id="{9F9DDEBE-49C9-454D-8C9C-16C8DED2758A}"/>
              </a:ext>
            </a:extLst>
          </p:cNvPr>
          <p:cNvSpPr>
            <a:spLocks noGrp="1"/>
          </p:cNvSpPr>
          <p:nvPr>
            <p:ph type="pic" sz="quarter" idx="20" hasCustomPrompt="1"/>
          </p:nvPr>
        </p:nvSpPr>
        <p:spPr>
          <a:xfrm>
            <a:off x="6275909"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
        <p:nvSpPr>
          <p:cNvPr id="27" name="Picture Placeholder 5">
            <a:extLst>
              <a:ext uri="{FF2B5EF4-FFF2-40B4-BE49-F238E27FC236}">
                <a16:creationId xmlns:a16="http://schemas.microsoft.com/office/drawing/2014/main" id="{7A277DDB-94C4-4A33-81A8-359829FAE278}"/>
              </a:ext>
            </a:extLst>
          </p:cNvPr>
          <p:cNvSpPr>
            <a:spLocks noGrp="1"/>
          </p:cNvSpPr>
          <p:nvPr>
            <p:ph type="pic" sz="quarter" idx="21" hasCustomPrompt="1"/>
          </p:nvPr>
        </p:nvSpPr>
        <p:spPr>
          <a:xfrm>
            <a:off x="8975727" y="1813944"/>
            <a:ext cx="2340001" cy="2340000"/>
          </a:xfrm>
          <a:prstGeom prst="roundRect">
            <a:avLst>
              <a:gd name="adj" fmla="val 2892"/>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626408857"/>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indmap Image">
    <p:spTree>
      <p:nvGrpSpPr>
        <p:cNvPr id="1" name=""/>
        <p:cNvGrpSpPr/>
        <p:nvPr/>
      </p:nvGrpSpPr>
      <p:grpSpPr>
        <a:xfrm>
          <a:off x="0" y="0"/>
          <a:ext cx="0" cy="0"/>
          <a:chOff x="0" y="0"/>
          <a:chExt cx="0" cy="0"/>
        </a:xfrm>
      </p:grpSpPr>
      <p:sp>
        <p:nvSpPr>
          <p:cNvPr id="15" name="Picture Placeholder 8">
            <a:extLst>
              <a:ext uri="{FF2B5EF4-FFF2-40B4-BE49-F238E27FC236}">
                <a16:creationId xmlns:a16="http://schemas.microsoft.com/office/drawing/2014/main" id="{0676D70E-DE48-4DEB-92C2-6249ADB46747}"/>
              </a:ext>
            </a:extLst>
          </p:cNvPr>
          <p:cNvSpPr>
            <a:spLocks noGrp="1"/>
          </p:cNvSpPr>
          <p:nvPr>
            <p:ph type="pic" sz="quarter" idx="10" hasCustomPrompt="1"/>
          </p:nvPr>
        </p:nvSpPr>
        <p:spPr>
          <a:xfrm>
            <a:off x="5364480" y="424742"/>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
        <p:nvSpPr>
          <p:cNvPr id="16" name="Picture Placeholder 8">
            <a:extLst>
              <a:ext uri="{FF2B5EF4-FFF2-40B4-BE49-F238E27FC236}">
                <a16:creationId xmlns:a16="http://schemas.microsoft.com/office/drawing/2014/main" id="{F706EF86-1F6B-49EF-AAC0-7CED34C400BE}"/>
              </a:ext>
            </a:extLst>
          </p:cNvPr>
          <p:cNvSpPr>
            <a:spLocks noGrp="1"/>
          </p:cNvSpPr>
          <p:nvPr>
            <p:ph type="pic" sz="quarter" idx="11" hasCustomPrompt="1"/>
          </p:nvPr>
        </p:nvSpPr>
        <p:spPr>
          <a:xfrm>
            <a:off x="5364480" y="4970218"/>
            <a:ext cx="1463040" cy="1463040"/>
          </a:xfrm>
          <a:prstGeom prst="ellipse">
            <a:avLst/>
          </a:prstGeom>
          <a:pattFill prst="wdDnDiag">
            <a:fgClr>
              <a:schemeClr val="tx1">
                <a:lumMod val="25000"/>
                <a:lumOff val="75000"/>
              </a:schemeClr>
            </a:fgClr>
            <a:bgClr>
              <a:schemeClr val="bg1"/>
            </a:bgClr>
          </a:pattFill>
          <a:ln w="63500">
            <a:noFill/>
          </a:ln>
        </p:spPr>
        <p:txBody>
          <a:bodyPr anchor="ctr"/>
          <a:lstStyle>
            <a:lvl1pPr algn="ctr">
              <a:buNone/>
              <a:defRPr sz="1200"/>
            </a:lvl1pPr>
          </a:lstStyle>
          <a:p>
            <a:r>
              <a:rPr lang="en-US" dirty="0"/>
              <a:t>Insert your image here</a:t>
            </a:r>
          </a:p>
        </p:txBody>
      </p:sp>
    </p:spTree>
    <p:extLst>
      <p:ext uri="{BB962C8B-B14F-4D97-AF65-F5344CB8AC3E}">
        <p14:creationId xmlns:p14="http://schemas.microsoft.com/office/powerpoint/2010/main" val="332810733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ext SlideShow with Image">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8488E842-1C8B-4BF0-A4DA-43AB20E91B36}"/>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1</a:t>
            </a:r>
          </a:p>
        </p:txBody>
      </p:sp>
    </p:spTree>
    <p:extLst>
      <p:ext uri="{BB962C8B-B14F-4D97-AF65-F5344CB8AC3E}">
        <p14:creationId xmlns:p14="http://schemas.microsoft.com/office/powerpoint/2010/main" val="42768895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ext SlideShow with Image 2">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3FBFB565-E4FB-4183-8BD5-1DDA64C85648}"/>
              </a:ext>
            </a:extLst>
          </p:cNvPr>
          <p:cNvSpPr>
            <a:spLocks noGrp="1"/>
          </p:cNvSpPr>
          <p:nvPr>
            <p:ph type="pic" sz="quarter" idx="12"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2</a:t>
            </a:r>
          </a:p>
        </p:txBody>
      </p:sp>
    </p:spTree>
    <p:extLst>
      <p:ext uri="{BB962C8B-B14F-4D97-AF65-F5344CB8AC3E}">
        <p14:creationId xmlns:p14="http://schemas.microsoft.com/office/powerpoint/2010/main" val="3462661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ext SlideShow with Image 3">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512BF1A-CC10-47E9-BE8D-12E832DCF765}"/>
              </a:ext>
            </a:extLst>
          </p:cNvPr>
          <p:cNvSpPr>
            <a:spLocks noGrp="1"/>
          </p:cNvSpPr>
          <p:nvPr>
            <p:ph type="pic" sz="quarter" idx="13" hasCustomPrompt="1"/>
          </p:nvPr>
        </p:nvSpPr>
        <p:spPr>
          <a:xfrm>
            <a:off x="4968420" y="1561171"/>
            <a:ext cx="6628658" cy="2810108"/>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92896700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Dashbaord with Image">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B727A6A8-4DAE-45F2-8085-E0353AFF8673}"/>
              </a:ext>
            </a:extLst>
          </p:cNvPr>
          <p:cNvSpPr>
            <a:spLocks noGrp="1"/>
          </p:cNvSpPr>
          <p:nvPr>
            <p:ph type="pic" sz="quarter" idx="13" hasCustomPrompt="1"/>
          </p:nvPr>
        </p:nvSpPr>
        <p:spPr>
          <a:xfrm>
            <a:off x="914398"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13" name="Picture Placeholder 5">
            <a:extLst>
              <a:ext uri="{FF2B5EF4-FFF2-40B4-BE49-F238E27FC236}">
                <a16:creationId xmlns:a16="http://schemas.microsoft.com/office/drawing/2014/main" id="{22BACBDA-D2E1-4184-B7D4-8875E4E7C625}"/>
              </a:ext>
            </a:extLst>
          </p:cNvPr>
          <p:cNvSpPr>
            <a:spLocks noGrp="1"/>
          </p:cNvSpPr>
          <p:nvPr>
            <p:ph type="pic" sz="quarter" idx="14" hasCustomPrompt="1"/>
          </p:nvPr>
        </p:nvSpPr>
        <p:spPr>
          <a:xfrm>
            <a:off x="3663951"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14" name="Picture Placeholder 5">
            <a:extLst>
              <a:ext uri="{FF2B5EF4-FFF2-40B4-BE49-F238E27FC236}">
                <a16:creationId xmlns:a16="http://schemas.microsoft.com/office/drawing/2014/main" id="{DEF10F07-665F-41D7-A9D2-358164298C2C}"/>
              </a:ext>
            </a:extLst>
          </p:cNvPr>
          <p:cNvSpPr>
            <a:spLocks noGrp="1"/>
          </p:cNvSpPr>
          <p:nvPr>
            <p:ph type="pic" sz="quarter" idx="15" hasCustomPrompt="1"/>
          </p:nvPr>
        </p:nvSpPr>
        <p:spPr>
          <a:xfrm>
            <a:off x="64008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15" name="Picture Placeholder 5">
            <a:extLst>
              <a:ext uri="{FF2B5EF4-FFF2-40B4-BE49-F238E27FC236}">
                <a16:creationId xmlns:a16="http://schemas.microsoft.com/office/drawing/2014/main" id="{F53ABD7C-94E6-4632-A885-95C05F829BBB}"/>
              </a:ext>
            </a:extLst>
          </p:cNvPr>
          <p:cNvSpPr>
            <a:spLocks noGrp="1"/>
          </p:cNvSpPr>
          <p:nvPr>
            <p:ph type="pic" sz="quarter" idx="16" hasCustomPrompt="1"/>
          </p:nvPr>
        </p:nvSpPr>
        <p:spPr>
          <a:xfrm>
            <a:off x="9144002" y="904874"/>
            <a:ext cx="2133599" cy="1373189"/>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39109357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Dashbaord with Image 2">
    <p:spTree>
      <p:nvGrpSpPr>
        <p:cNvPr id="1" name=""/>
        <p:cNvGrpSpPr/>
        <p:nvPr/>
      </p:nvGrpSpPr>
      <p:grpSpPr>
        <a:xfrm>
          <a:off x="0" y="0"/>
          <a:ext cx="0" cy="0"/>
          <a:chOff x="0" y="0"/>
          <a:chExt cx="0" cy="0"/>
        </a:xfrm>
      </p:grpSpPr>
      <p:sp>
        <p:nvSpPr>
          <p:cNvPr id="20" name="Picture Placeholder 8">
            <a:extLst>
              <a:ext uri="{FF2B5EF4-FFF2-40B4-BE49-F238E27FC236}">
                <a16:creationId xmlns:a16="http://schemas.microsoft.com/office/drawing/2014/main" id="{4A80EFCA-C790-4CFC-99F9-26C0247D759A}"/>
              </a:ext>
            </a:extLst>
          </p:cNvPr>
          <p:cNvSpPr>
            <a:spLocks noGrp="1"/>
          </p:cNvSpPr>
          <p:nvPr>
            <p:ph type="pic" sz="quarter" idx="11" hasCustomPrompt="1"/>
          </p:nvPr>
        </p:nvSpPr>
        <p:spPr>
          <a:xfrm>
            <a:off x="977299" y="869981"/>
            <a:ext cx="525270" cy="525270"/>
          </a:xfrm>
          <a:prstGeom prst="ellipse">
            <a:avLst/>
          </a:prstGeom>
          <a:pattFill prst="wdDnDiag">
            <a:fgClr>
              <a:schemeClr val="tx1">
                <a:lumMod val="25000"/>
                <a:lumOff val="75000"/>
              </a:schemeClr>
            </a:fgClr>
            <a:bgClr>
              <a:schemeClr val="bg1"/>
            </a:bgClr>
          </a:pattFill>
          <a:ln w="12700">
            <a:solidFill>
              <a:schemeClr val="tx1"/>
            </a:solidFill>
          </a:ln>
        </p:spPr>
        <p:txBody>
          <a:bodyPr anchor="ctr"/>
          <a:lstStyle>
            <a:lvl1pPr algn="ctr">
              <a:buNone/>
              <a:defRPr sz="500"/>
            </a:lvl1pPr>
          </a:lstStyle>
          <a:p>
            <a:r>
              <a:rPr lang="en-US" dirty="0"/>
              <a:t>image</a:t>
            </a:r>
          </a:p>
        </p:txBody>
      </p:sp>
      <p:sp>
        <p:nvSpPr>
          <p:cNvPr id="21" name="Picture Placeholder 8">
            <a:extLst>
              <a:ext uri="{FF2B5EF4-FFF2-40B4-BE49-F238E27FC236}">
                <a16:creationId xmlns:a16="http://schemas.microsoft.com/office/drawing/2014/main" id="{FDCCF324-2D0B-4C13-B782-C9F218E359F6}"/>
              </a:ext>
            </a:extLst>
          </p:cNvPr>
          <p:cNvSpPr>
            <a:spLocks noGrp="1"/>
          </p:cNvSpPr>
          <p:nvPr>
            <p:ph type="pic" sz="quarter" idx="12" hasCustomPrompt="1"/>
          </p:nvPr>
        </p:nvSpPr>
        <p:spPr>
          <a:xfrm>
            <a:off x="977299" y="1787308"/>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2" name="Picture Placeholder 8">
            <a:extLst>
              <a:ext uri="{FF2B5EF4-FFF2-40B4-BE49-F238E27FC236}">
                <a16:creationId xmlns:a16="http://schemas.microsoft.com/office/drawing/2014/main" id="{6D94A1A2-0715-43EC-8F5C-33950036B89C}"/>
              </a:ext>
            </a:extLst>
          </p:cNvPr>
          <p:cNvSpPr>
            <a:spLocks noGrp="1"/>
          </p:cNvSpPr>
          <p:nvPr>
            <p:ph type="pic" sz="quarter" idx="13" hasCustomPrompt="1"/>
          </p:nvPr>
        </p:nvSpPr>
        <p:spPr>
          <a:xfrm>
            <a:off x="977299" y="2704635"/>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3" name="Picture Placeholder 8">
            <a:extLst>
              <a:ext uri="{FF2B5EF4-FFF2-40B4-BE49-F238E27FC236}">
                <a16:creationId xmlns:a16="http://schemas.microsoft.com/office/drawing/2014/main" id="{C162F417-1BAB-4F46-AD4F-8477E5D02C38}"/>
              </a:ext>
            </a:extLst>
          </p:cNvPr>
          <p:cNvSpPr>
            <a:spLocks noGrp="1"/>
          </p:cNvSpPr>
          <p:nvPr>
            <p:ph type="pic" sz="quarter" idx="14" hasCustomPrompt="1"/>
          </p:nvPr>
        </p:nvSpPr>
        <p:spPr>
          <a:xfrm>
            <a:off x="977299" y="3621962"/>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4" name="Picture Placeholder 8">
            <a:extLst>
              <a:ext uri="{FF2B5EF4-FFF2-40B4-BE49-F238E27FC236}">
                <a16:creationId xmlns:a16="http://schemas.microsoft.com/office/drawing/2014/main" id="{1CA8754E-77A8-493E-A022-FAAF449053D5}"/>
              </a:ext>
            </a:extLst>
          </p:cNvPr>
          <p:cNvSpPr>
            <a:spLocks noGrp="1"/>
          </p:cNvSpPr>
          <p:nvPr>
            <p:ph type="pic" sz="quarter" idx="15" hasCustomPrompt="1"/>
          </p:nvPr>
        </p:nvSpPr>
        <p:spPr>
          <a:xfrm>
            <a:off x="977299" y="4539289"/>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
        <p:nvSpPr>
          <p:cNvPr id="25" name="Picture Placeholder 8">
            <a:extLst>
              <a:ext uri="{FF2B5EF4-FFF2-40B4-BE49-F238E27FC236}">
                <a16:creationId xmlns:a16="http://schemas.microsoft.com/office/drawing/2014/main" id="{55F69957-CE01-4DFE-B71C-EE8981AAD7C1}"/>
              </a:ext>
            </a:extLst>
          </p:cNvPr>
          <p:cNvSpPr>
            <a:spLocks noGrp="1"/>
          </p:cNvSpPr>
          <p:nvPr>
            <p:ph type="pic" sz="quarter" idx="16" hasCustomPrompt="1"/>
          </p:nvPr>
        </p:nvSpPr>
        <p:spPr>
          <a:xfrm>
            <a:off x="977299" y="5456616"/>
            <a:ext cx="525270" cy="525270"/>
          </a:xfrm>
          <a:prstGeom prst="ellipse">
            <a:avLst/>
          </a:prstGeom>
          <a:pattFill prst="wdDnDiag">
            <a:fgClr>
              <a:schemeClr val="tx1">
                <a:lumMod val="25000"/>
                <a:lumOff val="75000"/>
              </a:schemeClr>
            </a:fgClr>
            <a:bgClr>
              <a:schemeClr val="bg1"/>
            </a:bgClr>
          </a:pattFill>
          <a:ln w="12700">
            <a:solidFill>
              <a:schemeClr val="bg1">
                <a:lumMod val="95000"/>
              </a:schemeClr>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28038884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Dashbaord with Image 3">
    <p:spTree>
      <p:nvGrpSpPr>
        <p:cNvPr id="1" name=""/>
        <p:cNvGrpSpPr/>
        <p:nvPr/>
      </p:nvGrpSpPr>
      <p:grpSpPr>
        <a:xfrm>
          <a:off x="0" y="0"/>
          <a:ext cx="0" cy="0"/>
          <a:chOff x="0" y="0"/>
          <a:chExt cx="0" cy="0"/>
        </a:xfrm>
      </p:grpSpPr>
      <p:sp>
        <p:nvSpPr>
          <p:cNvPr id="42" name="Picture Placeholder 8">
            <a:extLst>
              <a:ext uri="{FF2B5EF4-FFF2-40B4-BE49-F238E27FC236}">
                <a16:creationId xmlns:a16="http://schemas.microsoft.com/office/drawing/2014/main" id="{6E9F9E2A-DA02-43B6-8E18-7FECEDA7521F}"/>
              </a:ext>
            </a:extLst>
          </p:cNvPr>
          <p:cNvSpPr>
            <a:spLocks noGrp="1"/>
          </p:cNvSpPr>
          <p:nvPr>
            <p:ph type="pic" sz="quarter" idx="12" hasCustomPrompt="1"/>
          </p:nvPr>
        </p:nvSpPr>
        <p:spPr>
          <a:xfrm>
            <a:off x="98212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3" name="Picture Placeholder 8">
            <a:extLst>
              <a:ext uri="{FF2B5EF4-FFF2-40B4-BE49-F238E27FC236}">
                <a16:creationId xmlns:a16="http://schemas.microsoft.com/office/drawing/2014/main" id="{3FEC0320-9A56-4C3D-862C-FD5D894B3E89}"/>
              </a:ext>
            </a:extLst>
          </p:cNvPr>
          <p:cNvSpPr>
            <a:spLocks noGrp="1"/>
          </p:cNvSpPr>
          <p:nvPr>
            <p:ph type="pic" sz="quarter" idx="13" hasCustomPrompt="1"/>
          </p:nvPr>
        </p:nvSpPr>
        <p:spPr>
          <a:xfrm>
            <a:off x="98212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4" name="Picture Placeholder 8">
            <a:extLst>
              <a:ext uri="{FF2B5EF4-FFF2-40B4-BE49-F238E27FC236}">
                <a16:creationId xmlns:a16="http://schemas.microsoft.com/office/drawing/2014/main" id="{9838F4E7-CA6E-4595-8789-2501F7F4C7B6}"/>
              </a:ext>
            </a:extLst>
          </p:cNvPr>
          <p:cNvSpPr>
            <a:spLocks noGrp="1"/>
          </p:cNvSpPr>
          <p:nvPr>
            <p:ph type="pic" sz="quarter" idx="14" hasCustomPrompt="1"/>
          </p:nvPr>
        </p:nvSpPr>
        <p:spPr>
          <a:xfrm>
            <a:off x="98212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5" name="Picture Placeholder 8">
            <a:extLst>
              <a:ext uri="{FF2B5EF4-FFF2-40B4-BE49-F238E27FC236}">
                <a16:creationId xmlns:a16="http://schemas.microsoft.com/office/drawing/2014/main" id="{23AA24AB-BB75-4B10-9424-5D84E9E65FF6}"/>
              </a:ext>
            </a:extLst>
          </p:cNvPr>
          <p:cNvSpPr>
            <a:spLocks noGrp="1"/>
          </p:cNvSpPr>
          <p:nvPr>
            <p:ph type="pic" sz="quarter" idx="15" hasCustomPrompt="1"/>
          </p:nvPr>
        </p:nvSpPr>
        <p:spPr>
          <a:xfrm>
            <a:off x="982126"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6" name="Picture Placeholder 8">
            <a:extLst>
              <a:ext uri="{FF2B5EF4-FFF2-40B4-BE49-F238E27FC236}">
                <a16:creationId xmlns:a16="http://schemas.microsoft.com/office/drawing/2014/main" id="{8F523368-CA43-4021-AB70-C7211B8AF31E}"/>
              </a:ext>
            </a:extLst>
          </p:cNvPr>
          <p:cNvSpPr>
            <a:spLocks noGrp="1"/>
          </p:cNvSpPr>
          <p:nvPr>
            <p:ph type="pic" sz="quarter" idx="16" hasCustomPrompt="1"/>
          </p:nvPr>
        </p:nvSpPr>
        <p:spPr>
          <a:xfrm>
            <a:off x="982126" y="5448549"/>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7" name="Picture Placeholder 8">
            <a:extLst>
              <a:ext uri="{FF2B5EF4-FFF2-40B4-BE49-F238E27FC236}">
                <a16:creationId xmlns:a16="http://schemas.microsoft.com/office/drawing/2014/main" id="{D9BA096D-780C-436C-A853-9DCF021C6A87}"/>
              </a:ext>
            </a:extLst>
          </p:cNvPr>
          <p:cNvSpPr>
            <a:spLocks noGrp="1"/>
          </p:cNvSpPr>
          <p:nvPr>
            <p:ph type="pic" sz="quarter" idx="17" hasCustomPrompt="1"/>
          </p:nvPr>
        </p:nvSpPr>
        <p:spPr>
          <a:xfrm>
            <a:off x="3720763"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8" name="Picture Placeholder 8">
            <a:extLst>
              <a:ext uri="{FF2B5EF4-FFF2-40B4-BE49-F238E27FC236}">
                <a16:creationId xmlns:a16="http://schemas.microsoft.com/office/drawing/2014/main" id="{3B810889-41DA-406D-BFD4-79E69AF284BD}"/>
              </a:ext>
            </a:extLst>
          </p:cNvPr>
          <p:cNvSpPr>
            <a:spLocks noGrp="1"/>
          </p:cNvSpPr>
          <p:nvPr>
            <p:ph type="pic" sz="quarter" idx="18" hasCustomPrompt="1"/>
          </p:nvPr>
        </p:nvSpPr>
        <p:spPr>
          <a:xfrm>
            <a:off x="6459516"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49" name="Picture Placeholder 8">
            <a:extLst>
              <a:ext uri="{FF2B5EF4-FFF2-40B4-BE49-F238E27FC236}">
                <a16:creationId xmlns:a16="http://schemas.microsoft.com/office/drawing/2014/main" id="{C829A924-0832-4119-A0AC-BF93F89840F9}"/>
              </a:ext>
            </a:extLst>
          </p:cNvPr>
          <p:cNvSpPr>
            <a:spLocks noGrp="1"/>
          </p:cNvSpPr>
          <p:nvPr>
            <p:ph type="pic" sz="quarter" idx="19" hasCustomPrompt="1"/>
          </p:nvPr>
        </p:nvSpPr>
        <p:spPr>
          <a:xfrm>
            <a:off x="9184488" y="1799564"/>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0" name="Picture Placeholder 8">
            <a:extLst>
              <a:ext uri="{FF2B5EF4-FFF2-40B4-BE49-F238E27FC236}">
                <a16:creationId xmlns:a16="http://schemas.microsoft.com/office/drawing/2014/main" id="{E44621EE-6CD1-4DFC-9186-ADA566B69978}"/>
              </a:ext>
            </a:extLst>
          </p:cNvPr>
          <p:cNvSpPr>
            <a:spLocks noGrp="1"/>
          </p:cNvSpPr>
          <p:nvPr>
            <p:ph type="pic" sz="quarter" idx="20" hasCustomPrompt="1"/>
          </p:nvPr>
        </p:nvSpPr>
        <p:spPr>
          <a:xfrm>
            <a:off x="3720763"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1" name="Picture Placeholder 8">
            <a:extLst>
              <a:ext uri="{FF2B5EF4-FFF2-40B4-BE49-F238E27FC236}">
                <a16:creationId xmlns:a16="http://schemas.microsoft.com/office/drawing/2014/main" id="{22761445-0147-4746-894D-3A4AA6124532}"/>
              </a:ext>
            </a:extLst>
          </p:cNvPr>
          <p:cNvSpPr>
            <a:spLocks noGrp="1"/>
          </p:cNvSpPr>
          <p:nvPr>
            <p:ph type="pic" sz="quarter" idx="21" hasCustomPrompt="1"/>
          </p:nvPr>
        </p:nvSpPr>
        <p:spPr>
          <a:xfrm>
            <a:off x="6459516"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2" name="Picture Placeholder 8">
            <a:extLst>
              <a:ext uri="{FF2B5EF4-FFF2-40B4-BE49-F238E27FC236}">
                <a16:creationId xmlns:a16="http://schemas.microsoft.com/office/drawing/2014/main" id="{40788EBD-B7C3-4BA2-97D3-1888E649480B}"/>
              </a:ext>
            </a:extLst>
          </p:cNvPr>
          <p:cNvSpPr>
            <a:spLocks noGrp="1"/>
          </p:cNvSpPr>
          <p:nvPr>
            <p:ph type="pic" sz="quarter" idx="22" hasCustomPrompt="1"/>
          </p:nvPr>
        </p:nvSpPr>
        <p:spPr>
          <a:xfrm>
            <a:off x="9184488" y="2689688"/>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3" name="Picture Placeholder 8">
            <a:extLst>
              <a:ext uri="{FF2B5EF4-FFF2-40B4-BE49-F238E27FC236}">
                <a16:creationId xmlns:a16="http://schemas.microsoft.com/office/drawing/2014/main" id="{651679A2-A090-4A79-A368-A7E959F10D92}"/>
              </a:ext>
            </a:extLst>
          </p:cNvPr>
          <p:cNvSpPr>
            <a:spLocks noGrp="1"/>
          </p:cNvSpPr>
          <p:nvPr>
            <p:ph type="pic" sz="quarter" idx="23" hasCustomPrompt="1"/>
          </p:nvPr>
        </p:nvSpPr>
        <p:spPr>
          <a:xfrm>
            <a:off x="6459516"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4" name="Picture Placeholder 8">
            <a:extLst>
              <a:ext uri="{FF2B5EF4-FFF2-40B4-BE49-F238E27FC236}">
                <a16:creationId xmlns:a16="http://schemas.microsoft.com/office/drawing/2014/main" id="{A433C367-91F6-4E93-8E1E-227896248441}"/>
              </a:ext>
            </a:extLst>
          </p:cNvPr>
          <p:cNvSpPr>
            <a:spLocks noGrp="1"/>
          </p:cNvSpPr>
          <p:nvPr>
            <p:ph type="pic" sz="quarter" idx="24" hasCustomPrompt="1"/>
          </p:nvPr>
        </p:nvSpPr>
        <p:spPr>
          <a:xfrm>
            <a:off x="9184488" y="3624056"/>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
        <p:nvSpPr>
          <p:cNvPr id="55" name="Picture Placeholder 8">
            <a:extLst>
              <a:ext uri="{FF2B5EF4-FFF2-40B4-BE49-F238E27FC236}">
                <a16:creationId xmlns:a16="http://schemas.microsoft.com/office/drawing/2014/main" id="{7383285A-FFD1-4A92-AF94-2F192F2B72C2}"/>
              </a:ext>
            </a:extLst>
          </p:cNvPr>
          <p:cNvSpPr>
            <a:spLocks noGrp="1"/>
          </p:cNvSpPr>
          <p:nvPr>
            <p:ph type="pic" sz="quarter" idx="25" hasCustomPrompt="1"/>
          </p:nvPr>
        </p:nvSpPr>
        <p:spPr>
          <a:xfrm>
            <a:off x="9184488" y="4536302"/>
            <a:ext cx="525270" cy="525270"/>
          </a:xfrm>
          <a:prstGeom prst="ellipse">
            <a:avLst/>
          </a:prstGeom>
          <a:pattFill prst="wdDnDiag">
            <a:fgClr>
              <a:schemeClr val="tx1">
                <a:lumMod val="25000"/>
                <a:lumOff val="75000"/>
              </a:schemeClr>
            </a:fgClr>
            <a:bgClr>
              <a:schemeClr val="bg1"/>
            </a:bgClr>
          </a:pattFill>
          <a:ln w="12700">
            <a:solidFill>
              <a:srgbClr val="F8F8F8"/>
            </a:solidFill>
          </a:ln>
        </p:spPr>
        <p:txBody>
          <a:bodyPr anchor="ctr"/>
          <a:lstStyle>
            <a:lvl1pPr algn="ctr">
              <a:buNone/>
              <a:defRPr sz="500"/>
            </a:lvl1pPr>
          </a:lstStyle>
          <a:p>
            <a:r>
              <a:rPr lang="en-US" dirty="0"/>
              <a:t>image</a:t>
            </a:r>
          </a:p>
        </p:txBody>
      </p:sp>
    </p:spTree>
    <p:extLst>
      <p:ext uri="{BB962C8B-B14F-4D97-AF65-F5344CB8AC3E}">
        <p14:creationId xmlns:p14="http://schemas.microsoft.com/office/powerpoint/2010/main" val="3369087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Image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481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3742466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Dashbaord with Image 4">
    <p:spTree>
      <p:nvGrpSpPr>
        <p:cNvPr id="1" name=""/>
        <p:cNvGrpSpPr/>
        <p:nvPr/>
      </p:nvGrpSpPr>
      <p:grpSpPr>
        <a:xfrm>
          <a:off x="0" y="0"/>
          <a:ext cx="0" cy="0"/>
          <a:chOff x="0" y="0"/>
          <a:chExt cx="0" cy="0"/>
        </a:xfrm>
      </p:grpSpPr>
      <p:sp>
        <p:nvSpPr>
          <p:cNvPr id="24" name="Picture Placeholder 5">
            <a:extLst>
              <a:ext uri="{FF2B5EF4-FFF2-40B4-BE49-F238E27FC236}">
                <a16:creationId xmlns:a16="http://schemas.microsoft.com/office/drawing/2014/main" id="{BE52E5B7-2B8D-467A-85C6-9BCAF560594D}"/>
              </a:ext>
            </a:extLst>
          </p:cNvPr>
          <p:cNvSpPr>
            <a:spLocks noGrp="1"/>
          </p:cNvSpPr>
          <p:nvPr>
            <p:ph type="pic" sz="quarter" idx="13" hasCustomPrompt="1"/>
          </p:nvPr>
        </p:nvSpPr>
        <p:spPr>
          <a:xfrm>
            <a:off x="914398"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1</a:t>
            </a:r>
          </a:p>
        </p:txBody>
      </p:sp>
      <p:sp>
        <p:nvSpPr>
          <p:cNvPr id="25" name="Picture Placeholder 5">
            <a:extLst>
              <a:ext uri="{FF2B5EF4-FFF2-40B4-BE49-F238E27FC236}">
                <a16:creationId xmlns:a16="http://schemas.microsoft.com/office/drawing/2014/main" id="{4BFF12F6-CE69-4ED4-AB68-AA8A209057D8}"/>
              </a:ext>
            </a:extLst>
          </p:cNvPr>
          <p:cNvSpPr>
            <a:spLocks noGrp="1"/>
          </p:cNvSpPr>
          <p:nvPr>
            <p:ph type="pic" sz="quarter" idx="14" hasCustomPrompt="1"/>
          </p:nvPr>
        </p:nvSpPr>
        <p:spPr>
          <a:xfrm>
            <a:off x="3663951"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2</a:t>
            </a:r>
          </a:p>
        </p:txBody>
      </p:sp>
      <p:sp>
        <p:nvSpPr>
          <p:cNvPr id="26" name="Picture Placeholder 5">
            <a:extLst>
              <a:ext uri="{FF2B5EF4-FFF2-40B4-BE49-F238E27FC236}">
                <a16:creationId xmlns:a16="http://schemas.microsoft.com/office/drawing/2014/main" id="{B8BCF0A8-AF03-4725-95F1-AF24AD789A7D}"/>
              </a:ext>
            </a:extLst>
          </p:cNvPr>
          <p:cNvSpPr>
            <a:spLocks noGrp="1"/>
          </p:cNvSpPr>
          <p:nvPr>
            <p:ph type="pic" sz="quarter" idx="15" hasCustomPrompt="1"/>
          </p:nvPr>
        </p:nvSpPr>
        <p:spPr>
          <a:xfrm>
            <a:off x="64008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3</a:t>
            </a:r>
          </a:p>
        </p:txBody>
      </p:sp>
      <p:sp>
        <p:nvSpPr>
          <p:cNvPr id="27" name="Picture Placeholder 5">
            <a:extLst>
              <a:ext uri="{FF2B5EF4-FFF2-40B4-BE49-F238E27FC236}">
                <a16:creationId xmlns:a16="http://schemas.microsoft.com/office/drawing/2014/main" id="{94A884A8-83B9-44FF-86D7-6CED642E25CA}"/>
              </a:ext>
            </a:extLst>
          </p:cNvPr>
          <p:cNvSpPr>
            <a:spLocks noGrp="1"/>
          </p:cNvSpPr>
          <p:nvPr>
            <p:ph type="pic" sz="quarter" idx="16" hasCustomPrompt="1"/>
          </p:nvPr>
        </p:nvSpPr>
        <p:spPr>
          <a:xfrm>
            <a:off x="9144002" y="1981996"/>
            <a:ext cx="2133599" cy="1287816"/>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Image 4</a:t>
            </a:r>
          </a:p>
        </p:txBody>
      </p:sp>
    </p:spTree>
    <p:extLst>
      <p:ext uri="{BB962C8B-B14F-4D97-AF65-F5344CB8AC3E}">
        <p14:creationId xmlns:p14="http://schemas.microsoft.com/office/powerpoint/2010/main" val="17470146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Dashbaord with Image 5">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907C44E6-7BC3-499B-9750-DE5CE143C729}"/>
              </a:ext>
            </a:extLst>
          </p:cNvPr>
          <p:cNvSpPr>
            <a:spLocks noGrp="1"/>
          </p:cNvSpPr>
          <p:nvPr>
            <p:ph type="pic" sz="quarter" idx="13" hasCustomPrompt="1"/>
          </p:nvPr>
        </p:nvSpPr>
        <p:spPr>
          <a:xfrm>
            <a:off x="762000" y="745091"/>
            <a:ext cx="2453951" cy="3124532"/>
          </a:xfrm>
          <a:prstGeom prst="roundRect">
            <a:avLst>
              <a:gd name="adj" fmla="val 2657"/>
            </a:avLst>
          </a:prstGeom>
          <a:pattFill prst="wdDnDiag">
            <a:fgClr>
              <a:schemeClr val="tx1">
                <a:lumMod val="25000"/>
                <a:lumOff val="75000"/>
              </a:schemeClr>
            </a:fgClr>
            <a:bgClr>
              <a:schemeClr val="bg1"/>
            </a:bgClr>
          </a:pattFill>
        </p:spPr>
        <p:txBody>
          <a:bodyPr anchor="ctr"/>
          <a:lstStyle>
            <a:lvl1pPr marL="0" indent="0" algn="ctr">
              <a:buNone/>
              <a:defRPr sz="1600"/>
            </a:lvl1pPr>
          </a:lstStyle>
          <a:p>
            <a:r>
              <a:rPr lang="en-MY" dirty="0"/>
              <a:t>Insert your image here</a:t>
            </a:r>
          </a:p>
        </p:txBody>
      </p:sp>
    </p:spTree>
    <p:extLst>
      <p:ext uri="{BB962C8B-B14F-4D97-AF65-F5344CB8AC3E}">
        <p14:creationId xmlns:p14="http://schemas.microsoft.com/office/powerpoint/2010/main" val="238703429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1_Page with Titl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62801287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Agenda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5">
            <a:extLst>
              <a:ext uri="{FF2B5EF4-FFF2-40B4-BE49-F238E27FC236}">
                <a16:creationId xmlns:a16="http://schemas.microsoft.com/office/drawing/2014/main" id="{70591CFC-91E2-468C-9DEB-124D17A3EC06}"/>
              </a:ext>
            </a:extLst>
          </p:cNvPr>
          <p:cNvSpPr>
            <a:spLocks noGrp="1"/>
          </p:cNvSpPr>
          <p:nvPr>
            <p:ph type="pic" sz="quarter" idx="13" hasCustomPrompt="1"/>
          </p:nvPr>
        </p:nvSpPr>
        <p:spPr>
          <a:xfrm>
            <a:off x="1053645" y="2013994"/>
            <a:ext cx="4308930" cy="3586706"/>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Image 3</a:t>
            </a:r>
          </a:p>
        </p:txBody>
      </p:sp>
    </p:spTree>
    <p:extLst>
      <p:ext uri="{BB962C8B-B14F-4D97-AF65-F5344CB8AC3E}">
        <p14:creationId xmlns:p14="http://schemas.microsoft.com/office/powerpoint/2010/main" val="11322072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ntroduction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2014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102034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Introduction with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1798751" y="236480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30647712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Introduction with image 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252E625-E812-42F5-B3E3-909E135A7657}"/>
              </a:ext>
            </a:extLst>
          </p:cNvPr>
          <p:cNvSpPr>
            <a:spLocks noGrp="1"/>
          </p:cNvSpPr>
          <p:nvPr>
            <p:ph type="pic" sz="quarter" idx="10" hasCustomPrompt="1"/>
          </p:nvPr>
        </p:nvSpPr>
        <p:spPr>
          <a:xfrm>
            <a:off x="5031808" y="1633558"/>
            <a:ext cx="2128384" cy="212838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5294556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Introduction with image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327025" y="1997868"/>
            <a:ext cx="1153795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5853056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1_Basic Paragraph Slid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8056406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with Landscap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F5F34278-D38D-4E96-B3D5-3F142FA2DE62}"/>
              </a:ext>
            </a:extLst>
          </p:cNvPr>
          <p:cNvSpPr>
            <a:spLocks noGrp="1"/>
          </p:cNvSpPr>
          <p:nvPr>
            <p:ph type="pic" sz="quarter" idx="11" hasCustomPrompt="1"/>
          </p:nvPr>
        </p:nvSpPr>
        <p:spPr>
          <a:xfrm>
            <a:off x="0" y="1997868"/>
            <a:ext cx="12192000" cy="286226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99230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with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C354DD9-F602-4634-B87C-29BB619D740B}"/>
              </a:ext>
            </a:extLst>
          </p:cNvPr>
          <p:cNvSpPr>
            <a:spLocks noGrp="1"/>
          </p:cNvSpPr>
          <p:nvPr>
            <p:ph type="pic" sz="quarter" idx="10" hasCustomPrompt="1"/>
          </p:nvPr>
        </p:nvSpPr>
        <p:spPr>
          <a:xfrm>
            <a:off x="1618351" y="1853232"/>
            <a:ext cx="3154680" cy="3154680"/>
          </a:xfrm>
          <a:prstGeom prst="ellipse">
            <a:avLst/>
          </a:prstGeom>
          <a:pattFill prst="wdDnDiag">
            <a:fgClr>
              <a:schemeClr val="tx1">
                <a:lumMod val="25000"/>
                <a:lumOff val="75000"/>
              </a:schemeClr>
            </a:fgClr>
            <a:bgClr>
              <a:schemeClr val="bg1"/>
            </a:bgClr>
          </a:pattFill>
          <a:ln w="63500">
            <a:solidFill>
              <a:schemeClr val="bg2"/>
            </a:solidFill>
          </a:ln>
        </p:spPr>
        <p:txBody>
          <a:bodyPr anchor="ctr"/>
          <a:lstStyle>
            <a:lvl1pPr algn="ctr">
              <a:buNone/>
              <a:defRPr sz="2000"/>
            </a:lvl1pPr>
          </a:lstStyle>
          <a:p>
            <a:r>
              <a:rPr lang="en-US"/>
              <a:t>Insert your image here</a:t>
            </a:r>
            <a:endParaRPr lang="en-US" dirty="0"/>
          </a:p>
        </p:txBody>
      </p:sp>
    </p:spTree>
    <p:extLst>
      <p:ext uri="{BB962C8B-B14F-4D97-AF65-F5344CB8AC3E}">
        <p14:creationId xmlns:p14="http://schemas.microsoft.com/office/powerpoint/2010/main" val="3710267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Image 2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5173883"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604184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Ordered List with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49013550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Image - Core Value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3460368"/>
            <a:ext cx="12192000" cy="6897914"/>
          </a:xfrm>
          <a:prstGeom prst="ellipse">
            <a:avLst/>
          </a:prstGeom>
          <a:pattFill prst="wdDnDiag">
            <a:fgClr>
              <a:schemeClr val="tx1">
                <a:lumMod val="25000"/>
                <a:lumOff val="75000"/>
              </a:schemeClr>
            </a:fgClr>
            <a:bgClr>
              <a:schemeClr val="bg1"/>
            </a:bgClr>
          </a:pattFill>
          <a:ln w="127000">
            <a:solidFill>
              <a:schemeClr val="accent1"/>
            </a:solidFill>
          </a:ln>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135328360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Image - Core Value 4">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45D745E-FCB2-4D16-9390-09850FA79F60}"/>
              </a:ext>
            </a:extLst>
          </p:cNvPr>
          <p:cNvSpPr>
            <a:spLocks noGrp="1"/>
          </p:cNvSpPr>
          <p:nvPr>
            <p:ph type="pic" sz="quarter" idx="10" hasCustomPrompt="1"/>
          </p:nvPr>
        </p:nvSpPr>
        <p:spPr>
          <a:xfrm>
            <a:off x="0" y="1937794"/>
            <a:ext cx="12192000" cy="2939006"/>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41579889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5 images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115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48775"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699B59FD-65E1-4DE9-ACC7-B9F1E86FD1EC}"/>
              </a:ext>
            </a:extLst>
          </p:cNvPr>
          <p:cNvSpPr>
            <a:spLocks noGrp="1"/>
          </p:cNvSpPr>
          <p:nvPr>
            <p:ph type="pic" sz="quarter" idx="14" hasCustomPrompt="1"/>
          </p:nvPr>
        </p:nvSpPr>
        <p:spPr>
          <a:xfrm>
            <a:off x="4888975"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7317600" y="44208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9754800" y="1983600"/>
            <a:ext cx="2437200" cy="24372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33421948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 images - team">
    <p:spTree>
      <p:nvGrpSpPr>
        <p:cNvPr id="1" name=""/>
        <p:cNvGrpSpPr/>
        <p:nvPr/>
      </p:nvGrpSpPr>
      <p:grpSpPr>
        <a:xfrm>
          <a:off x="0" y="0"/>
          <a:ext cx="0" cy="0"/>
          <a:chOff x="0" y="0"/>
          <a:chExt cx="0" cy="0"/>
        </a:xfrm>
      </p:grpSpPr>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304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D10BDF7D-83E9-4B2E-A91E-D8379D139F50}"/>
              </a:ext>
            </a:extLst>
          </p:cNvPr>
          <p:cNvSpPr>
            <a:spLocks noGrp="1"/>
          </p:cNvSpPr>
          <p:nvPr>
            <p:ph type="pic" sz="quarter" idx="14" hasCustomPrompt="1"/>
          </p:nvPr>
        </p:nvSpPr>
        <p:spPr>
          <a:xfrm>
            <a:off x="6093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2" name="Picture Placeholder 4">
            <a:extLst>
              <a:ext uri="{FF2B5EF4-FFF2-40B4-BE49-F238E27FC236}">
                <a16:creationId xmlns:a16="http://schemas.microsoft.com/office/drawing/2014/main" id="{E29EF675-F518-468C-B7B7-437D12B8EC73}"/>
              </a:ext>
            </a:extLst>
          </p:cNvPr>
          <p:cNvSpPr>
            <a:spLocks noGrp="1"/>
          </p:cNvSpPr>
          <p:nvPr>
            <p:ph type="pic" sz="quarter" idx="15" hasCustomPrompt="1"/>
          </p:nvPr>
        </p:nvSpPr>
        <p:spPr>
          <a:xfrm>
            <a:off x="9138000" y="342900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FB7CA84D-A92D-4E8A-84FD-9C8159B05267}"/>
              </a:ext>
            </a:extLst>
          </p:cNvPr>
          <p:cNvSpPr>
            <a:spLocks noGrp="1"/>
          </p:cNvSpPr>
          <p:nvPr>
            <p:ph type="pic" sz="quarter" idx="16" hasCustomPrompt="1"/>
          </p:nvPr>
        </p:nvSpPr>
        <p:spPr>
          <a:xfrm>
            <a:off x="6000"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39B6C3FD-F456-4555-9C2F-C8E3C661D93D}"/>
              </a:ext>
            </a:extLst>
          </p:cNvPr>
          <p:cNvSpPr>
            <a:spLocks noGrp="1"/>
          </p:cNvSpPr>
          <p:nvPr>
            <p:ph type="pic" sz="quarter" idx="17" hasCustomPrompt="1"/>
          </p:nvPr>
        </p:nvSpPr>
        <p:spPr>
          <a:xfrm>
            <a:off x="3054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AD5EC224-8396-481C-9A86-142FFA6881D0}"/>
              </a:ext>
            </a:extLst>
          </p:cNvPr>
          <p:cNvSpPr>
            <a:spLocks noGrp="1"/>
          </p:cNvSpPr>
          <p:nvPr>
            <p:ph type="pic" sz="quarter" idx="18" hasCustomPrompt="1"/>
          </p:nvPr>
        </p:nvSpPr>
        <p:spPr>
          <a:xfrm>
            <a:off x="6099002" y="0"/>
            <a:ext cx="30450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8939439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8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74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7600" y="342900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3429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171552104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2 images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B3D7064-FEF9-43A9-BA74-FA575E3105EF}"/>
              </a:ext>
            </a:extLst>
          </p:cNvPr>
          <p:cNvSpPr>
            <a:spLocks noGrp="1"/>
          </p:cNvSpPr>
          <p:nvPr>
            <p:ph type="pic" sz="quarter" idx="10" hasCustomPrompt="1"/>
          </p:nvPr>
        </p:nvSpPr>
        <p:spPr>
          <a:xfrm>
            <a:off x="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EA576DE2-8B65-448D-9F75-E90C3A2C0BC8}"/>
              </a:ext>
            </a:extLst>
          </p:cNvPr>
          <p:cNvSpPr>
            <a:spLocks noGrp="1"/>
          </p:cNvSpPr>
          <p:nvPr>
            <p:ph type="pic" sz="quarter" idx="13" hasCustomPrompt="1"/>
          </p:nvPr>
        </p:nvSpPr>
        <p:spPr>
          <a:xfrm>
            <a:off x="2437200"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9" name="Picture Placeholder 4">
            <a:extLst>
              <a:ext uri="{FF2B5EF4-FFF2-40B4-BE49-F238E27FC236}">
                <a16:creationId xmlns:a16="http://schemas.microsoft.com/office/drawing/2014/main" id="{792D02B1-81DE-4A7E-B50A-2BA94BF0F3E6}"/>
              </a:ext>
            </a:extLst>
          </p:cNvPr>
          <p:cNvSpPr>
            <a:spLocks noGrp="1"/>
          </p:cNvSpPr>
          <p:nvPr>
            <p:ph type="pic" sz="quarter" idx="17" hasCustomPrompt="1"/>
          </p:nvPr>
        </p:nvSpPr>
        <p:spPr>
          <a:xfrm>
            <a:off x="487697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30" name="Picture Placeholder 4">
            <a:extLst>
              <a:ext uri="{FF2B5EF4-FFF2-40B4-BE49-F238E27FC236}">
                <a16:creationId xmlns:a16="http://schemas.microsoft.com/office/drawing/2014/main" id="{7C6A4072-9E0C-47E6-9600-D3664CFFDC53}"/>
              </a:ext>
            </a:extLst>
          </p:cNvPr>
          <p:cNvSpPr>
            <a:spLocks noGrp="1"/>
          </p:cNvSpPr>
          <p:nvPr>
            <p:ph type="pic" sz="quarter" idx="18" hasCustomPrompt="1"/>
          </p:nvPr>
        </p:nvSpPr>
        <p:spPr>
          <a:xfrm>
            <a:off x="7312025" y="2286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2903AB6F-7F01-425F-A56A-9AECA050C658}"/>
              </a:ext>
            </a:extLst>
          </p:cNvPr>
          <p:cNvSpPr>
            <a:spLocks noGrp="1"/>
          </p:cNvSpPr>
          <p:nvPr>
            <p:ph type="pic" sz="quarter" idx="19" hasCustomPrompt="1"/>
          </p:nvPr>
        </p:nvSpPr>
        <p:spPr>
          <a:xfrm>
            <a:off x="24372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3" name="Picture Placeholder 4">
            <a:extLst>
              <a:ext uri="{FF2B5EF4-FFF2-40B4-BE49-F238E27FC236}">
                <a16:creationId xmlns:a16="http://schemas.microsoft.com/office/drawing/2014/main" id="{5269FE5B-0BDC-44A6-B357-1883F9B5F0A3}"/>
              </a:ext>
            </a:extLst>
          </p:cNvPr>
          <p:cNvSpPr>
            <a:spLocks noGrp="1"/>
          </p:cNvSpPr>
          <p:nvPr>
            <p:ph type="pic" sz="quarter" idx="20" hasCustomPrompt="1"/>
          </p:nvPr>
        </p:nvSpPr>
        <p:spPr>
          <a:xfrm>
            <a:off x="97548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E3912E4A-8645-40AE-BAE7-584F0E8C315B}"/>
              </a:ext>
            </a:extLst>
          </p:cNvPr>
          <p:cNvSpPr>
            <a:spLocks noGrp="1"/>
          </p:cNvSpPr>
          <p:nvPr>
            <p:ph type="pic" sz="quarter" idx="21" hasCustomPrompt="1"/>
          </p:nvPr>
        </p:nvSpPr>
        <p:spPr>
          <a:xfrm>
            <a:off x="48774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12894971-4967-4A25-A37D-07552236C2F6}"/>
              </a:ext>
            </a:extLst>
          </p:cNvPr>
          <p:cNvSpPr>
            <a:spLocks noGrp="1"/>
          </p:cNvSpPr>
          <p:nvPr>
            <p:ph type="pic" sz="quarter" idx="22" hasCustomPrompt="1"/>
          </p:nvPr>
        </p:nvSpPr>
        <p:spPr>
          <a:xfrm>
            <a:off x="7317600" y="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19" name="Picture Placeholder 4">
            <a:extLst>
              <a:ext uri="{FF2B5EF4-FFF2-40B4-BE49-F238E27FC236}">
                <a16:creationId xmlns:a16="http://schemas.microsoft.com/office/drawing/2014/main" id="{E52616BD-9CE9-4FB0-88B9-DB28F4569CF4}"/>
              </a:ext>
            </a:extLst>
          </p:cNvPr>
          <p:cNvSpPr>
            <a:spLocks noGrp="1"/>
          </p:cNvSpPr>
          <p:nvPr>
            <p:ph type="pic" sz="quarter" idx="24" hasCustomPrompt="1"/>
          </p:nvPr>
        </p:nvSpPr>
        <p:spPr>
          <a:xfrm>
            <a:off x="48778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0" name="Picture Placeholder 4">
            <a:extLst>
              <a:ext uri="{FF2B5EF4-FFF2-40B4-BE49-F238E27FC236}">
                <a16:creationId xmlns:a16="http://schemas.microsoft.com/office/drawing/2014/main" id="{C7F04270-538E-4880-9B49-AC2C2C34AD38}"/>
              </a:ext>
            </a:extLst>
          </p:cNvPr>
          <p:cNvSpPr>
            <a:spLocks noGrp="1"/>
          </p:cNvSpPr>
          <p:nvPr>
            <p:ph type="pic" sz="quarter" idx="25" hasCustomPrompt="1"/>
          </p:nvPr>
        </p:nvSpPr>
        <p:spPr>
          <a:xfrm>
            <a:off x="73150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
        <p:nvSpPr>
          <p:cNvPr id="21" name="Picture Placeholder 4">
            <a:extLst>
              <a:ext uri="{FF2B5EF4-FFF2-40B4-BE49-F238E27FC236}">
                <a16:creationId xmlns:a16="http://schemas.microsoft.com/office/drawing/2014/main" id="{24A057AA-A64D-4E8F-9C02-7132260812AD}"/>
              </a:ext>
            </a:extLst>
          </p:cNvPr>
          <p:cNvSpPr>
            <a:spLocks noGrp="1"/>
          </p:cNvSpPr>
          <p:nvPr>
            <p:ph type="pic" sz="quarter" idx="26" hasCustomPrompt="1"/>
          </p:nvPr>
        </p:nvSpPr>
        <p:spPr>
          <a:xfrm>
            <a:off x="9743225" y="4572000"/>
            <a:ext cx="2437200" cy="2286000"/>
          </a:xfrm>
          <a:prstGeom prst="rect">
            <a:avLst/>
          </a:prstGeom>
          <a:pattFill prst="wdDnDiag">
            <a:fgClr>
              <a:schemeClr val="tx1">
                <a:lumMod val="25000"/>
                <a:lumOff val="75000"/>
              </a:schemeClr>
            </a:fgClr>
            <a:bgClr>
              <a:schemeClr val="bg1"/>
            </a:bgClr>
          </a:pattFill>
        </p:spPr>
        <p:txBody>
          <a:bodyPr anchor="ctr"/>
          <a:lstStyle>
            <a:lvl1pPr marL="0" indent="0" algn="ctr">
              <a:buNone/>
              <a:defRPr sz="2400">
                <a:solidFill>
                  <a:schemeClr val="tx1"/>
                </a:solidFill>
              </a:defRPr>
            </a:lvl1pPr>
          </a:lstStyle>
          <a:p>
            <a:r>
              <a:rPr lang="en-MY" dirty="0"/>
              <a:t>Insert your image here</a:t>
            </a:r>
          </a:p>
        </p:txBody>
      </p:sp>
    </p:spTree>
    <p:extLst>
      <p:ext uri="{BB962C8B-B14F-4D97-AF65-F5344CB8AC3E}">
        <p14:creationId xmlns:p14="http://schemas.microsoft.com/office/powerpoint/2010/main" val="95783667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24 images - team">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D6F32408-7974-4BBD-B733-212CBBF00C00}"/>
              </a:ext>
            </a:extLst>
          </p:cNvPr>
          <p:cNvSpPr>
            <a:spLocks noGrp="1"/>
          </p:cNvSpPr>
          <p:nvPr>
            <p:ph type="pic" sz="quarter" idx="23" hasCustomPrompt="1"/>
          </p:nvPr>
        </p:nvSpPr>
        <p:spPr>
          <a:xfrm>
            <a:off x="0" y="51366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1" name="Picture Placeholder 4">
            <a:extLst>
              <a:ext uri="{FF2B5EF4-FFF2-40B4-BE49-F238E27FC236}">
                <a16:creationId xmlns:a16="http://schemas.microsoft.com/office/drawing/2014/main" id="{31B2E8DE-FBCE-4B60-A51B-09625000EF98}"/>
              </a:ext>
            </a:extLst>
          </p:cNvPr>
          <p:cNvSpPr>
            <a:spLocks noGrp="1"/>
          </p:cNvSpPr>
          <p:nvPr>
            <p:ph type="pic" sz="quarter" idx="24" hasCustomPrompt="1"/>
          </p:nvPr>
        </p:nvSpPr>
        <p:spPr>
          <a:xfrm>
            <a:off x="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2" name="Picture Placeholder 4">
            <a:extLst>
              <a:ext uri="{FF2B5EF4-FFF2-40B4-BE49-F238E27FC236}">
                <a16:creationId xmlns:a16="http://schemas.microsoft.com/office/drawing/2014/main" id="{02FB8AE9-D397-4711-BB85-5551C95ED0B5}"/>
              </a:ext>
            </a:extLst>
          </p:cNvPr>
          <p:cNvSpPr>
            <a:spLocks noGrp="1"/>
          </p:cNvSpPr>
          <p:nvPr>
            <p:ph type="pic" sz="quarter" idx="25" hasCustomPrompt="1"/>
          </p:nvPr>
        </p:nvSpPr>
        <p:spPr>
          <a:xfrm>
            <a:off x="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3" name="Picture Placeholder 4">
            <a:extLst>
              <a:ext uri="{FF2B5EF4-FFF2-40B4-BE49-F238E27FC236}">
                <a16:creationId xmlns:a16="http://schemas.microsoft.com/office/drawing/2014/main" id="{0A8D2B45-A9AA-4D77-B782-B6523E6F9D60}"/>
              </a:ext>
            </a:extLst>
          </p:cNvPr>
          <p:cNvSpPr>
            <a:spLocks noGrp="1"/>
          </p:cNvSpPr>
          <p:nvPr>
            <p:ph type="pic" sz="quarter" idx="26" hasCustomPrompt="1"/>
          </p:nvPr>
        </p:nvSpPr>
        <p:spPr>
          <a:xfrm>
            <a:off x="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4" name="Picture Placeholder 4">
            <a:extLst>
              <a:ext uri="{FF2B5EF4-FFF2-40B4-BE49-F238E27FC236}">
                <a16:creationId xmlns:a16="http://schemas.microsoft.com/office/drawing/2014/main" id="{2308E62E-BAC2-4602-8275-86D800D1CCAA}"/>
              </a:ext>
            </a:extLst>
          </p:cNvPr>
          <p:cNvSpPr>
            <a:spLocks noGrp="1"/>
          </p:cNvSpPr>
          <p:nvPr>
            <p:ph type="pic" sz="quarter" idx="27" hasCustomPrompt="1"/>
          </p:nvPr>
        </p:nvSpPr>
        <p:spPr>
          <a:xfrm>
            <a:off x="20304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5" name="Picture Placeholder 4">
            <a:extLst>
              <a:ext uri="{FF2B5EF4-FFF2-40B4-BE49-F238E27FC236}">
                <a16:creationId xmlns:a16="http://schemas.microsoft.com/office/drawing/2014/main" id="{76FFD965-9C7F-4F00-8D1F-D2080E07BCB1}"/>
              </a:ext>
            </a:extLst>
          </p:cNvPr>
          <p:cNvSpPr>
            <a:spLocks noGrp="1"/>
          </p:cNvSpPr>
          <p:nvPr>
            <p:ph type="pic" sz="quarter" idx="28" hasCustomPrompt="1"/>
          </p:nvPr>
        </p:nvSpPr>
        <p:spPr>
          <a:xfrm>
            <a:off x="20304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6" name="Picture Placeholder 4">
            <a:extLst>
              <a:ext uri="{FF2B5EF4-FFF2-40B4-BE49-F238E27FC236}">
                <a16:creationId xmlns:a16="http://schemas.microsoft.com/office/drawing/2014/main" id="{9CEB872F-1C5F-4760-9014-5B8502D7A6AF}"/>
              </a:ext>
            </a:extLst>
          </p:cNvPr>
          <p:cNvSpPr>
            <a:spLocks noGrp="1"/>
          </p:cNvSpPr>
          <p:nvPr>
            <p:ph type="pic" sz="quarter" idx="29" hasCustomPrompt="1"/>
          </p:nvPr>
        </p:nvSpPr>
        <p:spPr>
          <a:xfrm>
            <a:off x="20304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37" name="Picture Placeholder 4">
            <a:extLst>
              <a:ext uri="{FF2B5EF4-FFF2-40B4-BE49-F238E27FC236}">
                <a16:creationId xmlns:a16="http://schemas.microsoft.com/office/drawing/2014/main" id="{00A323DE-3A48-4349-9A1D-300A92AE8A69}"/>
              </a:ext>
            </a:extLst>
          </p:cNvPr>
          <p:cNvSpPr>
            <a:spLocks noGrp="1"/>
          </p:cNvSpPr>
          <p:nvPr>
            <p:ph type="pic" sz="quarter" idx="30" hasCustomPrompt="1"/>
          </p:nvPr>
        </p:nvSpPr>
        <p:spPr>
          <a:xfrm>
            <a:off x="2041975"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6" name="Picture Placeholder 4">
            <a:extLst>
              <a:ext uri="{FF2B5EF4-FFF2-40B4-BE49-F238E27FC236}">
                <a16:creationId xmlns:a16="http://schemas.microsoft.com/office/drawing/2014/main" id="{8FF26D43-193B-4E93-82D7-2C3CF12ABFB3}"/>
              </a:ext>
            </a:extLst>
          </p:cNvPr>
          <p:cNvSpPr>
            <a:spLocks noGrp="1"/>
          </p:cNvSpPr>
          <p:nvPr>
            <p:ph type="pic" sz="quarter" idx="31" hasCustomPrompt="1"/>
          </p:nvPr>
        </p:nvSpPr>
        <p:spPr>
          <a:xfrm>
            <a:off x="407168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7" name="Picture Placeholder 4">
            <a:extLst>
              <a:ext uri="{FF2B5EF4-FFF2-40B4-BE49-F238E27FC236}">
                <a16:creationId xmlns:a16="http://schemas.microsoft.com/office/drawing/2014/main" id="{0A78873A-C233-4E75-81F6-D3DC2CCB0ABC}"/>
              </a:ext>
            </a:extLst>
          </p:cNvPr>
          <p:cNvSpPr>
            <a:spLocks noGrp="1"/>
          </p:cNvSpPr>
          <p:nvPr>
            <p:ph type="pic" sz="quarter" idx="32" hasCustomPrompt="1"/>
          </p:nvPr>
        </p:nvSpPr>
        <p:spPr>
          <a:xfrm>
            <a:off x="407168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8" name="Picture Placeholder 4">
            <a:extLst>
              <a:ext uri="{FF2B5EF4-FFF2-40B4-BE49-F238E27FC236}">
                <a16:creationId xmlns:a16="http://schemas.microsoft.com/office/drawing/2014/main" id="{8F399F97-6EEF-4750-91E6-38023AEB289B}"/>
              </a:ext>
            </a:extLst>
          </p:cNvPr>
          <p:cNvSpPr>
            <a:spLocks noGrp="1"/>
          </p:cNvSpPr>
          <p:nvPr>
            <p:ph type="pic" sz="quarter" idx="33" hasCustomPrompt="1"/>
          </p:nvPr>
        </p:nvSpPr>
        <p:spPr>
          <a:xfrm>
            <a:off x="407168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89" name="Picture Placeholder 4">
            <a:extLst>
              <a:ext uri="{FF2B5EF4-FFF2-40B4-BE49-F238E27FC236}">
                <a16:creationId xmlns:a16="http://schemas.microsoft.com/office/drawing/2014/main" id="{7CAC0279-27BA-4A15-92E3-CE915F177CED}"/>
              </a:ext>
            </a:extLst>
          </p:cNvPr>
          <p:cNvSpPr>
            <a:spLocks noGrp="1"/>
          </p:cNvSpPr>
          <p:nvPr>
            <p:ph type="pic" sz="quarter" idx="34" hasCustomPrompt="1"/>
          </p:nvPr>
        </p:nvSpPr>
        <p:spPr>
          <a:xfrm>
            <a:off x="407168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0" name="Picture Placeholder 4">
            <a:extLst>
              <a:ext uri="{FF2B5EF4-FFF2-40B4-BE49-F238E27FC236}">
                <a16:creationId xmlns:a16="http://schemas.microsoft.com/office/drawing/2014/main" id="{E4966C61-FC4A-4500-8196-897FDC599113}"/>
              </a:ext>
            </a:extLst>
          </p:cNvPr>
          <p:cNvSpPr>
            <a:spLocks noGrp="1"/>
          </p:cNvSpPr>
          <p:nvPr>
            <p:ph type="pic" sz="quarter" idx="35" hasCustomPrompt="1"/>
          </p:nvPr>
        </p:nvSpPr>
        <p:spPr>
          <a:xfrm>
            <a:off x="6091200"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1" name="Picture Placeholder 4">
            <a:extLst>
              <a:ext uri="{FF2B5EF4-FFF2-40B4-BE49-F238E27FC236}">
                <a16:creationId xmlns:a16="http://schemas.microsoft.com/office/drawing/2014/main" id="{7B6092F4-0845-49F9-AE8A-3C4D69EBE22A}"/>
              </a:ext>
            </a:extLst>
          </p:cNvPr>
          <p:cNvSpPr>
            <a:spLocks noGrp="1"/>
          </p:cNvSpPr>
          <p:nvPr>
            <p:ph type="pic" sz="quarter" idx="36" hasCustomPrompt="1"/>
          </p:nvPr>
        </p:nvSpPr>
        <p:spPr>
          <a:xfrm>
            <a:off x="6091200"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2" name="Picture Placeholder 4">
            <a:extLst>
              <a:ext uri="{FF2B5EF4-FFF2-40B4-BE49-F238E27FC236}">
                <a16:creationId xmlns:a16="http://schemas.microsoft.com/office/drawing/2014/main" id="{135A3E73-5D28-4E0F-B562-EF2F488A10F5}"/>
              </a:ext>
            </a:extLst>
          </p:cNvPr>
          <p:cNvSpPr>
            <a:spLocks noGrp="1"/>
          </p:cNvSpPr>
          <p:nvPr>
            <p:ph type="pic" sz="quarter" idx="37" hasCustomPrompt="1"/>
          </p:nvPr>
        </p:nvSpPr>
        <p:spPr>
          <a:xfrm>
            <a:off x="6091200"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3" name="Picture Placeholder 4">
            <a:extLst>
              <a:ext uri="{FF2B5EF4-FFF2-40B4-BE49-F238E27FC236}">
                <a16:creationId xmlns:a16="http://schemas.microsoft.com/office/drawing/2014/main" id="{BA8FF157-B140-4C82-B2C1-4058A4FB1468}"/>
              </a:ext>
            </a:extLst>
          </p:cNvPr>
          <p:cNvSpPr>
            <a:spLocks noGrp="1"/>
          </p:cNvSpPr>
          <p:nvPr>
            <p:ph type="pic" sz="quarter" idx="38" hasCustomPrompt="1"/>
          </p:nvPr>
        </p:nvSpPr>
        <p:spPr>
          <a:xfrm>
            <a:off x="6091200"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4" name="Picture Placeholder 4">
            <a:extLst>
              <a:ext uri="{FF2B5EF4-FFF2-40B4-BE49-F238E27FC236}">
                <a16:creationId xmlns:a16="http://schemas.microsoft.com/office/drawing/2014/main" id="{75FE1A7D-18A9-4B13-83FC-F8D9C5A82174}"/>
              </a:ext>
            </a:extLst>
          </p:cNvPr>
          <p:cNvSpPr>
            <a:spLocks noGrp="1"/>
          </p:cNvSpPr>
          <p:nvPr>
            <p:ph type="pic" sz="quarter" idx="39" hasCustomPrompt="1"/>
          </p:nvPr>
        </p:nvSpPr>
        <p:spPr>
          <a:xfrm>
            <a:off x="8120316"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5" name="Picture Placeholder 4">
            <a:extLst>
              <a:ext uri="{FF2B5EF4-FFF2-40B4-BE49-F238E27FC236}">
                <a16:creationId xmlns:a16="http://schemas.microsoft.com/office/drawing/2014/main" id="{7F60C8A9-4A22-48B8-AAE6-DD071866CBA6}"/>
              </a:ext>
            </a:extLst>
          </p:cNvPr>
          <p:cNvSpPr>
            <a:spLocks noGrp="1"/>
          </p:cNvSpPr>
          <p:nvPr>
            <p:ph type="pic" sz="quarter" idx="40" hasCustomPrompt="1"/>
          </p:nvPr>
        </p:nvSpPr>
        <p:spPr>
          <a:xfrm>
            <a:off x="8120316"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6" name="Picture Placeholder 4">
            <a:extLst>
              <a:ext uri="{FF2B5EF4-FFF2-40B4-BE49-F238E27FC236}">
                <a16:creationId xmlns:a16="http://schemas.microsoft.com/office/drawing/2014/main" id="{8C950696-5ED8-499C-8393-9C12822E24CF}"/>
              </a:ext>
            </a:extLst>
          </p:cNvPr>
          <p:cNvSpPr>
            <a:spLocks noGrp="1"/>
          </p:cNvSpPr>
          <p:nvPr>
            <p:ph type="pic" sz="quarter" idx="41" hasCustomPrompt="1"/>
          </p:nvPr>
        </p:nvSpPr>
        <p:spPr>
          <a:xfrm>
            <a:off x="8120316"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7" name="Picture Placeholder 4">
            <a:extLst>
              <a:ext uri="{FF2B5EF4-FFF2-40B4-BE49-F238E27FC236}">
                <a16:creationId xmlns:a16="http://schemas.microsoft.com/office/drawing/2014/main" id="{E734B2E3-C17B-47AA-826B-86291866FE9F}"/>
              </a:ext>
            </a:extLst>
          </p:cNvPr>
          <p:cNvSpPr>
            <a:spLocks noGrp="1"/>
          </p:cNvSpPr>
          <p:nvPr>
            <p:ph type="pic" sz="quarter" idx="42" hasCustomPrompt="1"/>
          </p:nvPr>
        </p:nvSpPr>
        <p:spPr>
          <a:xfrm>
            <a:off x="8120316"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8" name="Picture Placeholder 4">
            <a:extLst>
              <a:ext uri="{FF2B5EF4-FFF2-40B4-BE49-F238E27FC236}">
                <a16:creationId xmlns:a16="http://schemas.microsoft.com/office/drawing/2014/main" id="{A49F0A20-0DEC-4CEF-8F47-A233C7FF6E76}"/>
              </a:ext>
            </a:extLst>
          </p:cNvPr>
          <p:cNvSpPr>
            <a:spLocks noGrp="1"/>
          </p:cNvSpPr>
          <p:nvPr>
            <p:ph type="pic" sz="quarter" idx="43" hasCustomPrompt="1"/>
          </p:nvPr>
        </p:nvSpPr>
        <p:spPr>
          <a:xfrm>
            <a:off x="10150714" y="51289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99" name="Picture Placeholder 4">
            <a:extLst>
              <a:ext uri="{FF2B5EF4-FFF2-40B4-BE49-F238E27FC236}">
                <a16:creationId xmlns:a16="http://schemas.microsoft.com/office/drawing/2014/main" id="{6D344541-70E4-46D2-9B8F-B089A1465678}"/>
              </a:ext>
            </a:extLst>
          </p:cNvPr>
          <p:cNvSpPr>
            <a:spLocks noGrp="1"/>
          </p:cNvSpPr>
          <p:nvPr>
            <p:ph type="pic" sz="quarter" idx="44" hasCustomPrompt="1"/>
          </p:nvPr>
        </p:nvSpPr>
        <p:spPr>
          <a:xfrm>
            <a:off x="10150714" y="3423086"/>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0" name="Picture Placeholder 4">
            <a:extLst>
              <a:ext uri="{FF2B5EF4-FFF2-40B4-BE49-F238E27FC236}">
                <a16:creationId xmlns:a16="http://schemas.microsoft.com/office/drawing/2014/main" id="{6AE18BEC-E812-445D-9EA8-32DA95BB6D2D}"/>
              </a:ext>
            </a:extLst>
          </p:cNvPr>
          <p:cNvSpPr>
            <a:spLocks noGrp="1"/>
          </p:cNvSpPr>
          <p:nvPr>
            <p:ph type="pic" sz="quarter" idx="45" hasCustomPrompt="1"/>
          </p:nvPr>
        </p:nvSpPr>
        <p:spPr>
          <a:xfrm>
            <a:off x="10150714" y="170177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
        <p:nvSpPr>
          <p:cNvPr id="101" name="Picture Placeholder 4">
            <a:extLst>
              <a:ext uri="{FF2B5EF4-FFF2-40B4-BE49-F238E27FC236}">
                <a16:creationId xmlns:a16="http://schemas.microsoft.com/office/drawing/2014/main" id="{7ADCD493-2B84-40DE-B877-B8B73BE07779}"/>
              </a:ext>
            </a:extLst>
          </p:cNvPr>
          <p:cNvSpPr>
            <a:spLocks noGrp="1"/>
          </p:cNvSpPr>
          <p:nvPr>
            <p:ph type="pic" sz="quarter" idx="46" hasCustomPrompt="1"/>
          </p:nvPr>
        </p:nvSpPr>
        <p:spPr>
          <a:xfrm>
            <a:off x="10150714" y="-19542"/>
            <a:ext cx="2030400" cy="1713600"/>
          </a:xfrm>
          <a:prstGeom prst="rect">
            <a:avLst/>
          </a:prstGeom>
          <a:pattFill prst="wdDnDiag">
            <a:fgClr>
              <a:schemeClr val="tx1">
                <a:lumMod val="25000"/>
                <a:lumOff val="75000"/>
              </a:schemeClr>
            </a:fgClr>
            <a:bgClr>
              <a:schemeClr val="bg1"/>
            </a:bgClr>
          </a:pattFill>
        </p:spPr>
        <p:txBody>
          <a:bodyPr anchor="ctr"/>
          <a:lstStyle>
            <a:lvl1pPr marL="0" indent="0" algn="ctr">
              <a:buNone/>
              <a:defRPr sz="2000">
                <a:solidFill>
                  <a:schemeClr val="tx1"/>
                </a:solidFill>
              </a:defRPr>
            </a:lvl1pPr>
          </a:lstStyle>
          <a:p>
            <a:r>
              <a:rPr lang="en-MY" dirty="0"/>
              <a:t>Insert your image here</a:t>
            </a:r>
          </a:p>
        </p:txBody>
      </p:sp>
    </p:spTree>
    <p:extLst>
      <p:ext uri="{BB962C8B-B14F-4D97-AF65-F5344CB8AC3E}">
        <p14:creationId xmlns:p14="http://schemas.microsoft.com/office/powerpoint/2010/main" val="658373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2536371" y="1707378"/>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84628975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 image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83721"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2">
            <a:extLst>
              <a:ext uri="{FF2B5EF4-FFF2-40B4-BE49-F238E27FC236}">
                <a16:creationId xmlns:a16="http://schemas.microsoft.com/office/drawing/2014/main" id="{BF4CB3FF-4409-4A39-AE64-103EE4217B33}"/>
              </a:ext>
            </a:extLst>
          </p:cNvPr>
          <p:cNvSpPr>
            <a:spLocks noGrp="1"/>
          </p:cNvSpPr>
          <p:nvPr>
            <p:ph type="pic" sz="quarter" idx="11" hasCustomPrompt="1"/>
          </p:nvPr>
        </p:nvSpPr>
        <p:spPr>
          <a:xfrm>
            <a:off x="6168063" y="1671002"/>
            <a:ext cx="2820109" cy="413593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812210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Image 3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2" y="0"/>
            <a:ext cx="4224758"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854025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3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593338"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1C184419-7C99-4765-9496-3E2F3CCBD120}"/>
              </a:ext>
            </a:extLst>
          </p:cNvPr>
          <p:cNvSpPr>
            <a:spLocks noGrp="1"/>
          </p:cNvSpPr>
          <p:nvPr>
            <p:ph type="pic" sz="quarter" idx="11" hasCustomPrompt="1"/>
          </p:nvPr>
        </p:nvSpPr>
        <p:spPr>
          <a:xfrm>
            <a:off x="4422000"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CB20C84D-4726-4ABB-980D-1A4E0034F45E}"/>
              </a:ext>
            </a:extLst>
          </p:cNvPr>
          <p:cNvSpPr>
            <a:spLocks noGrp="1"/>
          </p:cNvSpPr>
          <p:nvPr>
            <p:ph type="pic" sz="quarter" idx="12" hasCustomPrompt="1"/>
          </p:nvPr>
        </p:nvSpPr>
        <p:spPr>
          <a:xfrm>
            <a:off x="8250662" y="1627460"/>
            <a:ext cx="3348000" cy="252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6310912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 images -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BEAA60-F546-4F34-83C5-94C55C73773A}"/>
              </a:ext>
            </a:extLst>
          </p:cNvPr>
          <p:cNvSpPr>
            <a:spLocks noGrp="1"/>
          </p:cNvSpPr>
          <p:nvPr>
            <p:ph type="pic" sz="quarter" idx="10" hasCustomPrompt="1"/>
          </p:nvPr>
        </p:nvSpPr>
        <p:spPr>
          <a:xfrm>
            <a:off x="349846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2">
            <a:extLst>
              <a:ext uri="{FF2B5EF4-FFF2-40B4-BE49-F238E27FC236}">
                <a16:creationId xmlns:a16="http://schemas.microsoft.com/office/drawing/2014/main" id="{BCA69B14-F3A5-40CA-9053-C18824AFF022}"/>
              </a:ext>
            </a:extLst>
          </p:cNvPr>
          <p:cNvSpPr>
            <a:spLocks noGrp="1"/>
          </p:cNvSpPr>
          <p:nvPr>
            <p:ph type="pic" sz="quarter" idx="11" hasCustomPrompt="1"/>
          </p:nvPr>
        </p:nvSpPr>
        <p:spPr>
          <a:xfrm>
            <a:off x="67232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8A9B3938-6137-4CDD-AB6D-51993EB85C32}"/>
              </a:ext>
            </a:extLst>
          </p:cNvPr>
          <p:cNvSpPr>
            <a:spLocks noGrp="1"/>
          </p:cNvSpPr>
          <p:nvPr>
            <p:ph type="pic" sz="quarter" idx="12" hasCustomPrompt="1"/>
          </p:nvPr>
        </p:nvSpPr>
        <p:spPr>
          <a:xfrm>
            <a:off x="632460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C86CC637-6409-48C1-AE9F-9B530F276B72}"/>
              </a:ext>
            </a:extLst>
          </p:cNvPr>
          <p:cNvSpPr>
            <a:spLocks noGrp="1"/>
          </p:cNvSpPr>
          <p:nvPr>
            <p:ph type="pic" sz="quarter" idx="13" hasCustomPrompt="1"/>
          </p:nvPr>
        </p:nvSpPr>
        <p:spPr>
          <a:xfrm>
            <a:off x="9150742" y="1703777"/>
            <a:ext cx="2368938" cy="243007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1459443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3" name="Picture Placeholder 8">
            <a:extLst>
              <a:ext uri="{FF2B5EF4-FFF2-40B4-BE49-F238E27FC236}">
                <a16:creationId xmlns:a16="http://schemas.microsoft.com/office/drawing/2014/main" id="{95870C76-0347-47B9-9240-F07D46529E44}"/>
              </a:ext>
            </a:extLst>
          </p:cNvPr>
          <p:cNvSpPr>
            <a:spLocks noGrp="1"/>
          </p:cNvSpPr>
          <p:nvPr>
            <p:ph type="pic" sz="quarter" idx="13" hasCustomPrompt="1"/>
          </p:nvPr>
        </p:nvSpPr>
        <p:spPr>
          <a:xfrm>
            <a:off x="9199130"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5" name="Picture Placeholder 8">
            <a:extLst>
              <a:ext uri="{FF2B5EF4-FFF2-40B4-BE49-F238E27FC236}">
                <a16:creationId xmlns:a16="http://schemas.microsoft.com/office/drawing/2014/main" id="{8B81AC86-7581-4D58-835A-55765C67BC6E}"/>
              </a:ext>
            </a:extLst>
          </p:cNvPr>
          <p:cNvSpPr>
            <a:spLocks noGrp="1"/>
          </p:cNvSpPr>
          <p:nvPr>
            <p:ph type="pic" sz="quarter" idx="14" hasCustomPrompt="1"/>
          </p:nvPr>
        </p:nvSpPr>
        <p:spPr>
          <a:xfrm>
            <a:off x="6433458"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6" name="Picture Placeholder 8">
            <a:extLst>
              <a:ext uri="{FF2B5EF4-FFF2-40B4-BE49-F238E27FC236}">
                <a16:creationId xmlns:a16="http://schemas.microsoft.com/office/drawing/2014/main" id="{256AFB06-62EA-4C6E-809C-D29EC8EFB42F}"/>
              </a:ext>
            </a:extLst>
          </p:cNvPr>
          <p:cNvSpPr>
            <a:spLocks noGrp="1"/>
          </p:cNvSpPr>
          <p:nvPr>
            <p:ph type="pic" sz="quarter" idx="15" hasCustomPrompt="1"/>
          </p:nvPr>
        </p:nvSpPr>
        <p:spPr>
          <a:xfrm>
            <a:off x="3667786"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
        <p:nvSpPr>
          <p:cNvPr id="17" name="Picture Placeholder 8">
            <a:extLst>
              <a:ext uri="{FF2B5EF4-FFF2-40B4-BE49-F238E27FC236}">
                <a16:creationId xmlns:a16="http://schemas.microsoft.com/office/drawing/2014/main" id="{25176359-3DFF-4515-87CD-F33DEEF1C5DC}"/>
              </a:ext>
            </a:extLst>
          </p:cNvPr>
          <p:cNvSpPr>
            <a:spLocks noGrp="1"/>
          </p:cNvSpPr>
          <p:nvPr>
            <p:ph type="pic" sz="quarter" idx="16" hasCustomPrompt="1"/>
          </p:nvPr>
        </p:nvSpPr>
        <p:spPr>
          <a:xfrm>
            <a:off x="902114" y="1785390"/>
            <a:ext cx="2230871" cy="2230871"/>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lvl1pPr>
          </a:lstStyle>
          <a:p>
            <a:r>
              <a:rPr lang="en-MY" dirty="0"/>
              <a:t>Insert your image here</a:t>
            </a:r>
          </a:p>
        </p:txBody>
      </p:sp>
    </p:spTree>
    <p:extLst>
      <p:ext uri="{BB962C8B-B14F-4D97-AF65-F5344CB8AC3E}">
        <p14:creationId xmlns:p14="http://schemas.microsoft.com/office/powerpoint/2010/main" val="367078521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8 images - circles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0" name="Picture Placeholder 8">
            <a:extLst>
              <a:ext uri="{FF2B5EF4-FFF2-40B4-BE49-F238E27FC236}">
                <a16:creationId xmlns:a16="http://schemas.microsoft.com/office/drawing/2014/main" id="{DCE5FDE2-F0CA-4C5D-A875-798CB845F100}"/>
              </a:ext>
            </a:extLst>
          </p:cNvPr>
          <p:cNvSpPr>
            <a:spLocks noGrp="1"/>
          </p:cNvSpPr>
          <p:nvPr>
            <p:ph type="pic" sz="quarter" idx="17" hasCustomPrompt="1"/>
          </p:nvPr>
        </p:nvSpPr>
        <p:spPr>
          <a:xfrm>
            <a:off x="1053730"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7" name="Picture Placeholder 8">
            <a:extLst>
              <a:ext uri="{FF2B5EF4-FFF2-40B4-BE49-F238E27FC236}">
                <a16:creationId xmlns:a16="http://schemas.microsoft.com/office/drawing/2014/main" id="{79F108B7-08A3-4571-B3B3-0B684558D1C0}"/>
              </a:ext>
            </a:extLst>
          </p:cNvPr>
          <p:cNvSpPr>
            <a:spLocks noGrp="1"/>
          </p:cNvSpPr>
          <p:nvPr>
            <p:ph type="pic" sz="quarter" idx="18" hasCustomPrompt="1"/>
          </p:nvPr>
        </p:nvSpPr>
        <p:spPr>
          <a:xfrm>
            <a:off x="3938444"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29" name="Picture Placeholder 8">
            <a:extLst>
              <a:ext uri="{FF2B5EF4-FFF2-40B4-BE49-F238E27FC236}">
                <a16:creationId xmlns:a16="http://schemas.microsoft.com/office/drawing/2014/main" id="{731A0527-8DB3-494E-9C94-13CA878EC884}"/>
              </a:ext>
            </a:extLst>
          </p:cNvPr>
          <p:cNvSpPr>
            <a:spLocks noGrp="1"/>
          </p:cNvSpPr>
          <p:nvPr>
            <p:ph type="pic" sz="quarter" idx="19" hasCustomPrompt="1"/>
          </p:nvPr>
        </p:nvSpPr>
        <p:spPr>
          <a:xfrm>
            <a:off x="68231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1" name="Picture Placeholder 8">
            <a:extLst>
              <a:ext uri="{FF2B5EF4-FFF2-40B4-BE49-F238E27FC236}">
                <a16:creationId xmlns:a16="http://schemas.microsoft.com/office/drawing/2014/main" id="{4D8F4695-1F86-435E-8E6C-6806981F0315}"/>
              </a:ext>
            </a:extLst>
          </p:cNvPr>
          <p:cNvSpPr>
            <a:spLocks noGrp="1"/>
          </p:cNvSpPr>
          <p:nvPr>
            <p:ph type="pic" sz="quarter" idx="20" hasCustomPrompt="1"/>
          </p:nvPr>
        </p:nvSpPr>
        <p:spPr>
          <a:xfrm>
            <a:off x="9718758" y="1640082"/>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5" name="Picture Placeholder 8">
            <a:extLst>
              <a:ext uri="{FF2B5EF4-FFF2-40B4-BE49-F238E27FC236}">
                <a16:creationId xmlns:a16="http://schemas.microsoft.com/office/drawing/2014/main" id="{9EE69341-B076-4419-99EB-457552FB20C4}"/>
              </a:ext>
            </a:extLst>
          </p:cNvPr>
          <p:cNvSpPr>
            <a:spLocks noGrp="1"/>
          </p:cNvSpPr>
          <p:nvPr>
            <p:ph type="pic" sz="quarter" idx="21" hasCustomPrompt="1"/>
          </p:nvPr>
        </p:nvSpPr>
        <p:spPr>
          <a:xfrm>
            <a:off x="105425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7" name="Picture Placeholder 8">
            <a:extLst>
              <a:ext uri="{FF2B5EF4-FFF2-40B4-BE49-F238E27FC236}">
                <a16:creationId xmlns:a16="http://schemas.microsoft.com/office/drawing/2014/main" id="{A2C775F5-EA59-45F5-9173-3649DFC6BE11}"/>
              </a:ext>
            </a:extLst>
          </p:cNvPr>
          <p:cNvSpPr>
            <a:spLocks noGrp="1"/>
          </p:cNvSpPr>
          <p:nvPr>
            <p:ph type="pic" sz="quarter" idx="22" hasCustomPrompt="1"/>
          </p:nvPr>
        </p:nvSpPr>
        <p:spPr>
          <a:xfrm>
            <a:off x="3938444"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39" name="Picture Placeholder 8">
            <a:extLst>
              <a:ext uri="{FF2B5EF4-FFF2-40B4-BE49-F238E27FC236}">
                <a16:creationId xmlns:a16="http://schemas.microsoft.com/office/drawing/2014/main" id="{B93F3577-2AFB-4CBA-8702-74751AF779E3}"/>
              </a:ext>
            </a:extLst>
          </p:cNvPr>
          <p:cNvSpPr>
            <a:spLocks noGrp="1"/>
          </p:cNvSpPr>
          <p:nvPr>
            <p:ph type="pic" sz="quarter" idx="23" hasCustomPrompt="1"/>
          </p:nvPr>
        </p:nvSpPr>
        <p:spPr>
          <a:xfrm>
            <a:off x="6823158"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
        <p:nvSpPr>
          <p:cNvPr id="41" name="Picture Placeholder 8">
            <a:extLst>
              <a:ext uri="{FF2B5EF4-FFF2-40B4-BE49-F238E27FC236}">
                <a16:creationId xmlns:a16="http://schemas.microsoft.com/office/drawing/2014/main" id="{FB24CD8E-3869-4897-B2BD-FC19570FD14D}"/>
              </a:ext>
            </a:extLst>
          </p:cNvPr>
          <p:cNvSpPr>
            <a:spLocks noGrp="1"/>
          </p:cNvSpPr>
          <p:nvPr>
            <p:ph type="pic" sz="quarter" idx="24" hasCustomPrompt="1"/>
          </p:nvPr>
        </p:nvSpPr>
        <p:spPr>
          <a:xfrm>
            <a:off x="9707872" y="3919144"/>
            <a:ext cx="1424759" cy="1424759"/>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1234818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5 images - Rect-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501198"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276542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502965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29388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9558110"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07662169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8368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103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3839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57536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6888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81317765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6082050"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3817822"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55359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7106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2328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506298338"/>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3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3817369"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553141"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235018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461441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904425287"/>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4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572191"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692037"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242910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4693334"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6957562"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044397141"/>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5_5 images - Rect-  team">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11087" y="1937795"/>
            <a:ext cx="2127476" cy="3167745"/>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0403C16B-AFE0-4C73-8A7E-53BCE86138E2}"/>
              </a:ext>
            </a:extLst>
          </p:cNvPr>
          <p:cNvSpPr>
            <a:spLocks noGrp="1"/>
          </p:cNvSpPr>
          <p:nvPr>
            <p:ph type="pic" sz="quarter" idx="11" hasCustomPrompt="1"/>
          </p:nvPr>
        </p:nvSpPr>
        <p:spPr>
          <a:xfrm>
            <a:off x="12382500"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7" name="Picture Placeholder 2">
            <a:extLst>
              <a:ext uri="{FF2B5EF4-FFF2-40B4-BE49-F238E27FC236}">
                <a16:creationId xmlns:a16="http://schemas.microsoft.com/office/drawing/2014/main" id="{8F4E7577-3CEF-4946-BDE2-326360B15F55}"/>
              </a:ext>
            </a:extLst>
          </p:cNvPr>
          <p:cNvSpPr>
            <a:spLocks noGrp="1"/>
          </p:cNvSpPr>
          <p:nvPr>
            <p:ph type="pic" sz="quarter" idx="12" hasCustomPrompt="1"/>
          </p:nvPr>
        </p:nvSpPr>
        <p:spPr>
          <a:xfrm>
            <a:off x="14646728"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8" name="Picture Placeholder 2">
            <a:extLst>
              <a:ext uri="{FF2B5EF4-FFF2-40B4-BE49-F238E27FC236}">
                <a16:creationId xmlns:a16="http://schemas.microsoft.com/office/drawing/2014/main" id="{FB7D9A27-ABC1-4DB8-9780-F3E4FD2A8263}"/>
              </a:ext>
            </a:extLst>
          </p:cNvPr>
          <p:cNvSpPr>
            <a:spLocks noGrp="1"/>
          </p:cNvSpPr>
          <p:nvPr>
            <p:ph type="pic" sz="quarter" idx="13" hasCustomPrompt="1"/>
          </p:nvPr>
        </p:nvSpPr>
        <p:spPr>
          <a:xfrm>
            <a:off x="16910956" y="1937795"/>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9" name="Picture Placeholder 2">
            <a:extLst>
              <a:ext uri="{FF2B5EF4-FFF2-40B4-BE49-F238E27FC236}">
                <a16:creationId xmlns:a16="http://schemas.microsoft.com/office/drawing/2014/main" id="{8A1F4A21-B313-457B-BA04-C06D222CC6E9}"/>
              </a:ext>
            </a:extLst>
          </p:cNvPr>
          <p:cNvSpPr>
            <a:spLocks noGrp="1"/>
          </p:cNvSpPr>
          <p:nvPr>
            <p:ph type="pic" sz="quarter" idx="14" hasCustomPrompt="1"/>
          </p:nvPr>
        </p:nvSpPr>
        <p:spPr>
          <a:xfrm>
            <a:off x="19175184" y="1937794"/>
            <a:ext cx="2127476" cy="316774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378414801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Image 4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345233" y="541176"/>
            <a:ext cx="5029200" cy="5766318"/>
          </a:xfrm>
          <a:prstGeom prst="rect">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30162620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4 images - Rect with about -  team">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735079"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3C1924ED-C7B1-4FE7-8027-CF7DBACFF7F9}"/>
              </a:ext>
            </a:extLst>
          </p:cNvPr>
          <p:cNvSpPr>
            <a:spLocks noGrp="1"/>
          </p:cNvSpPr>
          <p:nvPr>
            <p:ph type="pic" sz="quarter" idx="11" hasCustomPrompt="1"/>
          </p:nvPr>
        </p:nvSpPr>
        <p:spPr>
          <a:xfrm>
            <a:off x="3589027"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64D67F7A-E6BE-496D-A348-33E2CA194EE2}"/>
              </a:ext>
            </a:extLst>
          </p:cNvPr>
          <p:cNvSpPr>
            <a:spLocks noGrp="1"/>
          </p:cNvSpPr>
          <p:nvPr>
            <p:ph type="pic" sz="quarter" idx="12" hasCustomPrompt="1"/>
          </p:nvPr>
        </p:nvSpPr>
        <p:spPr>
          <a:xfrm>
            <a:off x="6442974"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563F2136-5119-4D52-B7CC-3467C8A413D2}"/>
              </a:ext>
            </a:extLst>
          </p:cNvPr>
          <p:cNvSpPr>
            <a:spLocks noGrp="1"/>
          </p:cNvSpPr>
          <p:nvPr>
            <p:ph type="pic" sz="quarter" idx="13" hasCustomPrompt="1"/>
          </p:nvPr>
        </p:nvSpPr>
        <p:spPr>
          <a:xfrm>
            <a:off x="9296921" y="1752732"/>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27390320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8 images - rect with about - team">
    <p:spTree>
      <p:nvGrpSpPr>
        <p:cNvPr id="1" name=""/>
        <p:cNvGrpSpPr/>
        <p:nvPr/>
      </p:nvGrpSpPr>
      <p:grpSpPr>
        <a:xfrm>
          <a:off x="0" y="0"/>
          <a:ext cx="0" cy="0"/>
          <a:chOff x="0" y="0"/>
          <a:chExt cx="0" cy="0"/>
        </a:xfrm>
      </p:grpSpPr>
      <p:sp>
        <p:nvSpPr>
          <p:cNvPr id="18" name="Picture Placeholder 2">
            <a:extLst>
              <a:ext uri="{FF2B5EF4-FFF2-40B4-BE49-F238E27FC236}">
                <a16:creationId xmlns:a16="http://schemas.microsoft.com/office/drawing/2014/main" id="{059DF7B8-8FD6-4AA2-B829-8D4DB6F6AD05}"/>
              </a:ext>
            </a:extLst>
          </p:cNvPr>
          <p:cNvSpPr>
            <a:spLocks noGrp="1"/>
          </p:cNvSpPr>
          <p:nvPr>
            <p:ph type="pic" sz="quarter" idx="29" hasCustomPrompt="1"/>
          </p:nvPr>
        </p:nvSpPr>
        <p:spPr>
          <a:xfrm>
            <a:off x="1054099" y="3919144"/>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6416B38A-FA4E-4F10-93A2-92536D83E46D}"/>
              </a:ext>
            </a:extLst>
          </p:cNvPr>
          <p:cNvSpPr>
            <a:spLocks noGrp="1"/>
          </p:cNvSpPr>
          <p:nvPr>
            <p:ph type="pic" sz="quarter" idx="30" hasCustomPrompt="1"/>
          </p:nvPr>
        </p:nvSpPr>
        <p:spPr>
          <a:xfrm>
            <a:off x="3939442"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0" name="Picture Placeholder 2">
            <a:extLst>
              <a:ext uri="{FF2B5EF4-FFF2-40B4-BE49-F238E27FC236}">
                <a16:creationId xmlns:a16="http://schemas.microsoft.com/office/drawing/2014/main" id="{78BF991D-E036-4504-B740-87328D703238}"/>
              </a:ext>
            </a:extLst>
          </p:cNvPr>
          <p:cNvSpPr>
            <a:spLocks noGrp="1"/>
          </p:cNvSpPr>
          <p:nvPr>
            <p:ph type="pic" sz="quarter" idx="31" hasCustomPrompt="1"/>
          </p:nvPr>
        </p:nvSpPr>
        <p:spPr>
          <a:xfrm>
            <a:off x="6824784" y="39191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1" name="Picture Placeholder 2">
            <a:extLst>
              <a:ext uri="{FF2B5EF4-FFF2-40B4-BE49-F238E27FC236}">
                <a16:creationId xmlns:a16="http://schemas.microsoft.com/office/drawing/2014/main" id="{CF6866B4-4EEE-457A-8999-E707B8E8ABC9}"/>
              </a:ext>
            </a:extLst>
          </p:cNvPr>
          <p:cNvSpPr>
            <a:spLocks noGrp="1"/>
          </p:cNvSpPr>
          <p:nvPr>
            <p:ph type="pic" sz="quarter" idx="32" hasCustomPrompt="1"/>
          </p:nvPr>
        </p:nvSpPr>
        <p:spPr>
          <a:xfrm>
            <a:off x="9707872" y="3919456"/>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 name="Picture Placeholder 2">
            <a:extLst>
              <a:ext uri="{FF2B5EF4-FFF2-40B4-BE49-F238E27FC236}">
                <a16:creationId xmlns:a16="http://schemas.microsoft.com/office/drawing/2014/main" id="{13AF2CD5-BA7B-4069-BD7D-41F814DEDB4A}"/>
              </a:ext>
            </a:extLst>
          </p:cNvPr>
          <p:cNvSpPr>
            <a:spLocks noGrp="1"/>
          </p:cNvSpPr>
          <p:nvPr>
            <p:ph type="pic" sz="quarter" idx="25" hasCustomPrompt="1"/>
          </p:nvPr>
        </p:nvSpPr>
        <p:spPr>
          <a:xfrm>
            <a:off x="1054099" y="1679122"/>
            <a:ext cx="1425600" cy="1425575"/>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D54D73A2-3EEE-4B62-B64B-7AACF43C47A0}"/>
              </a:ext>
            </a:extLst>
          </p:cNvPr>
          <p:cNvSpPr>
            <a:spLocks noGrp="1"/>
          </p:cNvSpPr>
          <p:nvPr>
            <p:ph type="pic" sz="quarter" idx="26" hasCustomPrompt="1"/>
          </p:nvPr>
        </p:nvSpPr>
        <p:spPr>
          <a:xfrm>
            <a:off x="3939442"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2">
            <a:extLst>
              <a:ext uri="{FF2B5EF4-FFF2-40B4-BE49-F238E27FC236}">
                <a16:creationId xmlns:a16="http://schemas.microsoft.com/office/drawing/2014/main" id="{961C4D71-3902-4E3F-AF48-A2BB2E915505}"/>
              </a:ext>
            </a:extLst>
          </p:cNvPr>
          <p:cNvSpPr>
            <a:spLocks noGrp="1"/>
          </p:cNvSpPr>
          <p:nvPr>
            <p:ph type="pic" sz="quarter" idx="27" hasCustomPrompt="1"/>
          </p:nvPr>
        </p:nvSpPr>
        <p:spPr>
          <a:xfrm>
            <a:off x="6824784" y="1683432"/>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
            <a:extLst>
              <a:ext uri="{FF2B5EF4-FFF2-40B4-BE49-F238E27FC236}">
                <a16:creationId xmlns:a16="http://schemas.microsoft.com/office/drawing/2014/main" id="{DAF1E7DD-50FA-462F-99CD-F05038A10FC4}"/>
              </a:ext>
            </a:extLst>
          </p:cNvPr>
          <p:cNvSpPr>
            <a:spLocks noGrp="1"/>
          </p:cNvSpPr>
          <p:nvPr>
            <p:ph type="pic" sz="quarter" idx="28" hasCustomPrompt="1"/>
          </p:nvPr>
        </p:nvSpPr>
        <p:spPr>
          <a:xfrm>
            <a:off x="9707872" y="1683744"/>
            <a:ext cx="1412875" cy="1425575"/>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5014068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0 images - team 5">
    <p:spTree>
      <p:nvGrpSpPr>
        <p:cNvPr id="1" name=""/>
        <p:cNvGrpSpPr/>
        <p:nvPr/>
      </p:nvGrpSpPr>
      <p:grpSpPr>
        <a:xfrm>
          <a:off x="0" y="0"/>
          <a:ext cx="0" cy="0"/>
          <a:chOff x="0" y="0"/>
          <a:chExt cx="0" cy="0"/>
        </a:xfrm>
      </p:grpSpPr>
      <p:sp>
        <p:nvSpPr>
          <p:cNvPr id="38" name="Picture Placeholder 2">
            <a:extLst>
              <a:ext uri="{FF2B5EF4-FFF2-40B4-BE49-F238E27FC236}">
                <a16:creationId xmlns:a16="http://schemas.microsoft.com/office/drawing/2014/main" id="{5C09755D-34F5-497F-AC11-EF83D8E62500}"/>
              </a:ext>
            </a:extLst>
          </p:cNvPr>
          <p:cNvSpPr>
            <a:spLocks noGrp="1"/>
          </p:cNvSpPr>
          <p:nvPr>
            <p:ph type="pic" sz="quarter" idx="11" hasCustomPrompt="1"/>
          </p:nvPr>
        </p:nvSpPr>
        <p:spPr>
          <a:xfrm>
            <a:off x="987706"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9" name="Picture Placeholder 2">
            <a:extLst>
              <a:ext uri="{FF2B5EF4-FFF2-40B4-BE49-F238E27FC236}">
                <a16:creationId xmlns:a16="http://schemas.microsoft.com/office/drawing/2014/main" id="{556C6852-39AD-40BC-99C0-AC0B766F2F51}"/>
              </a:ext>
            </a:extLst>
          </p:cNvPr>
          <p:cNvSpPr>
            <a:spLocks noGrp="1"/>
          </p:cNvSpPr>
          <p:nvPr>
            <p:ph type="pic" sz="quarter" idx="12" hasCustomPrompt="1"/>
          </p:nvPr>
        </p:nvSpPr>
        <p:spPr>
          <a:xfrm>
            <a:off x="3084653"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0" name="Picture Placeholder 2">
            <a:extLst>
              <a:ext uri="{FF2B5EF4-FFF2-40B4-BE49-F238E27FC236}">
                <a16:creationId xmlns:a16="http://schemas.microsoft.com/office/drawing/2014/main" id="{7DE59B39-4659-418A-8EDC-72F41917436A}"/>
              </a:ext>
            </a:extLst>
          </p:cNvPr>
          <p:cNvSpPr>
            <a:spLocks noGrp="1"/>
          </p:cNvSpPr>
          <p:nvPr>
            <p:ph type="pic" sz="quarter" idx="13" hasCustomPrompt="1"/>
          </p:nvPr>
        </p:nvSpPr>
        <p:spPr>
          <a:xfrm>
            <a:off x="5181600"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1" name="Picture Placeholder 2">
            <a:extLst>
              <a:ext uri="{FF2B5EF4-FFF2-40B4-BE49-F238E27FC236}">
                <a16:creationId xmlns:a16="http://schemas.microsoft.com/office/drawing/2014/main" id="{71721EE9-DC48-4A90-8166-69B1BE2884A8}"/>
              </a:ext>
            </a:extLst>
          </p:cNvPr>
          <p:cNvSpPr>
            <a:spLocks noGrp="1"/>
          </p:cNvSpPr>
          <p:nvPr>
            <p:ph type="pic" sz="quarter" idx="14" hasCustomPrompt="1"/>
          </p:nvPr>
        </p:nvSpPr>
        <p:spPr>
          <a:xfrm>
            <a:off x="7278547"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2" name="Picture Placeholder 2">
            <a:extLst>
              <a:ext uri="{FF2B5EF4-FFF2-40B4-BE49-F238E27FC236}">
                <a16:creationId xmlns:a16="http://schemas.microsoft.com/office/drawing/2014/main" id="{BF1C6F22-E486-4A65-BA9A-D5DDE1711C7E}"/>
              </a:ext>
            </a:extLst>
          </p:cNvPr>
          <p:cNvSpPr>
            <a:spLocks noGrp="1"/>
          </p:cNvSpPr>
          <p:nvPr>
            <p:ph type="pic" sz="quarter" idx="15" hasCustomPrompt="1"/>
          </p:nvPr>
        </p:nvSpPr>
        <p:spPr>
          <a:xfrm>
            <a:off x="9375494" y="1705351"/>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3" name="Picture Placeholder 2">
            <a:extLst>
              <a:ext uri="{FF2B5EF4-FFF2-40B4-BE49-F238E27FC236}">
                <a16:creationId xmlns:a16="http://schemas.microsoft.com/office/drawing/2014/main" id="{1250D8CA-8C33-40A0-A305-872F163EFFBC}"/>
              </a:ext>
            </a:extLst>
          </p:cNvPr>
          <p:cNvSpPr>
            <a:spLocks noGrp="1"/>
          </p:cNvSpPr>
          <p:nvPr>
            <p:ph type="pic" sz="quarter" idx="16" hasCustomPrompt="1"/>
          </p:nvPr>
        </p:nvSpPr>
        <p:spPr>
          <a:xfrm>
            <a:off x="987706"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4" name="Picture Placeholder 2">
            <a:extLst>
              <a:ext uri="{FF2B5EF4-FFF2-40B4-BE49-F238E27FC236}">
                <a16:creationId xmlns:a16="http://schemas.microsoft.com/office/drawing/2014/main" id="{982D066C-C010-4B6B-9517-1EDBA78D57F8}"/>
              </a:ext>
            </a:extLst>
          </p:cNvPr>
          <p:cNvSpPr>
            <a:spLocks noGrp="1"/>
          </p:cNvSpPr>
          <p:nvPr>
            <p:ph type="pic" sz="quarter" idx="17" hasCustomPrompt="1"/>
          </p:nvPr>
        </p:nvSpPr>
        <p:spPr>
          <a:xfrm>
            <a:off x="3084653"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5" name="Picture Placeholder 2">
            <a:extLst>
              <a:ext uri="{FF2B5EF4-FFF2-40B4-BE49-F238E27FC236}">
                <a16:creationId xmlns:a16="http://schemas.microsoft.com/office/drawing/2014/main" id="{971E7C66-C6C2-43FE-862B-A32FA2F277E1}"/>
              </a:ext>
            </a:extLst>
          </p:cNvPr>
          <p:cNvSpPr>
            <a:spLocks noGrp="1"/>
          </p:cNvSpPr>
          <p:nvPr>
            <p:ph type="pic" sz="quarter" idx="18" hasCustomPrompt="1"/>
          </p:nvPr>
        </p:nvSpPr>
        <p:spPr>
          <a:xfrm>
            <a:off x="5181600"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85838117-36BC-4337-B825-5D42725E7DA4}"/>
              </a:ext>
            </a:extLst>
          </p:cNvPr>
          <p:cNvSpPr>
            <a:spLocks noGrp="1"/>
          </p:cNvSpPr>
          <p:nvPr>
            <p:ph type="pic" sz="quarter" idx="19" hasCustomPrompt="1"/>
          </p:nvPr>
        </p:nvSpPr>
        <p:spPr>
          <a:xfrm>
            <a:off x="7278547"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5401C3BB-30A5-476C-878F-87E8566B020A}"/>
              </a:ext>
            </a:extLst>
          </p:cNvPr>
          <p:cNvSpPr>
            <a:spLocks noGrp="1"/>
          </p:cNvSpPr>
          <p:nvPr>
            <p:ph type="pic" sz="quarter" idx="20" hasCustomPrompt="1"/>
          </p:nvPr>
        </p:nvSpPr>
        <p:spPr>
          <a:xfrm>
            <a:off x="9375494" y="3886698"/>
            <a:ext cx="1828800" cy="192024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21377397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5 images - team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40CE420D-59AC-433A-A8AC-BE2289011952}"/>
              </a:ext>
            </a:extLst>
          </p:cNvPr>
          <p:cNvSpPr>
            <a:spLocks noGrp="1"/>
          </p:cNvSpPr>
          <p:nvPr>
            <p:ph type="pic" sz="quarter" idx="12" hasCustomPrompt="1"/>
          </p:nvPr>
        </p:nvSpPr>
        <p:spPr>
          <a:xfrm>
            <a:off x="3003271"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4D7F8998-62BE-402D-AC11-DBB7D2808B4A}"/>
              </a:ext>
            </a:extLst>
          </p:cNvPr>
          <p:cNvSpPr>
            <a:spLocks noGrp="1"/>
          </p:cNvSpPr>
          <p:nvPr>
            <p:ph type="pic" sz="quarter" idx="13" hasCustomPrompt="1"/>
          </p:nvPr>
        </p:nvSpPr>
        <p:spPr>
          <a:xfrm>
            <a:off x="5120439"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27B8BFC5-50A3-4A70-B33B-686B1D794984}"/>
              </a:ext>
            </a:extLst>
          </p:cNvPr>
          <p:cNvSpPr>
            <a:spLocks noGrp="1"/>
          </p:cNvSpPr>
          <p:nvPr>
            <p:ph type="pic" sz="quarter" idx="14" hasCustomPrompt="1"/>
          </p:nvPr>
        </p:nvSpPr>
        <p:spPr>
          <a:xfrm>
            <a:off x="7237607"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ABB374A7-4BA7-4165-90D5-B02338734D66}"/>
              </a:ext>
            </a:extLst>
          </p:cNvPr>
          <p:cNvSpPr>
            <a:spLocks noGrp="1"/>
          </p:cNvSpPr>
          <p:nvPr>
            <p:ph type="pic" sz="quarter" idx="15" hasCustomPrompt="1"/>
          </p:nvPr>
        </p:nvSpPr>
        <p:spPr>
          <a:xfrm>
            <a:off x="9354775" y="1810431"/>
            <a:ext cx="1951116" cy="389186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0800780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5 images - team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886103"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0495899D-1316-4274-AEEE-776EF01B6D4E}"/>
              </a:ext>
            </a:extLst>
          </p:cNvPr>
          <p:cNvSpPr>
            <a:spLocks noGrp="1"/>
          </p:cNvSpPr>
          <p:nvPr>
            <p:ph type="pic" sz="quarter" idx="13" hasCustomPrompt="1"/>
          </p:nvPr>
        </p:nvSpPr>
        <p:spPr>
          <a:xfrm>
            <a:off x="3039026"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249E2B2C-1F93-4949-9126-2FF3650AE445}"/>
              </a:ext>
            </a:extLst>
          </p:cNvPr>
          <p:cNvSpPr>
            <a:spLocks noGrp="1"/>
          </p:cNvSpPr>
          <p:nvPr>
            <p:ph type="pic" sz="quarter" idx="14" hasCustomPrompt="1"/>
          </p:nvPr>
        </p:nvSpPr>
        <p:spPr>
          <a:xfrm>
            <a:off x="5191949"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26BAEF59-4CE0-4FCB-BB00-ACC2E5B183FD}"/>
              </a:ext>
            </a:extLst>
          </p:cNvPr>
          <p:cNvSpPr>
            <a:spLocks noGrp="1"/>
          </p:cNvSpPr>
          <p:nvPr>
            <p:ph type="pic" sz="quarter" idx="15" hasCustomPrompt="1"/>
          </p:nvPr>
        </p:nvSpPr>
        <p:spPr>
          <a:xfrm>
            <a:off x="7344872"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8D9ED4DB-F122-48F8-B710-8A204CFD2F2B}"/>
              </a:ext>
            </a:extLst>
          </p:cNvPr>
          <p:cNvSpPr>
            <a:spLocks noGrp="1"/>
          </p:cNvSpPr>
          <p:nvPr>
            <p:ph type="pic" sz="quarter" idx="16" hasCustomPrompt="1"/>
          </p:nvPr>
        </p:nvSpPr>
        <p:spPr>
          <a:xfrm>
            <a:off x="9497794" y="1835831"/>
            <a:ext cx="1800000" cy="180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392287840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2 images - team 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1262550"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1262550"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1262550"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1262550"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4857563" y="164927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DC10D2A5-F299-4F8A-AABF-F54A032A32BB}"/>
              </a:ext>
            </a:extLst>
          </p:cNvPr>
          <p:cNvSpPr>
            <a:spLocks noGrp="1"/>
          </p:cNvSpPr>
          <p:nvPr>
            <p:ph type="pic" sz="quarter" idx="16" hasCustomPrompt="1"/>
          </p:nvPr>
        </p:nvSpPr>
        <p:spPr>
          <a:xfrm>
            <a:off x="8452576" y="165348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4857563" y="2770068"/>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4857563" y="3890866"/>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485756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5" name="Picture Placeholder 2">
            <a:extLst>
              <a:ext uri="{FF2B5EF4-FFF2-40B4-BE49-F238E27FC236}">
                <a16:creationId xmlns:a16="http://schemas.microsoft.com/office/drawing/2014/main" id="{D120603E-CB79-45D6-AE76-212DD03793DC}"/>
              </a:ext>
            </a:extLst>
          </p:cNvPr>
          <p:cNvSpPr>
            <a:spLocks noGrp="1"/>
          </p:cNvSpPr>
          <p:nvPr>
            <p:ph type="pic" sz="quarter" idx="20" hasCustomPrompt="1"/>
          </p:nvPr>
        </p:nvSpPr>
        <p:spPr>
          <a:xfrm>
            <a:off x="8452576" y="2772880"/>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6" name="Picture Placeholder 2">
            <a:extLst>
              <a:ext uri="{FF2B5EF4-FFF2-40B4-BE49-F238E27FC236}">
                <a16:creationId xmlns:a16="http://schemas.microsoft.com/office/drawing/2014/main" id="{34E11A4B-888B-4252-8971-B52BD87639D0}"/>
              </a:ext>
            </a:extLst>
          </p:cNvPr>
          <p:cNvSpPr>
            <a:spLocks noGrp="1"/>
          </p:cNvSpPr>
          <p:nvPr>
            <p:ph type="pic" sz="quarter" idx="21" hasCustomPrompt="1"/>
          </p:nvPr>
        </p:nvSpPr>
        <p:spPr>
          <a:xfrm>
            <a:off x="8452576" y="389227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7" name="Picture Placeholder 2">
            <a:extLst>
              <a:ext uri="{FF2B5EF4-FFF2-40B4-BE49-F238E27FC236}">
                <a16:creationId xmlns:a16="http://schemas.microsoft.com/office/drawing/2014/main" id="{5C92F197-E465-47AA-BF8E-17A1A502E28B}"/>
              </a:ext>
            </a:extLst>
          </p:cNvPr>
          <p:cNvSpPr>
            <a:spLocks noGrp="1"/>
          </p:cNvSpPr>
          <p:nvPr>
            <p:ph type="pic" sz="quarter" idx="22" hasCustomPrompt="1"/>
          </p:nvPr>
        </p:nvSpPr>
        <p:spPr>
          <a:xfrm>
            <a:off x="8452576"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230842307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6 images - team 8">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0" name="Picture Placeholder 2">
            <a:extLst>
              <a:ext uri="{FF2B5EF4-FFF2-40B4-BE49-F238E27FC236}">
                <a16:creationId xmlns:a16="http://schemas.microsoft.com/office/drawing/2014/main" id="{F73D7CE3-5FF1-4AC8-A55D-4418395408CA}"/>
              </a:ext>
            </a:extLst>
          </p:cNvPr>
          <p:cNvSpPr>
            <a:spLocks noGrp="1"/>
          </p:cNvSpPr>
          <p:nvPr>
            <p:ph type="pic" sz="quarter" idx="11" hasCustomPrompt="1"/>
          </p:nvPr>
        </p:nvSpPr>
        <p:spPr>
          <a:xfrm>
            <a:off x="700575"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46BA19C1-C97D-41DA-8CEB-8294078EF696}"/>
              </a:ext>
            </a:extLst>
          </p:cNvPr>
          <p:cNvSpPr>
            <a:spLocks noGrp="1"/>
          </p:cNvSpPr>
          <p:nvPr>
            <p:ph type="pic" sz="quarter" idx="12" hasCustomPrompt="1"/>
          </p:nvPr>
        </p:nvSpPr>
        <p:spPr>
          <a:xfrm>
            <a:off x="700575"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45B443CC-8314-437C-BA0D-EF4B6811A2C2}"/>
              </a:ext>
            </a:extLst>
          </p:cNvPr>
          <p:cNvSpPr>
            <a:spLocks noGrp="1"/>
          </p:cNvSpPr>
          <p:nvPr>
            <p:ph type="pic" sz="quarter" idx="13" hasCustomPrompt="1"/>
          </p:nvPr>
        </p:nvSpPr>
        <p:spPr>
          <a:xfrm>
            <a:off x="700575"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786A1B52-B01B-4B73-BAF8-10B6BE0752C3}"/>
              </a:ext>
            </a:extLst>
          </p:cNvPr>
          <p:cNvSpPr>
            <a:spLocks noGrp="1"/>
          </p:cNvSpPr>
          <p:nvPr>
            <p:ph type="pic" sz="quarter" idx="14" hasCustomPrompt="1"/>
          </p:nvPr>
        </p:nvSpPr>
        <p:spPr>
          <a:xfrm>
            <a:off x="700575"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A9AAB662-F4AD-42AE-A0EE-D241DDB71448}"/>
              </a:ext>
            </a:extLst>
          </p:cNvPr>
          <p:cNvSpPr>
            <a:spLocks noGrp="1"/>
          </p:cNvSpPr>
          <p:nvPr>
            <p:ph type="pic" sz="quarter" idx="15" hasCustomPrompt="1"/>
          </p:nvPr>
        </p:nvSpPr>
        <p:spPr>
          <a:xfrm>
            <a:off x="3581213"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2" name="Picture Placeholder 2">
            <a:extLst>
              <a:ext uri="{FF2B5EF4-FFF2-40B4-BE49-F238E27FC236}">
                <a16:creationId xmlns:a16="http://schemas.microsoft.com/office/drawing/2014/main" id="{0020EC37-B6A0-4F65-9A62-AAC0D8A9FB8E}"/>
              </a:ext>
            </a:extLst>
          </p:cNvPr>
          <p:cNvSpPr>
            <a:spLocks noGrp="1"/>
          </p:cNvSpPr>
          <p:nvPr>
            <p:ph type="pic" sz="quarter" idx="17" hasCustomPrompt="1"/>
          </p:nvPr>
        </p:nvSpPr>
        <p:spPr>
          <a:xfrm>
            <a:off x="3581213"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3" name="Picture Placeholder 2">
            <a:extLst>
              <a:ext uri="{FF2B5EF4-FFF2-40B4-BE49-F238E27FC236}">
                <a16:creationId xmlns:a16="http://schemas.microsoft.com/office/drawing/2014/main" id="{78D6BB46-56A9-4206-A298-D140D3AE1E82}"/>
              </a:ext>
            </a:extLst>
          </p:cNvPr>
          <p:cNvSpPr>
            <a:spLocks noGrp="1"/>
          </p:cNvSpPr>
          <p:nvPr>
            <p:ph type="pic" sz="quarter" idx="18" hasCustomPrompt="1"/>
          </p:nvPr>
        </p:nvSpPr>
        <p:spPr>
          <a:xfrm>
            <a:off x="3581213"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4" name="Picture Placeholder 2">
            <a:extLst>
              <a:ext uri="{FF2B5EF4-FFF2-40B4-BE49-F238E27FC236}">
                <a16:creationId xmlns:a16="http://schemas.microsoft.com/office/drawing/2014/main" id="{DEE6E215-3B82-4A52-8CEF-4C82E9500C26}"/>
              </a:ext>
            </a:extLst>
          </p:cNvPr>
          <p:cNvSpPr>
            <a:spLocks noGrp="1"/>
          </p:cNvSpPr>
          <p:nvPr>
            <p:ph type="pic" sz="quarter" idx="19" hasCustomPrompt="1"/>
          </p:nvPr>
        </p:nvSpPr>
        <p:spPr>
          <a:xfrm>
            <a:off x="3581213"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18" name="Picture Placeholder 2">
            <a:extLst>
              <a:ext uri="{FF2B5EF4-FFF2-40B4-BE49-F238E27FC236}">
                <a16:creationId xmlns:a16="http://schemas.microsoft.com/office/drawing/2014/main" id="{D619A382-363B-4991-A2FE-768618F16CC4}"/>
              </a:ext>
            </a:extLst>
          </p:cNvPr>
          <p:cNvSpPr>
            <a:spLocks noGrp="1"/>
          </p:cNvSpPr>
          <p:nvPr>
            <p:ph type="pic" sz="quarter" idx="23" hasCustomPrompt="1"/>
          </p:nvPr>
        </p:nvSpPr>
        <p:spPr>
          <a:xfrm>
            <a:off x="6461851"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F34BDEE1-2270-4993-897B-A8C8A95E0A83}"/>
              </a:ext>
            </a:extLst>
          </p:cNvPr>
          <p:cNvSpPr>
            <a:spLocks noGrp="1"/>
          </p:cNvSpPr>
          <p:nvPr>
            <p:ph type="pic" sz="quarter" idx="24" hasCustomPrompt="1"/>
          </p:nvPr>
        </p:nvSpPr>
        <p:spPr>
          <a:xfrm>
            <a:off x="6461851"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8" name="Picture Placeholder 2">
            <a:extLst>
              <a:ext uri="{FF2B5EF4-FFF2-40B4-BE49-F238E27FC236}">
                <a16:creationId xmlns:a16="http://schemas.microsoft.com/office/drawing/2014/main" id="{67ADF263-3ADA-4705-B2F1-4E8F25D87217}"/>
              </a:ext>
            </a:extLst>
          </p:cNvPr>
          <p:cNvSpPr>
            <a:spLocks noGrp="1"/>
          </p:cNvSpPr>
          <p:nvPr>
            <p:ph type="pic" sz="quarter" idx="25" hasCustomPrompt="1"/>
          </p:nvPr>
        </p:nvSpPr>
        <p:spPr>
          <a:xfrm>
            <a:off x="6461851"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29" name="Picture Placeholder 2">
            <a:extLst>
              <a:ext uri="{FF2B5EF4-FFF2-40B4-BE49-F238E27FC236}">
                <a16:creationId xmlns:a16="http://schemas.microsoft.com/office/drawing/2014/main" id="{98D87CA5-8D83-40C6-B101-E31BCC231D99}"/>
              </a:ext>
            </a:extLst>
          </p:cNvPr>
          <p:cNvSpPr>
            <a:spLocks noGrp="1"/>
          </p:cNvSpPr>
          <p:nvPr>
            <p:ph type="pic" sz="quarter" idx="26" hasCustomPrompt="1"/>
          </p:nvPr>
        </p:nvSpPr>
        <p:spPr>
          <a:xfrm>
            <a:off x="6461851"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1" name="Picture Placeholder 2">
            <a:extLst>
              <a:ext uri="{FF2B5EF4-FFF2-40B4-BE49-F238E27FC236}">
                <a16:creationId xmlns:a16="http://schemas.microsoft.com/office/drawing/2014/main" id="{5AA6687C-C965-4D8E-BC80-A8B185F13E79}"/>
              </a:ext>
            </a:extLst>
          </p:cNvPr>
          <p:cNvSpPr>
            <a:spLocks noGrp="1"/>
          </p:cNvSpPr>
          <p:nvPr>
            <p:ph type="pic" sz="quarter" idx="27" hasCustomPrompt="1"/>
          </p:nvPr>
        </p:nvSpPr>
        <p:spPr>
          <a:xfrm>
            <a:off x="9342489" y="1645051"/>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2" name="Picture Placeholder 2">
            <a:extLst>
              <a:ext uri="{FF2B5EF4-FFF2-40B4-BE49-F238E27FC236}">
                <a16:creationId xmlns:a16="http://schemas.microsoft.com/office/drawing/2014/main" id="{93206BA2-0927-49D0-98BB-DFCE6A686426}"/>
              </a:ext>
            </a:extLst>
          </p:cNvPr>
          <p:cNvSpPr>
            <a:spLocks noGrp="1"/>
          </p:cNvSpPr>
          <p:nvPr>
            <p:ph type="pic" sz="quarter" idx="28" hasCustomPrompt="1"/>
          </p:nvPr>
        </p:nvSpPr>
        <p:spPr>
          <a:xfrm>
            <a:off x="9342489" y="2767255"/>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3" name="Picture Placeholder 2">
            <a:extLst>
              <a:ext uri="{FF2B5EF4-FFF2-40B4-BE49-F238E27FC236}">
                <a16:creationId xmlns:a16="http://schemas.microsoft.com/office/drawing/2014/main" id="{CB92B1F2-6FC9-463C-93F1-694D513B436A}"/>
              </a:ext>
            </a:extLst>
          </p:cNvPr>
          <p:cNvSpPr>
            <a:spLocks noGrp="1"/>
          </p:cNvSpPr>
          <p:nvPr>
            <p:ph type="pic" sz="quarter" idx="29" hasCustomPrompt="1"/>
          </p:nvPr>
        </p:nvSpPr>
        <p:spPr>
          <a:xfrm>
            <a:off x="9342489" y="3889459"/>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
        <p:nvSpPr>
          <p:cNvPr id="34" name="Picture Placeholder 2">
            <a:extLst>
              <a:ext uri="{FF2B5EF4-FFF2-40B4-BE49-F238E27FC236}">
                <a16:creationId xmlns:a16="http://schemas.microsoft.com/office/drawing/2014/main" id="{9387D6B5-963A-4141-BE76-DE8FB2751319}"/>
              </a:ext>
            </a:extLst>
          </p:cNvPr>
          <p:cNvSpPr>
            <a:spLocks noGrp="1"/>
          </p:cNvSpPr>
          <p:nvPr>
            <p:ph type="pic" sz="quarter" idx="30" hasCustomPrompt="1"/>
          </p:nvPr>
        </p:nvSpPr>
        <p:spPr>
          <a:xfrm>
            <a:off x="9342489" y="5011663"/>
            <a:ext cx="720000" cy="720000"/>
          </a:xfrm>
          <a:prstGeom prst="ellipse">
            <a:avLst/>
          </a:prstGeom>
          <a:pattFill prst="wdDnDiag">
            <a:fgClr>
              <a:schemeClr val="tx1">
                <a:lumMod val="25000"/>
                <a:lumOff val="75000"/>
              </a:schemeClr>
            </a:fgClr>
            <a:bgClr>
              <a:schemeClr val="bg1"/>
            </a:bgClr>
          </a:pattFill>
          <a:effectLst/>
        </p:spPr>
        <p:txBody>
          <a:bodyPr anchor="ctr"/>
          <a:lstStyle>
            <a:lvl1pPr marL="0" indent="0" algn="ctr">
              <a:buNone/>
              <a:defRPr sz="900">
                <a:solidFill>
                  <a:schemeClr val="tx1"/>
                </a:solidFill>
              </a:defRPr>
            </a:lvl1pPr>
          </a:lstStyle>
          <a:p>
            <a:r>
              <a:rPr lang="en-MY" dirty="0"/>
              <a:t>Insert your image here</a:t>
            </a:r>
          </a:p>
        </p:txBody>
      </p:sp>
    </p:spTree>
    <p:extLst>
      <p:ext uri="{BB962C8B-B14F-4D97-AF65-F5344CB8AC3E}">
        <p14:creationId xmlns:p14="http://schemas.microsoft.com/office/powerpoint/2010/main" val="106670943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10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5" name="Picture Placeholder 2">
            <a:extLst>
              <a:ext uri="{FF2B5EF4-FFF2-40B4-BE49-F238E27FC236}">
                <a16:creationId xmlns:a16="http://schemas.microsoft.com/office/drawing/2014/main" id="{3EDAB113-C8DB-4F87-A67E-2FA133A0375B}"/>
              </a:ext>
            </a:extLst>
          </p:cNvPr>
          <p:cNvSpPr>
            <a:spLocks noGrp="1"/>
          </p:cNvSpPr>
          <p:nvPr>
            <p:ph type="pic" sz="quarter" idx="11" hasCustomPrompt="1"/>
          </p:nvPr>
        </p:nvSpPr>
        <p:spPr>
          <a:xfrm>
            <a:off x="1094355"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6" name="Picture Placeholder 2">
            <a:extLst>
              <a:ext uri="{FF2B5EF4-FFF2-40B4-BE49-F238E27FC236}">
                <a16:creationId xmlns:a16="http://schemas.microsoft.com/office/drawing/2014/main" id="{132CF3D3-95B0-4348-ACB1-8C25AE05DAEB}"/>
              </a:ext>
            </a:extLst>
          </p:cNvPr>
          <p:cNvSpPr>
            <a:spLocks noGrp="1"/>
          </p:cNvSpPr>
          <p:nvPr>
            <p:ph type="pic" sz="quarter" idx="12" hasCustomPrompt="1"/>
          </p:nvPr>
        </p:nvSpPr>
        <p:spPr>
          <a:xfrm>
            <a:off x="3145284"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7" name="Picture Placeholder 2">
            <a:extLst>
              <a:ext uri="{FF2B5EF4-FFF2-40B4-BE49-F238E27FC236}">
                <a16:creationId xmlns:a16="http://schemas.microsoft.com/office/drawing/2014/main" id="{6839174E-9686-4E5B-A7FB-0D0214EA937B}"/>
              </a:ext>
            </a:extLst>
          </p:cNvPr>
          <p:cNvSpPr>
            <a:spLocks noGrp="1"/>
          </p:cNvSpPr>
          <p:nvPr>
            <p:ph type="pic" sz="quarter" idx="13" hasCustomPrompt="1"/>
          </p:nvPr>
        </p:nvSpPr>
        <p:spPr>
          <a:xfrm>
            <a:off x="5196213"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8" name="Picture Placeholder 2">
            <a:extLst>
              <a:ext uri="{FF2B5EF4-FFF2-40B4-BE49-F238E27FC236}">
                <a16:creationId xmlns:a16="http://schemas.microsoft.com/office/drawing/2014/main" id="{FA050801-04AC-4F50-90DD-44E0F60C17DC}"/>
              </a:ext>
            </a:extLst>
          </p:cNvPr>
          <p:cNvSpPr>
            <a:spLocks noGrp="1"/>
          </p:cNvSpPr>
          <p:nvPr>
            <p:ph type="pic" sz="quarter" idx="14" hasCustomPrompt="1"/>
          </p:nvPr>
        </p:nvSpPr>
        <p:spPr>
          <a:xfrm>
            <a:off x="7247142"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49" name="Picture Placeholder 2">
            <a:extLst>
              <a:ext uri="{FF2B5EF4-FFF2-40B4-BE49-F238E27FC236}">
                <a16:creationId xmlns:a16="http://schemas.microsoft.com/office/drawing/2014/main" id="{C148F322-12FC-4EE5-9D93-F45F8F19F2B1}"/>
              </a:ext>
            </a:extLst>
          </p:cNvPr>
          <p:cNvSpPr>
            <a:spLocks noGrp="1"/>
          </p:cNvSpPr>
          <p:nvPr>
            <p:ph type="pic" sz="quarter" idx="15" hasCustomPrompt="1"/>
          </p:nvPr>
        </p:nvSpPr>
        <p:spPr>
          <a:xfrm>
            <a:off x="9298071" y="1838527"/>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0" name="Picture Placeholder 2">
            <a:extLst>
              <a:ext uri="{FF2B5EF4-FFF2-40B4-BE49-F238E27FC236}">
                <a16:creationId xmlns:a16="http://schemas.microsoft.com/office/drawing/2014/main" id="{23608B07-5F26-4109-88EB-A11A3AD8051E}"/>
              </a:ext>
            </a:extLst>
          </p:cNvPr>
          <p:cNvSpPr>
            <a:spLocks noGrp="1"/>
          </p:cNvSpPr>
          <p:nvPr>
            <p:ph type="pic" sz="quarter" idx="16" hasCustomPrompt="1"/>
          </p:nvPr>
        </p:nvSpPr>
        <p:spPr>
          <a:xfrm>
            <a:off x="1094355"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1" name="Picture Placeholder 2">
            <a:extLst>
              <a:ext uri="{FF2B5EF4-FFF2-40B4-BE49-F238E27FC236}">
                <a16:creationId xmlns:a16="http://schemas.microsoft.com/office/drawing/2014/main" id="{53005D8E-FC72-4277-9413-7C848CAAAEE8}"/>
              </a:ext>
            </a:extLst>
          </p:cNvPr>
          <p:cNvSpPr>
            <a:spLocks noGrp="1"/>
          </p:cNvSpPr>
          <p:nvPr>
            <p:ph type="pic" sz="quarter" idx="17" hasCustomPrompt="1"/>
          </p:nvPr>
        </p:nvSpPr>
        <p:spPr>
          <a:xfrm>
            <a:off x="3145284"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2" name="Picture Placeholder 2">
            <a:extLst>
              <a:ext uri="{FF2B5EF4-FFF2-40B4-BE49-F238E27FC236}">
                <a16:creationId xmlns:a16="http://schemas.microsoft.com/office/drawing/2014/main" id="{2B46D53C-B083-4A46-B726-F352676EBF7A}"/>
              </a:ext>
            </a:extLst>
          </p:cNvPr>
          <p:cNvSpPr>
            <a:spLocks noGrp="1"/>
          </p:cNvSpPr>
          <p:nvPr>
            <p:ph type="pic" sz="quarter" idx="18" hasCustomPrompt="1"/>
          </p:nvPr>
        </p:nvSpPr>
        <p:spPr>
          <a:xfrm>
            <a:off x="5196213"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3" name="Picture Placeholder 2">
            <a:extLst>
              <a:ext uri="{FF2B5EF4-FFF2-40B4-BE49-F238E27FC236}">
                <a16:creationId xmlns:a16="http://schemas.microsoft.com/office/drawing/2014/main" id="{2AC6CED0-3B11-4E03-BAF6-C01699B81CED}"/>
              </a:ext>
            </a:extLst>
          </p:cNvPr>
          <p:cNvSpPr>
            <a:spLocks noGrp="1"/>
          </p:cNvSpPr>
          <p:nvPr>
            <p:ph type="pic" sz="quarter" idx="19" hasCustomPrompt="1"/>
          </p:nvPr>
        </p:nvSpPr>
        <p:spPr>
          <a:xfrm>
            <a:off x="7247142"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54" name="Picture Placeholder 2">
            <a:extLst>
              <a:ext uri="{FF2B5EF4-FFF2-40B4-BE49-F238E27FC236}">
                <a16:creationId xmlns:a16="http://schemas.microsoft.com/office/drawing/2014/main" id="{5CF03CF6-FFAF-47AA-A689-81729CEA4AB3}"/>
              </a:ext>
            </a:extLst>
          </p:cNvPr>
          <p:cNvSpPr>
            <a:spLocks noGrp="1"/>
          </p:cNvSpPr>
          <p:nvPr>
            <p:ph type="pic" sz="quarter" idx="20" hasCustomPrompt="1"/>
          </p:nvPr>
        </p:nvSpPr>
        <p:spPr>
          <a:xfrm>
            <a:off x="9298071" y="3822028"/>
            <a:ext cx="1800000" cy="1800481"/>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38855644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2 images - team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8" name="Picture Placeholder 2">
            <a:extLst>
              <a:ext uri="{FF2B5EF4-FFF2-40B4-BE49-F238E27FC236}">
                <a16:creationId xmlns:a16="http://schemas.microsoft.com/office/drawing/2014/main" id="{D6F1DE5D-0566-4E34-B730-6575283EFD94}"/>
              </a:ext>
            </a:extLst>
          </p:cNvPr>
          <p:cNvSpPr>
            <a:spLocks noGrp="1"/>
          </p:cNvSpPr>
          <p:nvPr>
            <p:ph type="pic" sz="quarter" idx="11" hasCustomPrompt="1"/>
          </p:nvPr>
        </p:nvSpPr>
        <p:spPr>
          <a:xfrm>
            <a:off x="1524000"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2">
            <a:extLst>
              <a:ext uri="{FF2B5EF4-FFF2-40B4-BE49-F238E27FC236}">
                <a16:creationId xmlns:a16="http://schemas.microsoft.com/office/drawing/2014/main" id="{8F71AB6B-E58E-4A96-8449-475EB6679B3D}"/>
              </a:ext>
            </a:extLst>
          </p:cNvPr>
          <p:cNvSpPr>
            <a:spLocks noGrp="1"/>
          </p:cNvSpPr>
          <p:nvPr>
            <p:ph type="pic" sz="quarter" idx="12" hasCustomPrompt="1"/>
          </p:nvPr>
        </p:nvSpPr>
        <p:spPr>
          <a:xfrm>
            <a:off x="6353325" y="1981200"/>
            <a:ext cx="2088000" cy="3600000"/>
          </a:xfrm>
          <a:prstGeom prst="roundRect">
            <a:avLst>
              <a:gd name="adj" fmla="val 2297"/>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57651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 images - team 4">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5" name="Picture Placeholder 2">
            <a:extLst>
              <a:ext uri="{FF2B5EF4-FFF2-40B4-BE49-F238E27FC236}">
                <a16:creationId xmlns:a16="http://schemas.microsoft.com/office/drawing/2014/main" id="{2F61E85E-5BAE-4285-9A8E-1C0F58DA7C4B}"/>
              </a:ext>
            </a:extLst>
          </p:cNvPr>
          <p:cNvSpPr>
            <a:spLocks noGrp="1"/>
          </p:cNvSpPr>
          <p:nvPr>
            <p:ph type="pic" sz="quarter" idx="11" hasCustomPrompt="1"/>
          </p:nvPr>
        </p:nvSpPr>
        <p:spPr>
          <a:xfrm>
            <a:off x="1524000"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2">
            <a:extLst>
              <a:ext uri="{FF2B5EF4-FFF2-40B4-BE49-F238E27FC236}">
                <a16:creationId xmlns:a16="http://schemas.microsoft.com/office/drawing/2014/main" id="{62DD4A4B-6BA5-4F37-8475-B714306BAAF7}"/>
              </a:ext>
            </a:extLst>
          </p:cNvPr>
          <p:cNvSpPr>
            <a:spLocks noGrp="1"/>
          </p:cNvSpPr>
          <p:nvPr>
            <p:ph type="pic" sz="quarter" idx="13" hasCustomPrompt="1"/>
          </p:nvPr>
        </p:nvSpPr>
        <p:spPr>
          <a:xfrm>
            <a:off x="1524000"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E60EE6ED-9FA0-44D2-B2D9-D622CE5B6237}"/>
              </a:ext>
            </a:extLst>
          </p:cNvPr>
          <p:cNvSpPr>
            <a:spLocks noGrp="1"/>
          </p:cNvSpPr>
          <p:nvPr>
            <p:ph type="pic" sz="quarter" idx="14" hasCustomPrompt="1"/>
          </p:nvPr>
        </p:nvSpPr>
        <p:spPr>
          <a:xfrm>
            <a:off x="6353323" y="1981200"/>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CD950FDF-FFB1-4108-BA53-206D8E4E578D}"/>
              </a:ext>
            </a:extLst>
          </p:cNvPr>
          <p:cNvSpPr>
            <a:spLocks noGrp="1"/>
          </p:cNvSpPr>
          <p:nvPr>
            <p:ph type="pic" sz="quarter" idx="15" hasCustomPrompt="1"/>
          </p:nvPr>
        </p:nvSpPr>
        <p:spPr>
          <a:xfrm>
            <a:off x="6353323" y="3968863"/>
            <a:ext cx="2088000" cy="1800000"/>
          </a:xfrm>
          <a:prstGeom prst="roundRect">
            <a:avLst>
              <a:gd name="adj" fmla="val 1768"/>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196314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5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0" y="0"/>
            <a:ext cx="5374433"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19707421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20 images - image gallery">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468FFB0-13D0-4009-A6D2-8DD02A205B54}"/>
              </a:ext>
            </a:extLst>
          </p:cNvPr>
          <p:cNvSpPr>
            <a:spLocks noGrp="1"/>
          </p:cNvSpPr>
          <p:nvPr>
            <p:ph type="pic" sz="quarter" idx="10" hasCustomPrompt="1"/>
          </p:nvPr>
        </p:nvSpPr>
        <p:spPr>
          <a:xfrm>
            <a:off x="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2" name="Picture Placeholder 4">
            <a:extLst>
              <a:ext uri="{FF2B5EF4-FFF2-40B4-BE49-F238E27FC236}">
                <a16:creationId xmlns:a16="http://schemas.microsoft.com/office/drawing/2014/main" id="{AEF06803-84E6-43AB-AB79-A7B2F82E0454}"/>
              </a:ext>
            </a:extLst>
          </p:cNvPr>
          <p:cNvSpPr>
            <a:spLocks noGrp="1"/>
          </p:cNvSpPr>
          <p:nvPr>
            <p:ph type="pic" sz="quarter" idx="14" hasCustomPrompt="1"/>
          </p:nvPr>
        </p:nvSpPr>
        <p:spPr>
          <a:xfrm>
            <a:off x="24499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3" name="Picture Placeholder 4">
            <a:extLst>
              <a:ext uri="{FF2B5EF4-FFF2-40B4-BE49-F238E27FC236}">
                <a16:creationId xmlns:a16="http://schemas.microsoft.com/office/drawing/2014/main" id="{6D7941E5-F12F-40FF-A5C8-00DE36209A74}"/>
              </a:ext>
            </a:extLst>
          </p:cNvPr>
          <p:cNvSpPr>
            <a:spLocks noGrp="1"/>
          </p:cNvSpPr>
          <p:nvPr>
            <p:ph type="pic" sz="quarter" idx="15" hasCustomPrompt="1"/>
          </p:nvPr>
        </p:nvSpPr>
        <p:spPr>
          <a:xfrm>
            <a:off x="24499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6" name="Picture Placeholder 4">
            <a:extLst>
              <a:ext uri="{FF2B5EF4-FFF2-40B4-BE49-F238E27FC236}">
                <a16:creationId xmlns:a16="http://schemas.microsoft.com/office/drawing/2014/main" id="{EB9CBAB9-7DAA-4AC8-8456-8446E7F5FE6F}"/>
              </a:ext>
            </a:extLst>
          </p:cNvPr>
          <p:cNvSpPr>
            <a:spLocks noGrp="1"/>
          </p:cNvSpPr>
          <p:nvPr>
            <p:ph type="pic" sz="quarter" idx="18" hasCustomPrompt="1"/>
          </p:nvPr>
        </p:nvSpPr>
        <p:spPr>
          <a:xfrm>
            <a:off x="48774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7" name="Picture Placeholder 4">
            <a:extLst>
              <a:ext uri="{FF2B5EF4-FFF2-40B4-BE49-F238E27FC236}">
                <a16:creationId xmlns:a16="http://schemas.microsoft.com/office/drawing/2014/main" id="{DC45D4F1-017A-4C0F-9686-1322CEA8CDAD}"/>
              </a:ext>
            </a:extLst>
          </p:cNvPr>
          <p:cNvSpPr>
            <a:spLocks noGrp="1"/>
          </p:cNvSpPr>
          <p:nvPr>
            <p:ph type="pic" sz="quarter" idx="19" hasCustomPrompt="1"/>
          </p:nvPr>
        </p:nvSpPr>
        <p:spPr>
          <a:xfrm>
            <a:off x="48774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0" name="Picture Placeholder 4">
            <a:extLst>
              <a:ext uri="{FF2B5EF4-FFF2-40B4-BE49-F238E27FC236}">
                <a16:creationId xmlns:a16="http://schemas.microsoft.com/office/drawing/2014/main" id="{5EE850BA-7826-4FFE-8414-6F093452E273}"/>
              </a:ext>
            </a:extLst>
          </p:cNvPr>
          <p:cNvSpPr>
            <a:spLocks noGrp="1"/>
          </p:cNvSpPr>
          <p:nvPr>
            <p:ph type="pic" sz="quarter" idx="22" hasCustomPrompt="1"/>
          </p:nvPr>
        </p:nvSpPr>
        <p:spPr>
          <a:xfrm>
            <a:off x="73061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1" name="Picture Placeholder 4">
            <a:extLst>
              <a:ext uri="{FF2B5EF4-FFF2-40B4-BE49-F238E27FC236}">
                <a16:creationId xmlns:a16="http://schemas.microsoft.com/office/drawing/2014/main" id="{7B41C012-911D-4530-A2B8-611FE58AFE38}"/>
              </a:ext>
            </a:extLst>
          </p:cNvPr>
          <p:cNvSpPr>
            <a:spLocks noGrp="1"/>
          </p:cNvSpPr>
          <p:nvPr>
            <p:ph type="pic" sz="quarter" idx="23" hasCustomPrompt="1"/>
          </p:nvPr>
        </p:nvSpPr>
        <p:spPr>
          <a:xfrm>
            <a:off x="73061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4" name="Picture Placeholder 4">
            <a:extLst>
              <a:ext uri="{FF2B5EF4-FFF2-40B4-BE49-F238E27FC236}">
                <a16:creationId xmlns:a16="http://schemas.microsoft.com/office/drawing/2014/main" id="{D7D353AC-3B01-4849-907C-8C90CD23AB56}"/>
              </a:ext>
            </a:extLst>
          </p:cNvPr>
          <p:cNvSpPr>
            <a:spLocks noGrp="1"/>
          </p:cNvSpPr>
          <p:nvPr>
            <p:ph type="pic" sz="quarter" idx="26" hasCustomPrompt="1"/>
          </p:nvPr>
        </p:nvSpPr>
        <p:spPr>
          <a:xfrm>
            <a:off x="9739000" y="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5" name="Picture Placeholder 4">
            <a:extLst>
              <a:ext uri="{FF2B5EF4-FFF2-40B4-BE49-F238E27FC236}">
                <a16:creationId xmlns:a16="http://schemas.microsoft.com/office/drawing/2014/main" id="{93D565CD-8DE6-4FAB-B5F8-77FC558576EE}"/>
              </a:ext>
            </a:extLst>
          </p:cNvPr>
          <p:cNvSpPr>
            <a:spLocks noGrp="1"/>
          </p:cNvSpPr>
          <p:nvPr>
            <p:ph type="pic" sz="quarter" idx="27" hasCustomPrompt="1"/>
          </p:nvPr>
        </p:nvSpPr>
        <p:spPr>
          <a:xfrm>
            <a:off x="9739000" y="1715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34290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5144400"/>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6624181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16 images - image gallery">
    <p:spTree>
      <p:nvGrpSpPr>
        <p:cNvPr id="1" name=""/>
        <p:cNvGrpSpPr/>
        <p:nvPr/>
      </p:nvGrpSpPr>
      <p:grpSpPr>
        <a:xfrm>
          <a:off x="0" y="0"/>
          <a:ext cx="0" cy="0"/>
          <a:chOff x="0" y="0"/>
          <a:chExt cx="0" cy="0"/>
        </a:xfrm>
      </p:grpSpPr>
      <p:sp>
        <p:nvSpPr>
          <p:cNvPr id="39" name="Picture Placeholder 4">
            <a:extLst>
              <a:ext uri="{FF2B5EF4-FFF2-40B4-BE49-F238E27FC236}">
                <a16:creationId xmlns:a16="http://schemas.microsoft.com/office/drawing/2014/main" id="{3B5935B0-3A20-4B99-87BC-A57324021941}"/>
              </a:ext>
            </a:extLst>
          </p:cNvPr>
          <p:cNvSpPr>
            <a:spLocks noGrp="1"/>
          </p:cNvSpPr>
          <p:nvPr>
            <p:ph type="pic" sz="quarter" idx="11" hasCustomPrompt="1"/>
          </p:nvPr>
        </p:nvSpPr>
        <p:spPr>
          <a:xfrm>
            <a:off x="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Picture Placeholder 4">
            <a:extLst>
              <a:ext uri="{FF2B5EF4-FFF2-40B4-BE49-F238E27FC236}">
                <a16:creationId xmlns:a16="http://schemas.microsoft.com/office/drawing/2014/main" id="{FEF3C4E7-593B-4A74-89C0-BC4CEB24B392}"/>
              </a:ext>
            </a:extLst>
          </p:cNvPr>
          <p:cNvSpPr>
            <a:spLocks noGrp="1"/>
          </p:cNvSpPr>
          <p:nvPr>
            <p:ph type="pic" sz="quarter" idx="12" hasCustomPrompt="1"/>
          </p:nvPr>
        </p:nvSpPr>
        <p:spPr>
          <a:xfrm>
            <a:off x="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3" name="Picture Placeholder 4">
            <a:extLst>
              <a:ext uri="{FF2B5EF4-FFF2-40B4-BE49-F238E27FC236}">
                <a16:creationId xmlns:a16="http://schemas.microsoft.com/office/drawing/2014/main" id="{F788E504-B935-4D51-9452-9DA53B460DD5}"/>
              </a:ext>
            </a:extLst>
          </p:cNvPr>
          <p:cNvSpPr>
            <a:spLocks noGrp="1"/>
          </p:cNvSpPr>
          <p:nvPr>
            <p:ph type="pic" sz="quarter" idx="13" hasCustomPrompt="1"/>
          </p:nvPr>
        </p:nvSpPr>
        <p:spPr>
          <a:xfrm>
            <a:off x="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4" name="Picture Placeholder 4">
            <a:extLst>
              <a:ext uri="{FF2B5EF4-FFF2-40B4-BE49-F238E27FC236}">
                <a16:creationId xmlns:a16="http://schemas.microsoft.com/office/drawing/2014/main" id="{E2DAE2E0-985B-470F-A85A-0CA24D97BA6C}"/>
              </a:ext>
            </a:extLst>
          </p:cNvPr>
          <p:cNvSpPr>
            <a:spLocks noGrp="1"/>
          </p:cNvSpPr>
          <p:nvPr>
            <p:ph type="pic" sz="quarter" idx="14" hasCustomPrompt="1"/>
          </p:nvPr>
        </p:nvSpPr>
        <p:spPr>
          <a:xfrm>
            <a:off x="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6" name="Picture Placeholder 4">
            <a:extLst>
              <a:ext uri="{FF2B5EF4-FFF2-40B4-BE49-F238E27FC236}">
                <a16:creationId xmlns:a16="http://schemas.microsoft.com/office/drawing/2014/main" id="{1E401533-0B30-40A1-B1EA-F6C3D3747BD0}"/>
              </a:ext>
            </a:extLst>
          </p:cNvPr>
          <p:cNvSpPr>
            <a:spLocks noGrp="1"/>
          </p:cNvSpPr>
          <p:nvPr>
            <p:ph type="pic" sz="quarter" idx="15" hasCustomPrompt="1"/>
          </p:nvPr>
        </p:nvSpPr>
        <p:spPr>
          <a:xfrm>
            <a:off x="17316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7" name="Picture Placeholder 4">
            <a:extLst>
              <a:ext uri="{FF2B5EF4-FFF2-40B4-BE49-F238E27FC236}">
                <a16:creationId xmlns:a16="http://schemas.microsoft.com/office/drawing/2014/main" id="{F5E857B2-C3F9-4B6F-9295-A95923F98AB2}"/>
              </a:ext>
            </a:extLst>
          </p:cNvPr>
          <p:cNvSpPr>
            <a:spLocks noGrp="1"/>
          </p:cNvSpPr>
          <p:nvPr>
            <p:ph type="pic" sz="quarter" idx="16" hasCustomPrompt="1"/>
          </p:nvPr>
        </p:nvSpPr>
        <p:spPr>
          <a:xfrm>
            <a:off x="17316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8" name="Picture Placeholder 4">
            <a:extLst>
              <a:ext uri="{FF2B5EF4-FFF2-40B4-BE49-F238E27FC236}">
                <a16:creationId xmlns:a16="http://schemas.microsoft.com/office/drawing/2014/main" id="{7070BC30-AA1D-483B-825F-147CDBBD432B}"/>
              </a:ext>
            </a:extLst>
          </p:cNvPr>
          <p:cNvSpPr>
            <a:spLocks noGrp="1"/>
          </p:cNvSpPr>
          <p:nvPr>
            <p:ph type="pic" sz="quarter" idx="17" hasCustomPrompt="1"/>
          </p:nvPr>
        </p:nvSpPr>
        <p:spPr>
          <a:xfrm>
            <a:off x="17316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9" name="Picture Placeholder 4">
            <a:extLst>
              <a:ext uri="{FF2B5EF4-FFF2-40B4-BE49-F238E27FC236}">
                <a16:creationId xmlns:a16="http://schemas.microsoft.com/office/drawing/2014/main" id="{D0348B36-439B-424B-BA16-C5A7076BFD31}"/>
              </a:ext>
            </a:extLst>
          </p:cNvPr>
          <p:cNvSpPr>
            <a:spLocks noGrp="1"/>
          </p:cNvSpPr>
          <p:nvPr>
            <p:ph type="pic" sz="quarter" idx="18" hasCustomPrompt="1"/>
          </p:nvPr>
        </p:nvSpPr>
        <p:spPr>
          <a:xfrm>
            <a:off x="17316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0" name="Picture Placeholder 4">
            <a:extLst>
              <a:ext uri="{FF2B5EF4-FFF2-40B4-BE49-F238E27FC236}">
                <a16:creationId xmlns:a16="http://schemas.microsoft.com/office/drawing/2014/main" id="{2D5AEFB5-3B92-48EE-A2C3-C7226B2D27E8}"/>
              </a:ext>
            </a:extLst>
          </p:cNvPr>
          <p:cNvSpPr>
            <a:spLocks noGrp="1"/>
          </p:cNvSpPr>
          <p:nvPr>
            <p:ph type="pic" sz="quarter" idx="19" hasCustomPrompt="1"/>
          </p:nvPr>
        </p:nvSpPr>
        <p:spPr>
          <a:xfrm>
            <a:off x="34632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1" name="Picture Placeholder 4">
            <a:extLst>
              <a:ext uri="{FF2B5EF4-FFF2-40B4-BE49-F238E27FC236}">
                <a16:creationId xmlns:a16="http://schemas.microsoft.com/office/drawing/2014/main" id="{EF0E572D-AAF2-49CD-B5D5-0482D14EB436}"/>
              </a:ext>
            </a:extLst>
          </p:cNvPr>
          <p:cNvSpPr>
            <a:spLocks noGrp="1"/>
          </p:cNvSpPr>
          <p:nvPr>
            <p:ph type="pic" sz="quarter" idx="20" hasCustomPrompt="1"/>
          </p:nvPr>
        </p:nvSpPr>
        <p:spPr>
          <a:xfrm>
            <a:off x="34632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2" name="Picture Placeholder 4">
            <a:extLst>
              <a:ext uri="{FF2B5EF4-FFF2-40B4-BE49-F238E27FC236}">
                <a16:creationId xmlns:a16="http://schemas.microsoft.com/office/drawing/2014/main" id="{357B90B1-45E9-4F18-B402-2FA367F39A63}"/>
              </a:ext>
            </a:extLst>
          </p:cNvPr>
          <p:cNvSpPr>
            <a:spLocks noGrp="1"/>
          </p:cNvSpPr>
          <p:nvPr>
            <p:ph type="pic" sz="quarter" idx="21" hasCustomPrompt="1"/>
          </p:nvPr>
        </p:nvSpPr>
        <p:spPr>
          <a:xfrm>
            <a:off x="34632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3" name="Picture Placeholder 4">
            <a:extLst>
              <a:ext uri="{FF2B5EF4-FFF2-40B4-BE49-F238E27FC236}">
                <a16:creationId xmlns:a16="http://schemas.microsoft.com/office/drawing/2014/main" id="{90ECB4DF-D262-4EAF-9908-BB81CDAA97D3}"/>
              </a:ext>
            </a:extLst>
          </p:cNvPr>
          <p:cNvSpPr>
            <a:spLocks noGrp="1"/>
          </p:cNvSpPr>
          <p:nvPr>
            <p:ph type="pic" sz="quarter" idx="22" hasCustomPrompt="1"/>
          </p:nvPr>
        </p:nvSpPr>
        <p:spPr>
          <a:xfrm>
            <a:off x="34632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4" name="Picture Placeholder 4">
            <a:extLst>
              <a:ext uri="{FF2B5EF4-FFF2-40B4-BE49-F238E27FC236}">
                <a16:creationId xmlns:a16="http://schemas.microsoft.com/office/drawing/2014/main" id="{F823D0EC-3925-43C3-ADCC-7DECB604D3B6}"/>
              </a:ext>
            </a:extLst>
          </p:cNvPr>
          <p:cNvSpPr>
            <a:spLocks noGrp="1"/>
          </p:cNvSpPr>
          <p:nvPr>
            <p:ph type="pic" sz="quarter" idx="23" hasCustomPrompt="1"/>
          </p:nvPr>
        </p:nvSpPr>
        <p:spPr>
          <a:xfrm>
            <a:off x="5194800" y="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5" name="Picture Placeholder 4">
            <a:extLst>
              <a:ext uri="{FF2B5EF4-FFF2-40B4-BE49-F238E27FC236}">
                <a16:creationId xmlns:a16="http://schemas.microsoft.com/office/drawing/2014/main" id="{3ED69101-E9F9-40B2-BBC9-42F685BC4E99}"/>
              </a:ext>
            </a:extLst>
          </p:cNvPr>
          <p:cNvSpPr>
            <a:spLocks noGrp="1"/>
          </p:cNvSpPr>
          <p:nvPr>
            <p:ph type="pic" sz="quarter" idx="24" hasCustomPrompt="1"/>
          </p:nvPr>
        </p:nvSpPr>
        <p:spPr>
          <a:xfrm>
            <a:off x="5194800" y="1707033"/>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6" name="Picture Placeholder 4">
            <a:extLst>
              <a:ext uri="{FF2B5EF4-FFF2-40B4-BE49-F238E27FC236}">
                <a16:creationId xmlns:a16="http://schemas.microsoft.com/office/drawing/2014/main" id="{D10108F8-F846-4B82-9CBB-5C70645236E5}"/>
              </a:ext>
            </a:extLst>
          </p:cNvPr>
          <p:cNvSpPr>
            <a:spLocks noGrp="1"/>
          </p:cNvSpPr>
          <p:nvPr>
            <p:ph type="pic" sz="quarter" idx="25" hasCustomPrompt="1"/>
          </p:nvPr>
        </p:nvSpPr>
        <p:spPr>
          <a:xfrm>
            <a:off x="5194800" y="3414066"/>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37" name="Picture Placeholder 4">
            <a:extLst>
              <a:ext uri="{FF2B5EF4-FFF2-40B4-BE49-F238E27FC236}">
                <a16:creationId xmlns:a16="http://schemas.microsoft.com/office/drawing/2014/main" id="{DCEACD65-59F7-496F-A469-953A97BC8FE7}"/>
              </a:ext>
            </a:extLst>
          </p:cNvPr>
          <p:cNvSpPr>
            <a:spLocks noGrp="1"/>
          </p:cNvSpPr>
          <p:nvPr>
            <p:ph type="pic" sz="quarter" idx="26" hasCustomPrompt="1"/>
          </p:nvPr>
        </p:nvSpPr>
        <p:spPr>
          <a:xfrm>
            <a:off x="5194800" y="5133800"/>
            <a:ext cx="1731600" cy="17028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1814702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10 images - image gallery">
    <p:spTree>
      <p:nvGrpSpPr>
        <p:cNvPr id="1" name=""/>
        <p:cNvGrpSpPr/>
        <p:nvPr/>
      </p:nvGrpSpPr>
      <p:grpSpPr>
        <a:xfrm>
          <a:off x="0" y="0"/>
          <a:ext cx="0" cy="0"/>
          <a:chOff x="0" y="0"/>
          <a:chExt cx="0" cy="0"/>
        </a:xfrm>
      </p:grpSpPr>
      <p:sp>
        <p:nvSpPr>
          <p:cNvPr id="40" name="Picture Placeholder 4">
            <a:extLst>
              <a:ext uri="{FF2B5EF4-FFF2-40B4-BE49-F238E27FC236}">
                <a16:creationId xmlns:a16="http://schemas.microsoft.com/office/drawing/2014/main" id="{E32C7705-61BA-4741-80C1-7DE36994C39B}"/>
              </a:ext>
            </a:extLst>
          </p:cNvPr>
          <p:cNvSpPr>
            <a:spLocks noGrp="1"/>
          </p:cNvSpPr>
          <p:nvPr>
            <p:ph type="pic" sz="quarter" idx="12" hasCustomPrompt="1"/>
          </p:nvPr>
        </p:nvSpPr>
        <p:spPr>
          <a:xfrm>
            <a:off x="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4" name="Picture Placeholder 4">
            <a:extLst>
              <a:ext uri="{FF2B5EF4-FFF2-40B4-BE49-F238E27FC236}">
                <a16:creationId xmlns:a16="http://schemas.microsoft.com/office/drawing/2014/main" id="{79BE06DB-E8C0-42F7-9DD3-743B3172D05A}"/>
              </a:ext>
            </a:extLst>
          </p:cNvPr>
          <p:cNvSpPr>
            <a:spLocks noGrp="1"/>
          </p:cNvSpPr>
          <p:nvPr>
            <p:ph type="pic" sz="quarter" idx="16" hasCustomPrompt="1"/>
          </p:nvPr>
        </p:nvSpPr>
        <p:spPr>
          <a:xfrm>
            <a:off x="24499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5" name="Picture Placeholder 4">
            <a:extLst>
              <a:ext uri="{FF2B5EF4-FFF2-40B4-BE49-F238E27FC236}">
                <a16:creationId xmlns:a16="http://schemas.microsoft.com/office/drawing/2014/main" id="{29B4E12E-CEFA-45AA-A4E7-78386C04786B}"/>
              </a:ext>
            </a:extLst>
          </p:cNvPr>
          <p:cNvSpPr>
            <a:spLocks noGrp="1"/>
          </p:cNvSpPr>
          <p:nvPr>
            <p:ph type="pic" sz="quarter" idx="17" hasCustomPrompt="1"/>
          </p:nvPr>
        </p:nvSpPr>
        <p:spPr>
          <a:xfrm>
            <a:off x="24499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8" name="Picture Placeholder 4">
            <a:extLst>
              <a:ext uri="{FF2B5EF4-FFF2-40B4-BE49-F238E27FC236}">
                <a16:creationId xmlns:a16="http://schemas.microsoft.com/office/drawing/2014/main" id="{76AE4679-05DF-463C-97B9-F69C2BB4B9E9}"/>
              </a:ext>
            </a:extLst>
          </p:cNvPr>
          <p:cNvSpPr>
            <a:spLocks noGrp="1"/>
          </p:cNvSpPr>
          <p:nvPr>
            <p:ph type="pic" sz="quarter" idx="20" hasCustomPrompt="1"/>
          </p:nvPr>
        </p:nvSpPr>
        <p:spPr>
          <a:xfrm>
            <a:off x="48774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49" name="Picture Placeholder 4">
            <a:extLst>
              <a:ext uri="{FF2B5EF4-FFF2-40B4-BE49-F238E27FC236}">
                <a16:creationId xmlns:a16="http://schemas.microsoft.com/office/drawing/2014/main" id="{7D0AB5FE-E295-4F14-9D7E-03DA166A2029}"/>
              </a:ext>
            </a:extLst>
          </p:cNvPr>
          <p:cNvSpPr>
            <a:spLocks noGrp="1"/>
          </p:cNvSpPr>
          <p:nvPr>
            <p:ph type="pic" sz="quarter" idx="21" hasCustomPrompt="1"/>
          </p:nvPr>
        </p:nvSpPr>
        <p:spPr>
          <a:xfrm>
            <a:off x="48774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2" name="Picture Placeholder 4">
            <a:extLst>
              <a:ext uri="{FF2B5EF4-FFF2-40B4-BE49-F238E27FC236}">
                <a16:creationId xmlns:a16="http://schemas.microsoft.com/office/drawing/2014/main" id="{FD6D69B7-99CB-43E8-924C-E5B49E798FF4}"/>
              </a:ext>
            </a:extLst>
          </p:cNvPr>
          <p:cNvSpPr>
            <a:spLocks noGrp="1"/>
          </p:cNvSpPr>
          <p:nvPr>
            <p:ph type="pic" sz="quarter" idx="24" hasCustomPrompt="1"/>
          </p:nvPr>
        </p:nvSpPr>
        <p:spPr>
          <a:xfrm>
            <a:off x="73061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3" name="Picture Placeholder 4">
            <a:extLst>
              <a:ext uri="{FF2B5EF4-FFF2-40B4-BE49-F238E27FC236}">
                <a16:creationId xmlns:a16="http://schemas.microsoft.com/office/drawing/2014/main" id="{91E877BF-4E89-437F-AF02-3B3C448FFA8A}"/>
              </a:ext>
            </a:extLst>
          </p:cNvPr>
          <p:cNvSpPr>
            <a:spLocks noGrp="1"/>
          </p:cNvSpPr>
          <p:nvPr>
            <p:ph type="pic" sz="quarter" idx="25" hasCustomPrompt="1"/>
          </p:nvPr>
        </p:nvSpPr>
        <p:spPr>
          <a:xfrm>
            <a:off x="73061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6" name="Picture Placeholder 4">
            <a:extLst>
              <a:ext uri="{FF2B5EF4-FFF2-40B4-BE49-F238E27FC236}">
                <a16:creationId xmlns:a16="http://schemas.microsoft.com/office/drawing/2014/main" id="{65169003-20B2-4906-936F-80C29B4793C6}"/>
              </a:ext>
            </a:extLst>
          </p:cNvPr>
          <p:cNvSpPr>
            <a:spLocks noGrp="1"/>
          </p:cNvSpPr>
          <p:nvPr>
            <p:ph type="pic" sz="quarter" idx="28" hasCustomPrompt="1"/>
          </p:nvPr>
        </p:nvSpPr>
        <p:spPr>
          <a:xfrm>
            <a:off x="9739000" y="14876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57" name="Picture Placeholder 4">
            <a:extLst>
              <a:ext uri="{FF2B5EF4-FFF2-40B4-BE49-F238E27FC236}">
                <a16:creationId xmlns:a16="http://schemas.microsoft.com/office/drawing/2014/main" id="{EE6223AC-CB2F-442B-9F69-0994E5478796}"/>
              </a:ext>
            </a:extLst>
          </p:cNvPr>
          <p:cNvSpPr>
            <a:spLocks noGrp="1"/>
          </p:cNvSpPr>
          <p:nvPr>
            <p:ph type="pic" sz="quarter" idx="29" hasCustomPrompt="1"/>
          </p:nvPr>
        </p:nvSpPr>
        <p:spPr>
          <a:xfrm>
            <a:off x="9739000" y="3203024"/>
            <a:ext cx="2437200" cy="17136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22" name="Title 1">
            <a:extLst>
              <a:ext uri="{FF2B5EF4-FFF2-40B4-BE49-F238E27FC236}">
                <a16:creationId xmlns:a16="http://schemas.microsoft.com/office/drawing/2014/main" id="{02B87EEC-098B-40D8-BCAF-A571CA17611B}"/>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23" name="Subtitle 2">
            <a:extLst>
              <a:ext uri="{FF2B5EF4-FFF2-40B4-BE49-F238E27FC236}">
                <a16:creationId xmlns:a16="http://schemas.microsoft.com/office/drawing/2014/main" id="{34E576AA-F5EF-4511-8A6E-60BC49ADF183}"/>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96930994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 images full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50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0960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146400" y="0"/>
            <a:ext cx="3045600" cy="6858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221360564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mages threequarter page - image gallery">
    <p:spTree>
      <p:nvGrpSpPr>
        <p:cNvPr id="1" name=""/>
        <p:cNvGrpSpPr/>
        <p:nvPr/>
      </p:nvGrpSpPr>
      <p:grpSpPr>
        <a:xfrm>
          <a:off x="0" y="0"/>
          <a:ext cx="0" cy="0"/>
          <a:chOff x="0" y="0"/>
          <a:chExt cx="0" cy="0"/>
        </a:xfrm>
      </p:grpSpPr>
      <p:sp>
        <p:nvSpPr>
          <p:cNvPr id="41" name="Picture Placeholder 4">
            <a:extLst>
              <a:ext uri="{FF2B5EF4-FFF2-40B4-BE49-F238E27FC236}">
                <a16:creationId xmlns:a16="http://schemas.microsoft.com/office/drawing/2014/main" id="{AF4DB751-6CBC-4786-8908-DD31AF304189}"/>
              </a:ext>
            </a:extLst>
          </p:cNvPr>
          <p:cNvSpPr>
            <a:spLocks noGrp="1"/>
          </p:cNvSpPr>
          <p:nvPr>
            <p:ph type="pic" sz="quarter" idx="13" hasCustomPrompt="1"/>
          </p:nvPr>
        </p:nvSpPr>
        <p:spPr>
          <a:xfrm>
            <a:off x="35275" y="174600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4" name="Picture Placeholder 4">
            <a:extLst>
              <a:ext uri="{FF2B5EF4-FFF2-40B4-BE49-F238E27FC236}">
                <a16:creationId xmlns:a16="http://schemas.microsoft.com/office/drawing/2014/main" id="{F7A78596-A4B8-43F5-8928-591F8C4EEAA7}"/>
              </a:ext>
            </a:extLst>
          </p:cNvPr>
          <p:cNvSpPr>
            <a:spLocks noGrp="1"/>
          </p:cNvSpPr>
          <p:nvPr>
            <p:ph type="pic" sz="quarter" idx="14" hasCustomPrompt="1"/>
          </p:nvPr>
        </p:nvSpPr>
        <p:spPr>
          <a:xfrm>
            <a:off x="3091758"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5" name="Picture Placeholder 4">
            <a:extLst>
              <a:ext uri="{FF2B5EF4-FFF2-40B4-BE49-F238E27FC236}">
                <a16:creationId xmlns:a16="http://schemas.microsoft.com/office/drawing/2014/main" id="{E059E8E4-56D5-4F0D-A4C2-41DB1C070C39}"/>
              </a:ext>
            </a:extLst>
          </p:cNvPr>
          <p:cNvSpPr>
            <a:spLocks noGrp="1"/>
          </p:cNvSpPr>
          <p:nvPr>
            <p:ph type="pic" sz="quarter" idx="15" hasCustomPrompt="1"/>
          </p:nvPr>
        </p:nvSpPr>
        <p:spPr>
          <a:xfrm>
            <a:off x="6148241" y="1745998"/>
            <a:ext cx="2952000" cy="5112001"/>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
        <p:nvSpPr>
          <p:cNvPr id="16" name="Picture Placeholder 4">
            <a:extLst>
              <a:ext uri="{FF2B5EF4-FFF2-40B4-BE49-F238E27FC236}">
                <a16:creationId xmlns:a16="http://schemas.microsoft.com/office/drawing/2014/main" id="{F289ECDE-517E-42D2-8C25-5BEE01D347E4}"/>
              </a:ext>
            </a:extLst>
          </p:cNvPr>
          <p:cNvSpPr>
            <a:spLocks noGrp="1"/>
          </p:cNvSpPr>
          <p:nvPr>
            <p:ph type="pic" sz="quarter" idx="16" hasCustomPrompt="1"/>
          </p:nvPr>
        </p:nvSpPr>
        <p:spPr>
          <a:xfrm>
            <a:off x="9204724" y="0"/>
            <a:ext cx="2952000" cy="5112000"/>
          </a:xfrm>
          <a:prstGeom prst="rect">
            <a:avLst/>
          </a:prstGeom>
          <a:pattFill prst="wdDnDiag">
            <a:fgClr>
              <a:schemeClr val="tx1">
                <a:lumMod val="25000"/>
                <a:lumOff val="75000"/>
              </a:schemeClr>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49481133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6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4544785"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EBDF8834-1D3F-49E0-9FD4-E3BC86AD573B}"/>
              </a:ext>
            </a:extLst>
          </p:cNvPr>
          <p:cNvSpPr>
            <a:spLocks noGrp="1"/>
          </p:cNvSpPr>
          <p:nvPr>
            <p:ph type="pic" sz="quarter" idx="11" hasCustomPrompt="1"/>
          </p:nvPr>
        </p:nvSpPr>
        <p:spPr>
          <a:xfrm>
            <a:off x="7788726"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56BBBFE5-FD46-4EEF-85FB-93AB59A41527}"/>
              </a:ext>
            </a:extLst>
          </p:cNvPr>
          <p:cNvSpPr>
            <a:spLocks noGrp="1"/>
          </p:cNvSpPr>
          <p:nvPr>
            <p:ph type="pic" sz="quarter" idx="12" hasCustomPrompt="1"/>
          </p:nvPr>
        </p:nvSpPr>
        <p:spPr>
          <a:xfrm>
            <a:off x="1300844" y="1509396"/>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0" name="Picture Placeholder 2">
            <a:extLst>
              <a:ext uri="{FF2B5EF4-FFF2-40B4-BE49-F238E27FC236}">
                <a16:creationId xmlns:a16="http://schemas.microsoft.com/office/drawing/2014/main" id="{7DF811F6-5D14-4CB3-92EE-DBA5047B7CAB}"/>
              </a:ext>
            </a:extLst>
          </p:cNvPr>
          <p:cNvSpPr>
            <a:spLocks noGrp="1"/>
          </p:cNvSpPr>
          <p:nvPr>
            <p:ph type="pic" sz="quarter" idx="13" hasCustomPrompt="1"/>
          </p:nvPr>
        </p:nvSpPr>
        <p:spPr>
          <a:xfrm>
            <a:off x="4544785"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F280522F-EA85-44BB-8CFA-065E56CAEA35}"/>
              </a:ext>
            </a:extLst>
          </p:cNvPr>
          <p:cNvSpPr>
            <a:spLocks noGrp="1"/>
          </p:cNvSpPr>
          <p:nvPr>
            <p:ph type="pic" sz="quarter" idx="14" hasCustomPrompt="1"/>
          </p:nvPr>
        </p:nvSpPr>
        <p:spPr>
          <a:xfrm>
            <a:off x="7788726"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4" name="Picture Placeholder 2">
            <a:extLst>
              <a:ext uri="{FF2B5EF4-FFF2-40B4-BE49-F238E27FC236}">
                <a16:creationId xmlns:a16="http://schemas.microsoft.com/office/drawing/2014/main" id="{A9FB3EF0-B456-4258-BC81-05630ED62E94}"/>
              </a:ext>
            </a:extLst>
          </p:cNvPr>
          <p:cNvSpPr>
            <a:spLocks noGrp="1"/>
          </p:cNvSpPr>
          <p:nvPr>
            <p:ph type="pic" sz="quarter" idx="15" hasCustomPrompt="1"/>
          </p:nvPr>
        </p:nvSpPr>
        <p:spPr>
          <a:xfrm>
            <a:off x="1300844" y="3806283"/>
            <a:ext cx="3058890" cy="21035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1399573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2"/>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02602363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6364047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_3 images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65945"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70056" y="1630204"/>
            <a:ext cx="4356000" cy="417673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92042899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 image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674915" y="1621972"/>
            <a:ext cx="8153400" cy="4354284"/>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047930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Image 6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3682628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4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903510"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3548741"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6193972"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1" name="Picture Placeholder 2">
            <a:extLst>
              <a:ext uri="{FF2B5EF4-FFF2-40B4-BE49-F238E27FC236}">
                <a16:creationId xmlns:a16="http://schemas.microsoft.com/office/drawing/2014/main" id="{12D87E54-D5D8-4E26-AF14-C0B486DE838E}"/>
              </a:ext>
            </a:extLst>
          </p:cNvPr>
          <p:cNvSpPr>
            <a:spLocks noGrp="1"/>
          </p:cNvSpPr>
          <p:nvPr>
            <p:ph type="pic" sz="quarter" idx="13" hasCustomPrompt="1"/>
          </p:nvPr>
        </p:nvSpPr>
        <p:spPr>
          <a:xfrm>
            <a:off x="8839203" y="1630204"/>
            <a:ext cx="2547259"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944108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3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A883266C-2B3A-467B-9E10-F78AC186C278}"/>
              </a:ext>
            </a:extLst>
          </p:cNvPr>
          <p:cNvSpPr>
            <a:spLocks noGrp="1"/>
          </p:cNvSpPr>
          <p:nvPr>
            <p:ph type="pic" sz="quarter" idx="10" hasCustomPrompt="1"/>
          </p:nvPr>
        </p:nvSpPr>
        <p:spPr>
          <a:xfrm>
            <a:off x="1665946" y="1630204"/>
            <a:ext cx="2852056"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5" name="Picture Placeholder 2">
            <a:extLst>
              <a:ext uri="{FF2B5EF4-FFF2-40B4-BE49-F238E27FC236}">
                <a16:creationId xmlns:a16="http://schemas.microsoft.com/office/drawing/2014/main" id="{6728B028-8D87-4AC3-BE7F-E30DB3DA2A9D}"/>
              </a:ext>
            </a:extLst>
          </p:cNvPr>
          <p:cNvSpPr>
            <a:spLocks noGrp="1"/>
          </p:cNvSpPr>
          <p:nvPr>
            <p:ph type="pic" sz="quarter" idx="11" hasCustomPrompt="1"/>
          </p:nvPr>
        </p:nvSpPr>
        <p:spPr>
          <a:xfrm>
            <a:off x="4659946"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20" name="Picture Placeholder 2">
            <a:extLst>
              <a:ext uri="{FF2B5EF4-FFF2-40B4-BE49-F238E27FC236}">
                <a16:creationId xmlns:a16="http://schemas.microsoft.com/office/drawing/2014/main" id="{2644813B-093B-4E50-B0AB-050BFFA8689F}"/>
              </a:ext>
            </a:extLst>
          </p:cNvPr>
          <p:cNvSpPr>
            <a:spLocks noGrp="1"/>
          </p:cNvSpPr>
          <p:nvPr>
            <p:ph type="pic" sz="quarter" idx="12" hasCustomPrompt="1"/>
          </p:nvPr>
        </p:nvSpPr>
        <p:spPr>
          <a:xfrm>
            <a:off x="7653090" y="1630204"/>
            <a:ext cx="28512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83775314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2 images with about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6248672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4 images with about - morph - image galler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7" name="Picture Placeholder 2">
            <a:extLst>
              <a:ext uri="{FF2B5EF4-FFF2-40B4-BE49-F238E27FC236}">
                <a16:creationId xmlns:a16="http://schemas.microsoft.com/office/drawing/2014/main" id="{440F672A-585A-46DA-ACC0-FB2B85E8CE75}"/>
              </a:ext>
            </a:extLst>
          </p:cNvPr>
          <p:cNvSpPr>
            <a:spLocks noGrp="1"/>
          </p:cNvSpPr>
          <p:nvPr>
            <p:ph type="pic" sz="quarter" idx="10" hasCustomPrompt="1"/>
          </p:nvPr>
        </p:nvSpPr>
        <p:spPr>
          <a:xfrm>
            <a:off x="1687717"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8" name="Picture Placeholder 2">
            <a:extLst>
              <a:ext uri="{FF2B5EF4-FFF2-40B4-BE49-F238E27FC236}">
                <a16:creationId xmlns:a16="http://schemas.microsoft.com/office/drawing/2014/main" id="{AAD305DF-D4A4-4B5E-8D60-1B05EA0C65E6}"/>
              </a:ext>
            </a:extLst>
          </p:cNvPr>
          <p:cNvSpPr>
            <a:spLocks noGrp="1"/>
          </p:cNvSpPr>
          <p:nvPr>
            <p:ph type="pic" sz="quarter" idx="11" hasCustomPrompt="1"/>
          </p:nvPr>
        </p:nvSpPr>
        <p:spPr>
          <a:xfrm>
            <a:off x="6148284" y="1630205"/>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6" name="Picture Placeholder 2">
            <a:extLst>
              <a:ext uri="{FF2B5EF4-FFF2-40B4-BE49-F238E27FC236}">
                <a16:creationId xmlns:a16="http://schemas.microsoft.com/office/drawing/2014/main" id="{89C419AF-0614-4CD3-B303-0A3AA04BDCCA}"/>
              </a:ext>
            </a:extLst>
          </p:cNvPr>
          <p:cNvSpPr>
            <a:spLocks noGrp="1"/>
          </p:cNvSpPr>
          <p:nvPr>
            <p:ph type="pic" sz="quarter" idx="12" hasCustomPrompt="1"/>
          </p:nvPr>
        </p:nvSpPr>
        <p:spPr>
          <a:xfrm>
            <a:off x="1687717"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9" name="Picture Placeholder 2">
            <a:extLst>
              <a:ext uri="{FF2B5EF4-FFF2-40B4-BE49-F238E27FC236}">
                <a16:creationId xmlns:a16="http://schemas.microsoft.com/office/drawing/2014/main" id="{7A2BFBE7-7A50-4380-A7B0-4825D6D212C0}"/>
              </a:ext>
            </a:extLst>
          </p:cNvPr>
          <p:cNvSpPr>
            <a:spLocks noGrp="1"/>
          </p:cNvSpPr>
          <p:nvPr>
            <p:ph type="pic" sz="quarter" idx="13" hasCustomPrompt="1"/>
          </p:nvPr>
        </p:nvSpPr>
        <p:spPr>
          <a:xfrm>
            <a:off x="6148284" y="3571582"/>
            <a:ext cx="4356000" cy="1798796"/>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47779574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4 polaroid - image gallery">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B5CEA0B-2A65-4262-9DDC-905CDC254C56}"/>
              </a:ext>
            </a:extLst>
          </p:cNvPr>
          <p:cNvSpPr>
            <a:spLocks noGrp="1"/>
          </p:cNvSpPr>
          <p:nvPr>
            <p:ph type="pic" sz="quarter" idx="12" hasCustomPrompt="1"/>
          </p:nvPr>
        </p:nvSpPr>
        <p:spPr>
          <a:xfrm rot="245451">
            <a:off x="5716837" y="1678155"/>
            <a:ext cx="2941319" cy="3313738"/>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3" name="Picture Placeholder 2">
            <a:extLst>
              <a:ext uri="{FF2B5EF4-FFF2-40B4-BE49-F238E27FC236}">
                <a16:creationId xmlns:a16="http://schemas.microsoft.com/office/drawing/2014/main" id="{0B72406E-3CFC-46D0-A3DD-F0C9837EBE13}"/>
              </a:ext>
            </a:extLst>
          </p:cNvPr>
          <p:cNvSpPr>
            <a:spLocks noGrp="1"/>
          </p:cNvSpPr>
          <p:nvPr>
            <p:ph type="pic" sz="quarter" idx="10" hasCustomPrompt="1"/>
          </p:nvPr>
        </p:nvSpPr>
        <p:spPr>
          <a:xfrm rot="1267286">
            <a:off x="1075942" y="1867113"/>
            <a:ext cx="3237034" cy="3716393"/>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3" name="Picture Placeholder 2">
            <a:extLst>
              <a:ext uri="{FF2B5EF4-FFF2-40B4-BE49-F238E27FC236}">
                <a16:creationId xmlns:a16="http://schemas.microsoft.com/office/drawing/2014/main" id="{4B6739C4-5226-4866-88E5-7E0F6E2F72F5}"/>
              </a:ext>
            </a:extLst>
          </p:cNvPr>
          <p:cNvSpPr>
            <a:spLocks noGrp="1"/>
          </p:cNvSpPr>
          <p:nvPr>
            <p:ph type="pic" sz="quarter" idx="11" hasCustomPrompt="1"/>
          </p:nvPr>
        </p:nvSpPr>
        <p:spPr>
          <a:xfrm rot="20819233">
            <a:off x="8529732" y="2684331"/>
            <a:ext cx="2941319" cy="3291840"/>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
        <p:nvSpPr>
          <p:cNvPr id="17" name="Picture Placeholder 2">
            <a:extLst>
              <a:ext uri="{FF2B5EF4-FFF2-40B4-BE49-F238E27FC236}">
                <a16:creationId xmlns:a16="http://schemas.microsoft.com/office/drawing/2014/main" id="{9072F027-5789-4859-8437-3022818247B3}"/>
              </a:ext>
            </a:extLst>
          </p:cNvPr>
          <p:cNvSpPr>
            <a:spLocks noGrp="1"/>
          </p:cNvSpPr>
          <p:nvPr>
            <p:ph type="pic" sz="quarter" idx="13" hasCustomPrompt="1"/>
          </p:nvPr>
        </p:nvSpPr>
        <p:spPr>
          <a:xfrm rot="20724131">
            <a:off x="3530417" y="1904135"/>
            <a:ext cx="2469094" cy="2781722"/>
          </a:xfrm>
          <a:prstGeom prst="rect">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174163478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2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3597799"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8733100"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27588961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2 Images with text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979986"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A38D3A54-BA7D-4BCF-BB16-301474ECF762}"/>
              </a:ext>
            </a:extLst>
          </p:cNvPr>
          <p:cNvSpPr>
            <a:spLocks noGrp="1"/>
          </p:cNvSpPr>
          <p:nvPr>
            <p:ph type="pic" sz="quarter" idx="11" hasCustomPrompt="1"/>
          </p:nvPr>
        </p:nvSpPr>
        <p:spPr>
          <a:xfrm>
            <a:off x="6115287" y="1709757"/>
            <a:ext cx="2453831" cy="4223257"/>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38758681"/>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6 Images with tex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8E111C2C-119D-40D5-8FF1-669CAEA2CC0C}"/>
              </a:ext>
            </a:extLst>
          </p:cNvPr>
          <p:cNvSpPr>
            <a:spLocks noGrp="1"/>
          </p:cNvSpPr>
          <p:nvPr>
            <p:ph type="pic" sz="quarter" idx="10" hasCustomPrompt="1"/>
          </p:nvPr>
        </p:nvSpPr>
        <p:spPr>
          <a:xfrm>
            <a:off x="46736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8" name="Picture Placeholder 20">
            <a:extLst>
              <a:ext uri="{FF2B5EF4-FFF2-40B4-BE49-F238E27FC236}">
                <a16:creationId xmlns:a16="http://schemas.microsoft.com/office/drawing/2014/main" id="{07F21585-3058-4B47-932C-3D8131D753FC}"/>
              </a:ext>
            </a:extLst>
          </p:cNvPr>
          <p:cNvSpPr>
            <a:spLocks noGrp="1"/>
          </p:cNvSpPr>
          <p:nvPr>
            <p:ph type="pic" sz="quarter" idx="11" hasCustomPrompt="1"/>
          </p:nvPr>
        </p:nvSpPr>
        <p:spPr>
          <a:xfrm>
            <a:off x="431292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9" name="Picture Placeholder 20">
            <a:extLst>
              <a:ext uri="{FF2B5EF4-FFF2-40B4-BE49-F238E27FC236}">
                <a16:creationId xmlns:a16="http://schemas.microsoft.com/office/drawing/2014/main" id="{AEB83D19-99BC-429D-A214-D4077C16E388}"/>
              </a:ext>
            </a:extLst>
          </p:cNvPr>
          <p:cNvSpPr>
            <a:spLocks noGrp="1"/>
          </p:cNvSpPr>
          <p:nvPr>
            <p:ph type="pic" sz="quarter" idx="12" hasCustomPrompt="1"/>
          </p:nvPr>
        </p:nvSpPr>
        <p:spPr>
          <a:xfrm>
            <a:off x="8158480" y="1732280"/>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0" name="Picture Placeholder 20">
            <a:extLst>
              <a:ext uri="{FF2B5EF4-FFF2-40B4-BE49-F238E27FC236}">
                <a16:creationId xmlns:a16="http://schemas.microsoft.com/office/drawing/2014/main" id="{90B529A7-C743-4FC9-AF3E-25FC99DC1063}"/>
              </a:ext>
            </a:extLst>
          </p:cNvPr>
          <p:cNvSpPr>
            <a:spLocks noGrp="1"/>
          </p:cNvSpPr>
          <p:nvPr>
            <p:ph type="pic" sz="quarter" idx="13" hasCustomPrompt="1"/>
          </p:nvPr>
        </p:nvSpPr>
        <p:spPr>
          <a:xfrm>
            <a:off x="46736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3" name="Picture Placeholder 20">
            <a:extLst>
              <a:ext uri="{FF2B5EF4-FFF2-40B4-BE49-F238E27FC236}">
                <a16:creationId xmlns:a16="http://schemas.microsoft.com/office/drawing/2014/main" id="{65D5ADF7-AC8A-40B1-9088-929F4F6A3CF7}"/>
              </a:ext>
            </a:extLst>
          </p:cNvPr>
          <p:cNvSpPr>
            <a:spLocks noGrp="1"/>
          </p:cNvSpPr>
          <p:nvPr>
            <p:ph type="pic" sz="quarter" idx="14" hasCustomPrompt="1"/>
          </p:nvPr>
        </p:nvSpPr>
        <p:spPr>
          <a:xfrm>
            <a:off x="431292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4" name="Picture Placeholder 20">
            <a:extLst>
              <a:ext uri="{FF2B5EF4-FFF2-40B4-BE49-F238E27FC236}">
                <a16:creationId xmlns:a16="http://schemas.microsoft.com/office/drawing/2014/main" id="{DD895D13-9726-436F-9B0F-CBF6EA5CCA01}"/>
              </a:ext>
            </a:extLst>
          </p:cNvPr>
          <p:cNvSpPr>
            <a:spLocks noGrp="1"/>
          </p:cNvSpPr>
          <p:nvPr>
            <p:ph type="pic" sz="quarter" idx="15" hasCustomPrompt="1"/>
          </p:nvPr>
        </p:nvSpPr>
        <p:spPr>
          <a:xfrm>
            <a:off x="8158480" y="3760016"/>
            <a:ext cx="3566160" cy="1783080"/>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68066754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1_3 Images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7" name="Picture Placeholder 20">
            <a:extLst>
              <a:ext uri="{FF2B5EF4-FFF2-40B4-BE49-F238E27FC236}">
                <a16:creationId xmlns:a16="http://schemas.microsoft.com/office/drawing/2014/main" id="{6D5D27A9-11CB-4888-A852-8880AD0EA09B}"/>
              </a:ext>
            </a:extLst>
          </p:cNvPr>
          <p:cNvSpPr>
            <a:spLocks noGrp="1"/>
          </p:cNvSpPr>
          <p:nvPr>
            <p:ph type="pic" sz="quarter" idx="10" hasCustomPrompt="1"/>
          </p:nvPr>
        </p:nvSpPr>
        <p:spPr>
          <a:xfrm>
            <a:off x="473074"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2" name="Picture Placeholder 20">
            <a:extLst>
              <a:ext uri="{FF2B5EF4-FFF2-40B4-BE49-F238E27FC236}">
                <a16:creationId xmlns:a16="http://schemas.microsoft.com/office/drawing/2014/main" id="{94F2F456-D856-4548-A44B-228690DC23A5}"/>
              </a:ext>
            </a:extLst>
          </p:cNvPr>
          <p:cNvSpPr>
            <a:spLocks noGrp="1"/>
          </p:cNvSpPr>
          <p:nvPr>
            <p:ph type="pic" sz="quarter" idx="11" hasCustomPrompt="1"/>
          </p:nvPr>
        </p:nvSpPr>
        <p:spPr>
          <a:xfrm>
            <a:off x="4311332"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
        <p:nvSpPr>
          <p:cNvPr id="25" name="Picture Placeholder 20">
            <a:extLst>
              <a:ext uri="{FF2B5EF4-FFF2-40B4-BE49-F238E27FC236}">
                <a16:creationId xmlns:a16="http://schemas.microsoft.com/office/drawing/2014/main" id="{40B9943C-A1BA-4619-A37B-98FAF2A5874A}"/>
              </a:ext>
            </a:extLst>
          </p:cNvPr>
          <p:cNvSpPr>
            <a:spLocks noGrp="1"/>
          </p:cNvSpPr>
          <p:nvPr>
            <p:ph type="pic" sz="quarter" idx="12" hasCustomPrompt="1"/>
          </p:nvPr>
        </p:nvSpPr>
        <p:spPr>
          <a:xfrm>
            <a:off x="8149590" y="1566863"/>
            <a:ext cx="3566160" cy="1862136"/>
          </a:xfrm>
          <a:prstGeom prst="rect">
            <a:avLst/>
          </a:prstGeom>
          <a:pattFill prst="wdDnDiag">
            <a:fgClr>
              <a:schemeClr val="tx1">
                <a:lumMod val="25000"/>
                <a:lumOff val="75000"/>
              </a:schemeClr>
            </a:fgClr>
            <a:bgClr>
              <a:schemeClr val="bg1"/>
            </a:bgClr>
          </a:pattFill>
        </p:spPr>
        <p:txBody>
          <a:bodyPr anchor="ctr"/>
          <a:lstStyle>
            <a:lvl1pPr algn="ctr">
              <a:buNone/>
              <a:defRPr sz="2400"/>
            </a:lvl1pPr>
          </a:lstStyle>
          <a:p>
            <a:r>
              <a:rPr lang="en-US" dirty="0"/>
              <a:t>Insert your image here</a:t>
            </a:r>
          </a:p>
        </p:txBody>
      </p:sp>
    </p:spTree>
    <p:extLst>
      <p:ext uri="{BB962C8B-B14F-4D97-AF65-F5344CB8AC3E}">
        <p14:creationId xmlns:p14="http://schemas.microsoft.com/office/powerpoint/2010/main" val="415079668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Service Image 2">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A2752BB-F2D1-4BD6-8EB2-988CC0EA64F3}"/>
              </a:ext>
            </a:extLst>
          </p:cNvPr>
          <p:cNvSpPr>
            <a:spLocks noGrp="1"/>
          </p:cNvSpPr>
          <p:nvPr>
            <p:ph type="pic" sz="quarter" idx="10" hasCustomPrompt="1"/>
          </p:nvPr>
        </p:nvSpPr>
        <p:spPr>
          <a:xfrm>
            <a:off x="4202188" y="1742026"/>
            <a:ext cx="3790672" cy="3790672"/>
          </a:xfrm>
          <a:prstGeom prst="ellipse">
            <a:avLst/>
          </a:prstGeom>
          <a:pattFill prst="wdDnDiag">
            <a:fgClr>
              <a:schemeClr val="tx1">
                <a:lumMod val="25000"/>
                <a:lumOff val="75000"/>
              </a:schemeClr>
            </a:fgClr>
            <a:bgClr>
              <a:schemeClr val="bg1"/>
            </a:bgClr>
          </a:pattFill>
          <a:ln w="63500">
            <a:gradFill flip="none" rotWithShape="1">
              <a:gsLst>
                <a:gs pos="0">
                  <a:schemeClr val="accent1"/>
                </a:gs>
                <a:gs pos="100000">
                  <a:schemeClr val="accent6"/>
                </a:gs>
              </a:gsLst>
              <a:lin ang="0" scaled="1"/>
              <a:tileRect/>
            </a:gradFill>
          </a:ln>
        </p:spPr>
        <p:txBody>
          <a:bodyPr anchor="ctr"/>
          <a:lstStyle>
            <a:lvl1pPr algn="ctr">
              <a:buNone/>
              <a:defRPr/>
            </a:lvl1pPr>
          </a:lstStyle>
          <a:p>
            <a:r>
              <a:rPr lang="en-US" dirty="0"/>
              <a:t>Insert your image here</a:t>
            </a:r>
          </a:p>
        </p:txBody>
      </p:sp>
      <p:sp>
        <p:nvSpPr>
          <p:cNvPr id="10" name="Title 1">
            <a:extLst>
              <a:ext uri="{FF2B5EF4-FFF2-40B4-BE49-F238E27FC236}">
                <a16:creationId xmlns:a16="http://schemas.microsoft.com/office/drawing/2014/main" id="{06F58703-A6BA-4846-ABE5-CC2BA80F7AA4}"/>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1" name="Subtitle 2">
            <a:extLst>
              <a:ext uri="{FF2B5EF4-FFF2-40B4-BE49-F238E27FC236}">
                <a16:creationId xmlns:a16="http://schemas.microsoft.com/office/drawing/2014/main" id="{5A09914D-6320-427A-B48D-684C5E00D8D8}"/>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11855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Image 7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 y="0"/>
            <a:ext cx="4667250" cy="6858000"/>
          </a:xfrm>
          <a:prstGeom prst="rect">
            <a:avLst/>
          </a:prstGeom>
          <a:pattFill prst="wdDnDiag">
            <a:fgClr>
              <a:schemeClr val="tx1">
                <a:lumMod val="25000"/>
                <a:lumOff val="75000"/>
              </a:schemeClr>
            </a:fgClr>
            <a:bgClr>
              <a:schemeClr val="bg1"/>
            </a:bgClr>
          </a:pattFill>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6516852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estimonial Singl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18165731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estimonial Single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784803" y="2003425"/>
            <a:ext cx="3581400" cy="35814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32843876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estimonial Two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
        <p:nvSpPr>
          <p:cNvPr id="7" name="Picture Placeholder 3">
            <a:extLst>
              <a:ext uri="{FF2B5EF4-FFF2-40B4-BE49-F238E27FC236}">
                <a16:creationId xmlns:a16="http://schemas.microsoft.com/office/drawing/2014/main" id="{B663A32B-8793-4B63-B451-EAC90F599903}"/>
              </a:ext>
            </a:extLst>
          </p:cNvPr>
          <p:cNvSpPr>
            <a:spLocks noGrp="1"/>
          </p:cNvSpPr>
          <p:nvPr>
            <p:ph type="pic" sz="quarter" idx="11" hasCustomPrompt="1"/>
          </p:nvPr>
        </p:nvSpPr>
        <p:spPr>
          <a:xfrm>
            <a:off x="9263288" y="4170952"/>
            <a:ext cx="1837962" cy="1837962"/>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2400"/>
            </a:lvl1pPr>
          </a:lstStyle>
          <a:p>
            <a:r>
              <a:rPr lang="en-MY" dirty="0"/>
              <a:t>Insert your image here</a:t>
            </a:r>
          </a:p>
        </p:txBody>
      </p:sp>
    </p:spTree>
    <p:extLst>
      <p:ext uri="{BB962C8B-B14F-4D97-AF65-F5344CB8AC3E}">
        <p14:creationId xmlns:p14="http://schemas.microsoft.com/office/powerpoint/2010/main" val="127017916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estimonial Three Image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055459"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3">
            <a:extLst>
              <a:ext uri="{FF2B5EF4-FFF2-40B4-BE49-F238E27FC236}">
                <a16:creationId xmlns:a16="http://schemas.microsoft.com/office/drawing/2014/main" id="{8AC5EB0B-0A1C-4D6C-B36E-1F44D0BB127D}"/>
              </a:ext>
            </a:extLst>
          </p:cNvPr>
          <p:cNvSpPr>
            <a:spLocks noGrp="1"/>
          </p:cNvSpPr>
          <p:nvPr>
            <p:ph type="pic" sz="quarter" idx="11" hasCustomPrompt="1"/>
          </p:nvPr>
        </p:nvSpPr>
        <p:spPr>
          <a:xfrm>
            <a:off x="4671695"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8" name="Picture Placeholder 3">
            <a:extLst>
              <a:ext uri="{FF2B5EF4-FFF2-40B4-BE49-F238E27FC236}">
                <a16:creationId xmlns:a16="http://schemas.microsoft.com/office/drawing/2014/main" id="{2E52FA4D-A4CB-463F-B1AC-CCB8D7A6514B}"/>
              </a:ext>
            </a:extLst>
          </p:cNvPr>
          <p:cNvSpPr>
            <a:spLocks noGrp="1"/>
          </p:cNvSpPr>
          <p:nvPr>
            <p:ph type="pic" sz="quarter" idx="12" hasCustomPrompt="1"/>
          </p:nvPr>
        </p:nvSpPr>
        <p:spPr>
          <a:xfrm>
            <a:off x="8287931" y="2004695"/>
            <a:ext cx="1424305" cy="1424305"/>
          </a:xfrm>
          <a:prstGeom prst="roundRect">
            <a:avLst>
              <a:gd name="adj" fmla="val 10892"/>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7851021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estimonial Two Images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3">
            <a:extLst>
              <a:ext uri="{FF2B5EF4-FFF2-40B4-BE49-F238E27FC236}">
                <a16:creationId xmlns:a16="http://schemas.microsoft.com/office/drawing/2014/main" id="{A078FB9B-DE21-440E-B2A3-1F4F97230692}"/>
              </a:ext>
            </a:extLst>
          </p:cNvPr>
          <p:cNvSpPr>
            <a:spLocks noGrp="1"/>
          </p:cNvSpPr>
          <p:nvPr>
            <p:ph type="pic" sz="quarter" idx="10" hasCustomPrompt="1"/>
          </p:nvPr>
        </p:nvSpPr>
        <p:spPr>
          <a:xfrm>
            <a:off x="1010153" y="4108837"/>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D387F4B2-7E28-42F2-9009-9E5D3BDDDB35}"/>
              </a:ext>
            </a:extLst>
          </p:cNvPr>
          <p:cNvSpPr>
            <a:spLocks noGrp="1"/>
          </p:cNvSpPr>
          <p:nvPr>
            <p:ph type="pic" sz="quarter" idx="11" hasCustomPrompt="1"/>
          </p:nvPr>
        </p:nvSpPr>
        <p:spPr>
          <a:xfrm>
            <a:off x="6648450" y="4115125"/>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34337337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estimonial Three Images 2">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329ABD5F-9305-42B4-911F-98ABC6BEC12C}"/>
              </a:ext>
            </a:extLst>
          </p:cNvPr>
          <p:cNvSpPr>
            <a:spLocks noGrp="1"/>
          </p:cNvSpPr>
          <p:nvPr>
            <p:ph type="pic" sz="quarter" idx="11" hasCustomPrompt="1"/>
          </p:nvPr>
        </p:nvSpPr>
        <p:spPr>
          <a:xfrm>
            <a:off x="4826279"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387803"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4" name="Picture Placeholder 3">
            <a:extLst>
              <a:ext uri="{FF2B5EF4-FFF2-40B4-BE49-F238E27FC236}">
                <a16:creationId xmlns:a16="http://schemas.microsoft.com/office/drawing/2014/main" id="{96191CDE-AA41-4ECB-A33C-F5C85D5278D8}"/>
              </a:ext>
            </a:extLst>
          </p:cNvPr>
          <p:cNvSpPr>
            <a:spLocks noGrp="1"/>
          </p:cNvSpPr>
          <p:nvPr>
            <p:ph type="pic" sz="quarter" idx="12" hasCustomPrompt="1"/>
          </p:nvPr>
        </p:nvSpPr>
        <p:spPr>
          <a:xfrm>
            <a:off x="8264252" y="4412609"/>
            <a:ext cx="603504" cy="603504"/>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41243627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estimonial Three Images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1693263" y="1978868"/>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0" name="Picture Placeholder 3">
            <a:extLst>
              <a:ext uri="{FF2B5EF4-FFF2-40B4-BE49-F238E27FC236}">
                <a16:creationId xmlns:a16="http://schemas.microsoft.com/office/drawing/2014/main" id="{A736CDFF-D5D5-41BC-A2E0-12A8BD0081BA}"/>
              </a:ext>
            </a:extLst>
          </p:cNvPr>
          <p:cNvSpPr>
            <a:spLocks noGrp="1"/>
          </p:cNvSpPr>
          <p:nvPr>
            <p:ph type="pic" sz="quarter" idx="13" hasCustomPrompt="1"/>
          </p:nvPr>
        </p:nvSpPr>
        <p:spPr>
          <a:xfrm>
            <a:off x="1693263" y="3368284"/>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5" name="Picture Placeholder 3">
            <a:extLst>
              <a:ext uri="{FF2B5EF4-FFF2-40B4-BE49-F238E27FC236}">
                <a16:creationId xmlns:a16="http://schemas.microsoft.com/office/drawing/2014/main" id="{B24D997D-84BD-4FEF-9148-3725034DB0E4}"/>
              </a:ext>
            </a:extLst>
          </p:cNvPr>
          <p:cNvSpPr>
            <a:spLocks noGrp="1"/>
          </p:cNvSpPr>
          <p:nvPr>
            <p:ph type="pic" sz="quarter" idx="14" hasCustomPrompt="1"/>
          </p:nvPr>
        </p:nvSpPr>
        <p:spPr>
          <a:xfrm>
            <a:off x="1693263" y="4757700"/>
            <a:ext cx="798010" cy="798010"/>
          </a:xfrm>
          <a:prstGeom prst="ellipse">
            <a:avLst/>
          </a:prstGeom>
          <a:pattFill prst="wdDnDiag">
            <a:fgClr>
              <a:schemeClr val="tx1">
                <a:lumMod val="25000"/>
                <a:lumOff val="75000"/>
              </a:schemeClr>
            </a:fgClr>
            <a:bgClr>
              <a:schemeClr val="bg1"/>
            </a:bgClr>
          </a:pattFill>
        </p:spPr>
        <p:txBody>
          <a:bodyPr anchor="ctr"/>
          <a:lstStyle>
            <a:lvl1pPr marL="0" indent="0" algn="ctr">
              <a:buNone/>
              <a:defRPr sz="700">
                <a:solidFill>
                  <a:schemeClr val="tx1"/>
                </a:solidFill>
              </a:defRPr>
            </a:lvl1pPr>
          </a:lstStyle>
          <a:p>
            <a:r>
              <a:rPr lang="en-MY" dirty="0"/>
              <a:t>image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3005700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estimonial Three Images 3-1">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3">
            <a:extLst>
              <a:ext uri="{FF2B5EF4-FFF2-40B4-BE49-F238E27FC236}">
                <a16:creationId xmlns:a16="http://schemas.microsoft.com/office/drawing/2014/main" id="{D21A2AAB-23C5-4AC7-8F92-EDD5C91BEFB3}"/>
              </a:ext>
            </a:extLst>
          </p:cNvPr>
          <p:cNvSpPr>
            <a:spLocks noGrp="1"/>
          </p:cNvSpPr>
          <p:nvPr>
            <p:ph type="pic" sz="quarter" idx="14" hasCustomPrompt="1"/>
          </p:nvPr>
        </p:nvSpPr>
        <p:spPr>
          <a:xfrm>
            <a:off x="2123687"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7" name="Picture Placeholder 3">
            <a:extLst>
              <a:ext uri="{FF2B5EF4-FFF2-40B4-BE49-F238E27FC236}">
                <a16:creationId xmlns:a16="http://schemas.microsoft.com/office/drawing/2014/main" id="{F1AC78F8-5E0C-40B4-AF8B-61232B4F250F}"/>
              </a:ext>
            </a:extLst>
          </p:cNvPr>
          <p:cNvSpPr>
            <a:spLocks noGrp="1"/>
          </p:cNvSpPr>
          <p:nvPr>
            <p:ph type="pic" sz="quarter" idx="15" hasCustomPrompt="1"/>
          </p:nvPr>
        </p:nvSpPr>
        <p:spPr>
          <a:xfrm>
            <a:off x="5646000"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
        <p:nvSpPr>
          <p:cNvPr id="18" name="Picture Placeholder 3">
            <a:extLst>
              <a:ext uri="{FF2B5EF4-FFF2-40B4-BE49-F238E27FC236}">
                <a16:creationId xmlns:a16="http://schemas.microsoft.com/office/drawing/2014/main" id="{AE1B174A-5703-446D-981A-868BBCFA638A}"/>
              </a:ext>
            </a:extLst>
          </p:cNvPr>
          <p:cNvSpPr>
            <a:spLocks noGrp="1"/>
          </p:cNvSpPr>
          <p:nvPr>
            <p:ph type="pic" sz="quarter" idx="16" hasCustomPrompt="1"/>
          </p:nvPr>
        </p:nvSpPr>
        <p:spPr>
          <a:xfrm>
            <a:off x="9159626" y="4041034"/>
            <a:ext cx="900000" cy="900000"/>
          </a:xfrm>
          <a:prstGeom prst="ellipse">
            <a:avLst/>
          </a:prstGeom>
          <a:pattFill prst="wdDnDiag">
            <a:fgClr>
              <a:schemeClr val="tx1">
                <a:lumMod val="25000"/>
                <a:lumOff val="75000"/>
              </a:schemeClr>
            </a:fgClr>
            <a:bgClr>
              <a:schemeClr val="bg1"/>
            </a:bgClr>
          </a:pattFill>
          <a:ln w="25400">
            <a:solidFill>
              <a:schemeClr val="bg1"/>
            </a:solid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187641171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stimonial Three Images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2" name="Picture Placeholder 3">
            <a:extLst>
              <a:ext uri="{FF2B5EF4-FFF2-40B4-BE49-F238E27FC236}">
                <a16:creationId xmlns:a16="http://schemas.microsoft.com/office/drawing/2014/main" id="{5DFBE21C-0F41-43E0-A4D3-EDE4B0B7DA92}"/>
              </a:ext>
            </a:extLst>
          </p:cNvPr>
          <p:cNvSpPr>
            <a:spLocks noGrp="1"/>
          </p:cNvSpPr>
          <p:nvPr>
            <p:ph type="pic" sz="quarter" idx="15" hasCustomPrompt="1"/>
          </p:nvPr>
        </p:nvSpPr>
        <p:spPr>
          <a:xfrm>
            <a:off x="5572124" y="4570276"/>
            <a:ext cx="1080000" cy="1080000"/>
          </a:xfrm>
          <a:prstGeom prst="ellipse">
            <a:avLst/>
          </a:prstGeom>
          <a:pattFill prst="wdDnDiag">
            <a:fgClr>
              <a:schemeClr val="tx1">
                <a:lumMod val="25000"/>
                <a:lumOff val="75000"/>
              </a:schemeClr>
            </a:fgClr>
            <a:bgClr>
              <a:schemeClr val="bg1"/>
            </a:bgClr>
          </a:pattFill>
          <a:ln w="25400">
            <a:solidFill>
              <a:schemeClr val="accent1"/>
            </a:solidFill>
          </a:ln>
        </p:spPr>
        <p:txBody>
          <a:bodyPr anchor="ctr"/>
          <a:lstStyle>
            <a:lvl1pPr marL="0" indent="0" algn="ctr">
              <a:buNone/>
              <a:defRPr sz="700">
                <a:solidFill>
                  <a:schemeClr val="tx1"/>
                </a:solidFill>
              </a:defRPr>
            </a:lvl1pPr>
          </a:lstStyle>
          <a:p>
            <a:r>
              <a:rPr lang="en-MY" dirty="0"/>
              <a:t>image</a:t>
            </a:r>
          </a:p>
        </p:txBody>
      </p:sp>
      <p:sp>
        <p:nvSpPr>
          <p:cNvPr id="23" name="Picture Placeholder 3">
            <a:extLst>
              <a:ext uri="{FF2B5EF4-FFF2-40B4-BE49-F238E27FC236}">
                <a16:creationId xmlns:a16="http://schemas.microsoft.com/office/drawing/2014/main" id="{367C93CD-C86D-4580-ADEF-43FA3C8D788D}"/>
              </a:ext>
            </a:extLst>
          </p:cNvPr>
          <p:cNvSpPr>
            <a:spLocks noGrp="1"/>
          </p:cNvSpPr>
          <p:nvPr>
            <p:ph type="pic" sz="quarter" idx="16" hasCustomPrompt="1"/>
          </p:nvPr>
        </p:nvSpPr>
        <p:spPr>
          <a:xfrm>
            <a:off x="43572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4" name="Picture Placeholder 3">
            <a:extLst>
              <a:ext uri="{FF2B5EF4-FFF2-40B4-BE49-F238E27FC236}">
                <a16:creationId xmlns:a16="http://schemas.microsoft.com/office/drawing/2014/main" id="{74F5E7B7-39F4-4A6E-9EE4-2A4EC346FCC4}"/>
              </a:ext>
            </a:extLst>
          </p:cNvPr>
          <p:cNvSpPr>
            <a:spLocks noGrp="1"/>
          </p:cNvSpPr>
          <p:nvPr>
            <p:ph type="pic" sz="quarter" idx="17" hasCustomPrompt="1"/>
          </p:nvPr>
        </p:nvSpPr>
        <p:spPr>
          <a:xfrm>
            <a:off x="7038974" y="4696276"/>
            <a:ext cx="828000" cy="82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5" name="Picture Placeholder 3">
            <a:extLst>
              <a:ext uri="{FF2B5EF4-FFF2-40B4-BE49-F238E27FC236}">
                <a16:creationId xmlns:a16="http://schemas.microsoft.com/office/drawing/2014/main" id="{70252EA6-3504-4DB3-9FFC-24FAC2E2BD72}"/>
              </a:ext>
            </a:extLst>
          </p:cNvPr>
          <p:cNvSpPr>
            <a:spLocks noGrp="1"/>
          </p:cNvSpPr>
          <p:nvPr>
            <p:ph type="pic" sz="quarter" idx="18" hasCustomPrompt="1"/>
          </p:nvPr>
        </p:nvSpPr>
        <p:spPr>
          <a:xfrm>
            <a:off x="8263910"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
        <p:nvSpPr>
          <p:cNvPr id="26" name="Picture Placeholder 3">
            <a:extLst>
              <a:ext uri="{FF2B5EF4-FFF2-40B4-BE49-F238E27FC236}">
                <a16:creationId xmlns:a16="http://schemas.microsoft.com/office/drawing/2014/main" id="{AD7A593F-E7A7-46F0-B771-3F3C773CE334}"/>
              </a:ext>
            </a:extLst>
          </p:cNvPr>
          <p:cNvSpPr>
            <a:spLocks noGrp="1"/>
          </p:cNvSpPr>
          <p:nvPr>
            <p:ph type="pic" sz="quarter" idx="19" hasCustomPrompt="1"/>
          </p:nvPr>
        </p:nvSpPr>
        <p:spPr>
          <a:xfrm>
            <a:off x="3322424" y="4786276"/>
            <a:ext cx="648000" cy="648000"/>
          </a:xfrm>
          <a:prstGeom prst="ellipse">
            <a:avLst/>
          </a:prstGeom>
          <a:pattFill prst="wdDnDiag">
            <a:fgClr>
              <a:schemeClr val="tx1">
                <a:lumMod val="25000"/>
                <a:lumOff val="75000"/>
              </a:schemeClr>
            </a:fgClr>
            <a:bgClr>
              <a:schemeClr val="bg1"/>
            </a:bgClr>
          </a:pattFill>
          <a:ln w="25400">
            <a:noFill/>
          </a:ln>
        </p:spPr>
        <p:txBody>
          <a:bodyPr anchor="ctr"/>
          <a:lstStyle>
            <a:lvl1pPr marL="0" indent="0" algn="ctr">
              <a:buNone/>
              <a:defRPr sz="700">
                <a:solidFill>
                  <a:schemeClr val="tx1"/>
                </a:solidFill>
              </a:defRPr>
            </a:lvl1pPr>
          </a:lstStyle>
          <a:p>
            <a:r>
              <a:rPr lang="en-MY" dirty="0"/>
              <a:t>image</a:t>
            </a:r>
          </a:p>
        </p:txBody>
      </p:sp>
    </p:spTree>
    <p:extLst>
      <p:ext uri="{BB962C8B-B14F-4D97-AF65-F5344CB8AC3E}">
        <p14:creationId xmlns:p14="http://schemas.microsoft.com/office/powerpoint/2010/main" val="238744142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ustomer logos">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4" name="Picture Placeholder 3">
            <a:extLst>
              <a:ext uri="{FF2B5EF4-FFF2-40B4-BE49-F238E27FC236}">
                <a16:creationId xmlns:a16="http://schemas.microsoft.com/office/drawing/2014/main" id="{5C46BA68-DD05-426A-8051-25634BA47797}"/>
              </a:ext>
            </a:extLst>
          </p:cNvPr>
          <p:cNvSpPr>
            <a:spLocks noGrp="1"/>
          </p:cNvSpPr>
          <p:nvPr>
            <p:ph type="pic" sz="quarter" idx="10" hasCustomPrompt="1"/>
          </p:nvPr>
        </p:nvSpPr>
        <p:spPr>
          <a:xfrm>
            <a:off x="3363687"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3" name="Picture Placeholder 3">
            <a:extLst>
              <a:ext uri="{FF2B5EF4-FFF2-40B4-BE49-F238E27FC236}">
                <a16:creationId xmlns:a16="http://schemas.microsoft.com/office/drawing/2014/main" id="{23307E57-1016-415A-891E-8816EC9918C8}"/>
              </a:ext>
            </a:extLst>
          </p:cNvPr>
          <p:cNvSpPr>
            <a:spLocks noGrp="1"/>
          </p:cNvSpPr>
          <p:nvPr>
            <p:ph type="pic" sz="quarter" idx="11" hasCustomPrompt="1"/>
          </p:nvPr>
        </p:nvSpPr>
        <p:spPr>
          <a:xfrm>
            <a:off x="3341915"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3">
            <a:extLst>
              <a:ext uri="{FF2B5EF4-FFF2-40B4-BE49-F238E27FC236}">
                <a16:creationId xmlns:a16="http://schemas.microsoft.com/office/drawing/2014/main" id="{41395F3C-B2E2-436C-BC7F-E647E67ED948}"/>
              </a:ext>
            </a:extLst>
          </p:cNvPr>
          <p:cNvSpPr>
            <a:spLocks noGrp="1"/>
          </p:cNvSpPr>
          <p:nvPr>
            <p:ph type="pic" sz="quarter" idx="12" hasCustomPrompt="1"/>
          </p:nvPr>
        </p:nvSpPr>
        <p:spPr>
          <a:xfrm>
            <a:off x="468084"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3">
            <a:extLst>
              <a:ext uri="{FF2B5EF4-FFF2-40B4-BE49-F238E27FC236}">
                <a16:creationId xmlns:a16="http://schemas.microsoft.com/office/drawing/2014/main" id="{A1DFE712-69DC-4977-B986-FD426AEEB423}"/>
              </a:ext>
            </a:extLst>
          </p:cNvPr>
          <p:cNvSpPr>
            <a:spLocks noGrp="1"/>
          </p:cNvSpPr>
          <p:nvPr>
            <p:ph type="pic" sz="quarter" idx="13" hasCustomPrompt="1"/>
          </p:nvPr>
        </p:nvSpPr>
        <p:spPr>
          <a:xfrm>
            <a:off x="446312"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3">
            <a:extLst>
              <a:ext uri="{FF2B5EF4-FFF2-40B4-BE49-F238E27FC236}">
                <a16:creationId xmlns:a16="http://schemas.microsoft.com/office/drawing/2014/main" id="{6E4501DC-4DA8-4A2E-B0CD-A744BA64B928}"/>
              </a:ext>
            </a:extLst>
          </p:cNvPr>
          <p:cNvSpPr>
            <a:spLocks noGrp="1"/>
          </p:cNvSpPr>
          <p:nvPr>
            <p:ph type="pic" sz="quarter" idx="14" hasCustomPrompt="1"/>
          </p:nvPr>
        </p:nvSpPr>
        <p:spPr>
          <a:xfrm>
            <a:off x="623751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3">
            <a:extLst>
              <a:ext uri="{FF2B5EF4-FFF2-40B4-BE49-F238E27FC236}">
                <a16:creationId xmlns:a16="http://schemas.microsoft.com/office/drawing/2014/main" id="{F63E2CA0-FF27-42CE-ABDE-FF51BE87718E}"/>
              </a:ext>
            </a:extLst>
          </p:cNvPr>
          <p:cNvSpPr>
            <a:spLocks noGrp="1"/>
          </p:cNvSpPr>
          <p:nvPr>
            <p:ph type="pic" sz="quarter" idx="15" hasCustomPrompt="1"/>
          </p:nvPr>
        </p:nvSpPr>
        <p:spPr>
          <a:xfrm>
            <a:off x="621574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3">
            <a:extLst>
              <a:ext uri="{FF2B5EF4-FFF2-40B4-BE49-F238E27FC236}">
                <a16:creationId xmlns:a16="http://schemas.microsoft.com/office/drawing/2014/main" id="{F8AE7BB2-5F10-4717-8C68-E1E65E3669CA}"/>
              </a:ext>
            </a:extLst>
          </p:cNvPr>
          <p:cNvSpPr>
            <a:spLocks noGrp="1"/>
          </p:cNvSpPr>
          <p:nvPr>
            <p:ph type="pic" sz="quarter" idx="16" hasCustomPrompt="1"/>
          </p:nvPr>
        </p:nvSpPr>
        <p:spPr>
          <a:xfrm>
            <a:off x="9165776" y="209708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9" name="Picture Placeholder 3">
            <a:extLst>
              <a:ext uri="{FF2B5EF4-FFF2-40B4-BE49-F238E27FC236}">
                <a16:creationId xmlns:a16="http://schemas.microsoft.com/office/drawing/2014/main" id="{A88CCE2B-0506-4B85-AE64-05AA8C7E5085}"/>
              </a:ext>
            </a:extLst>
          </p:cNvPr>
          <p:cNvSpPr>
            <a:spLocks noGrp="1"/>
          </p:cNvSpPr>
          <p:nvPr>
            <p:ph type="pic" sz="quarter" idx="17" hasCustomPrompt="1"/>
          </p:nvPr>
        </p:nvSpPr>
        <p:spPr>
          <a:xfrm>
            <a:off x="9144004" y="3909558"/>
            <a:ext cx="2612568" cy="1571396"/>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663149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ngle Image 8 - team">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7FEE23-A1F6-4E29-A9EE-8DC9D944C1E4}"/>
              </a:ext>
            </a:extLst>
          </p:cNvPr>
          <p:cNvSpPr>
            <a:spLocks noGrp="1"/>
          </p:cNvSpPr>
          <p:nvPr>
            <p:ph type="pic" sz="quarter" idx="11" hasCustomPrompt="1"/>
          </p:nvPr>
        </p:nvSpPr>
        <p:spPr>
          <a:xfrm>
            <a:off x="1066801" y="1269000"/>
            <a:ext cx="4320000" cy="4320000"/>
          </a:xfrm>
          <a:prstGeom prst="ellipse">
            <a:avLst/>
          </a:prstGeom>
          <a:pattFill prst="wdDnDiag">
            <a:fgClr>
              <a:schemeClr val="tx1">
                <a:lumMod val="25000"/>
                <a:lumOff val="75000"/>
              </a:schemeClr>
            </a:fgClr>
            <a:bgClr>
              <a:schemeClr val="bg1"/>
            </a:bgClr>
          </a:pattFill>
          <a:ln w="63500">
            <a:solidFill>
              <a:schemeClr val="bg2"/>
            </a:solidFill>
          </a:ln>
          <a:effectLst>
            <a:outerShdw blurRad="381000" algn="ctr" rotWithShape="0">
              <a:prstClr val="black">
                <a:alpha val="20000"/>
              </a:prstClr>
            </a:outerShdw>
          </a:effectLst>
        </p:spPr>
        <p:txBody>
          <a:bodyPr anchor="ct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217467204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Layer with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7">
            <a:extLst>
              <a:ext uri="{FF2B5EF4-FFF2-40B4-BE49-F238E27FC236}">
                <a16:creationId xmlns:a16="http://schemas.microsoft.com/office/drawing/2014/main" id="{8320DF92-BF28-46FB-B8D8-7E48302BEA55}"/>
              </a:ext>
            </a:extLst>
          </p:cNvPr>
          <p:cNvSpPr>
            <a:spLocks noGrp="1"/>
          </p:cNvSpPr>
          <p:nvPr>
            <p:ph type="pic" sz="quarter" idx="10" hasCustomPrompt="1"/>
          </p:nvPr>
        </p:nvSpPr>
        <p:spPr>
          <a:xfrm>
            <a:off x="657327" y="1631451"/>
            <a:ext cx="3096631" cy="4471416"/>
          </a:xfrm>
          <a:custGeom>
            <a:avLst/>
            <a:gdLst>
              <a:gd name="connsiteX0" fmla="*/ 3094933 w 3096631"/>
              <a:gd name="connsiteY0" fmla="*/ 0 h 4471416"/>
              <a:gd name="connsiteX1" fmla="*/ 3096631 w 3096631"/>
              <a:gd name="connsiteY1" fmla="*/ 0 h 4471416"/>
              <a:gd name="connsiteX2" fmla="*/ 3096631 w 3096631"/>
              <a:gd name="connsiteY2" fmla="*/ 4471416 h 4471416"/>
              <a:gd name="connsiteX3" fmla="*/ 0 w 3096631"/>
              <a:gd name="connsiteY3" fmla="*/ 4471416 h 4471416"/>
            </a:gdLst>
            <a:ahLst/>
            <a:cxnLst>
              <a:cxn ang="0">
                <a:pos x="connsiteX0" y="connsiteY0"/>
              </a:cxn>
              <a:cxn ang="0">
                <a:pos x="connsiteX1" y="connsiteY1"/>
              </a:cxn>
              <a:cxn ang="0">
                <a:pos x="connsiteX2" y="connsiteY2"/>
              </a:cxn>
              <a:cxn ang="0">
                <a:pos x="connsiteX3" y="connsiteY3"/>
              </a:cxn>
            </a:cxnLst>
            <a:rect l="l" t="t" r="r" b="b"/>
            <a:pathLst>
              <a:path w="3096631" h="4471416">
                <a:moveTo>
                  <a:pt x="3094933" y="0"/>
                </a:moveTo>
                <a:lnTo>
                  <a:pt x="3096631" y="0"/>
                </a:lnTo>
                <a:lnTo>
                  <a:pt x="3096631" y="4471416"/>
                </a:lnTo>
                <a:lnTo>
                  <a:pt x="0" y="4471416"/>
                </a:lnTo>
                <a:close/>
              </a:path>
            </a:pathLst>
          </a:custGeom>
          <a:pattFill prst="wdDnDiag">
            <a:fgClr>
              <a:schemeClr val="tx1">
                <a:lumMod val="25000"/>
                <a:lumOff val="75000"/>
              </a:schemeClr>
            </a:fgClr>
            <a:bgClr>
              <a:schemeClr val="bg1"/>
            </a:bgClr>
          </a:pattFill>
        </p:spPr>
        <p:txBody>
          <a:bodyPr wrap="square" anchor="ctr">
            <a:noAutofit/>
          </a:bodyPr>
          <a:lstStyle>
            <a:lvl1pPr algn="r">
              <a:buNone/>
              <a:defRPr sz="2000"/>
            </a:lvl1pPr>
          </a:lstStyle>
          <a:p>
            <a:r>
              <a:rPr lang="en-US" dirty="0"/>
              <a:t>Insert your image here</a:t>
            </a:r>
          </a:p>
        </p:txBody>
      </p:sp>
    </p:spTree>
    <p:extLst>
      <p:ext uri="{BB962C8B-B14F-4D97-AF65-F5344CB8AC3E}">
        <p14:creationId xmlns:p14="http://schemas.microsoft.com/office/powerpoint/2010/main" val="72820504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Layer with Image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DB0B39C-5131-4CFC-91B3-F555543F65D6}"/>
              </a:ext>
            </a:extLst>
          </p:cNvPr>
          <p:cNvSpPr>
            <a:spLocks noGrp="1"/>
          </p:cNvSpPr>
          <p:nvPr>
            <p:ph type="pic" sz="quarter" idx="10" hasCustomPrompt="1"/>
          </p:nvPr>
        </p:nvSpPr>
        <p:spPr>
          <a:xfrm>
            <a:off x="6095999" y="1743378"/>
            <a:ext cx="1069848" cy="1536192"/>
          </a:xfrm>
          <a:custGeom>
            <a:avLst/>
            <a:gdLst>
              <a:gd name="connsiteX0" fmla="*/ 2361 w 1069848"/>
              <a:gd name="connsiteY0" fmla="*/ 0 h 1536192"/>
              <a:gd name="connsiteX1" fmla="*/ 5693 w 1069848"/>
              <a:gd name="connsiteY1" fmla="*/ 0 h 1536192"/>
              <a:gd name="connsiteX2" fmla="*/ 1069848 w 1069848"/>
              <a:gd name="connsiteY2" fmla="*/ 1532947 h 1536192"/>
              <a:gd name="connsiteX3" fmla="*/ 1069848 w 1069848"/>
              <a:gd name="connsiteY3" fmla="*/ 1536192 h 1536192"/>
              <a:gd name="connsiteX4" fmla="*/ 0 w 1069848"/>
              <a:gd name="connsiteY4" fmla="*/ 1536192 h 1536192"/>
              <a:gd name="connsiteX5" fmla="*/ 0 w 1069848"/>
              <a:gd name="connsiteY5" fmla="*/ 3400 h 1536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9848" h="1536192">
                <a:moveTo>
                  <a:pt x="2361" y="0"/>
                </a:moveTo>
                <a:lnTo>
                  <a:pt x="5693" y="0"/>
                </a:lnTo>
                <a:lnTo>
                  <a:pt x="1069848" y="1532947"/>
                </a:lnTo>
                <a:lnTo>
                  <a:pt x="1069848" y="1536192"/>
                </a:lnTo>
                <a:lnTo>
                  <a:pt x="0" y="1536192"/>
                </a:lnTo>
                <a:lnTo>
                  <a:pt x="0" y="3400"/>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0" name="Picture Placeholder 19">
            <a:extLst>
              <a:ext uri="{FF2B5EF4-FFF2-40B4-BE49-F238E27FC236}">
                <a16:creationId xmlns:a16="http://schemas.microsoft.com/office/drawing/2014/main" id="{9313139A-D066-45C1-98C2-227F442E8184}"/>
              </a:ext>
            </a:extLst>
          </p:cNvPr>
          <p:cNvSpPr>
            <a:spLocks noGrp="1"/>
          </p:cNvSpPr>
          <p:nvPr>
            <p:ph type="pic" sz="quarter" idx="11" hasCustomPrompt="1"/>
          </p:nvPr>
        </p:nvSpPr>
        <p:spPr>
          <a:xfrm>
            <a:off x="6096000" y="3286191"/>
            <a:ext cx="1746504" cy="974061"/>
          </a:xfrm>
          <a:custGeom>
            <a:avLst/>
            <a:gdLst>
              <a:gd name="connsiteX0" fmla="*/ 0 w 1746504"/>
              <a:gd name="connsiteY0" fmla="*/ 0 h 974061"/>
              <a:gd name="connsiteX1" fmla="*/ 1072104 w 1746504"/>
              <a:gd name="connsiteY1" fmla="*/ 0 h 974061"/>
              <a:gd name="connsiteX2" fmla="*/ 1746504 w 1746504"/>
              <a:gd name="connsiteY2" fmla="*/ 971493 h 974061"/>
              <a:gd name="connsiteX3" fmla="*/ 1746504 w 1746504"/>
              <a:gd name="connsiteY3" fmla="*/ 974061 h 974061"/>
              <a:gd name="connsiteX4" fmla="*/ 0 w 1746504"/>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6504" h="974061">
                <a:moveTo>
                  <a:pt x="0" y="0"/>
                </a:moveTo>
                <a:lnTo>
                  <a:pt x="1072104" y="0"/>
                </a:lnTo>
                <a:lnTo>
                  <a:pt x="1746504" y="971493"/>
                </a:lnTo>
                <a:lnTo>
                  <a:pt x="1746504"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2" name="Picture Placeholder 21">
            <a:extLst>
              <a:ext uri="{FF2B5EF4-FFF2-40B4-BE49-F238E27FC236}">
                <a16:creationId xmlns:a16="http://schemas.microsoft.com/office/drawing/2014/main" id="{BB00655C-49F7-4610-A816-2ACFBD3336F4}"/>
              </a:ext>
            </a:extLst>
          </p:cNvPr>
          <p:cNvSpPr>
            <a:spLocks noGrp="1"/>
          </p:cNvSpPr>
          <p:nvPr>
            <p:ph type="pic" sz="quarter" idx="12" hasCustomPrompt="1"/>
          </p:nvPr>
        </p:nvSpPr>
        <p:spPr>
          <a:xfrm>
            <a:off x="6096001" y="4266873"/>
            <a:ext cx="2423160" cy="974061"/>
          </a:xfrm>
          <a:custGeom>
            <a:avLst/>
            <a:gdLst>
              <a:gd name="connsiteX0" fmla="*/ 0 w 2423160"/>
              <a:gd name="connsiteY0" fmla="*/ 0 h 974061"/>
              <a:gd name="connsiteX1" fmla="*/ 1748288 w 2423160"/>
              <a:gd name="connsiteY1" fmla="*/ 0 h 974061"/>
              <a:gd name="connsiteX2" fmla="*/ 2423160 w 2423160"/>
              <a:gd name="connsiteY2" fmla="*/ 972173 h 974061"/>
              <a:gd name="connsiteX3" fmla="*/ 2423160 w 2423160"/>
              <a:gd name="connsiteY3" fmla="*/ 974061 h 974061"/>
              <a:gd name="connsiteX4" fmla="*/ 0 w 2423160"/>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160" h="974061">
                <a:moveTo>
                  <a:pt x="0" y="0"/>
                </a:moveTo>
                <a:lnTo>
                  <a:pt x="1748288" y="0"/>
                </a:lnTo>
                <a:lnTo>
                  <a:pt x="2423160" y="972173"/>
                </a:lnTo>
                <a:lnTo>
                  <a:pt x="2423160"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
        <p:nvSpPr>
          <p:cNvPr id="23" name="Picture Placeholder 22">
            <a:extLst>
              <a:ext uri="{FF2B5EF4-FFF2-40B4-BE49-F238E27FC236}">
                <a16:creationId xmlns:a16="http://schemas.microsoft.com/office/drawing/2014/main" id="{C1A0E71C-351D-4BF3-AFFE-8E3BFA23A664}"/>
              </a:ext>
            </a:extLst>
          </p:cNvPr>
          <p:cNvSpPr>
            <a:spLocks noGrp="1"/>
          </p:cNvSpPr>
          <p:nvPr>
            <p:ph type="pic" sz="quarter" idx="13" hasCustomPrompt="1"/>
          </p:nvPr>
        </p:nvSpPr>
        <p:spPr>
          <a:xfrm>
            <a:off x="6095999" y="5253125"/>
            <a:ext cx="3101163" cy="974061"/>
          </a:xfrm>
          <a:custGeom>
            <a:avLst/>
            <a:gdLst>
              <a:gd name="connsiteX0" fmla="*/ 0 w 3099816"/>
              <a:gd name="connsiteY0" fmla="*/ 0 h 974061"/>
              <a:gd name="connsiteX1" fmla="*/ 2424474 w 3099816"/>
              <a:gd name="connsiteY1" fmla="*/ 0 h 974061"/>
              <a:gd name="connsiteX2" fmla="*/ 3099816 w 3099816"/>
              <a:gd name="connsiteY2" fmla="*/ 972850 h 974061"/>
              <a:gd name="connsiteX3" fmla="*/ 3099816 w 3099816"/>
              <a:gd name="connsiteY3" fmla="*/ 974061 h 974061"/>
              <a:gd name="connsiteX4" fmla="*/ 0 w 3099816"/>
              <a:gd name="connsiteY4" fmla="*/ 974061 h 974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816" h="974061">
                <a:moveTo>
                  <a:pt x="0" y="0"/>
                </a:moveTo>
                <a:lnTo>
                  <a:pt x="2424474" y="0"/>
                </a:lnTo>
                <a:lnTo>
                  <a:pt x="3099816" y="972850"/>
                </a:lnTo>
                <a:lnTo>
                  <a:pt x="3099816" y="974061"/>
                </a:lnTo>
                <a:lnTo>
                  <a:pt x="0" y="974061"/>
                </a:lnTo>
                <a:close/>
              </a:path>
            </a:pathLst>
          </a:custGeom>
          <a:pattFill prst="wdDnDiag">
            <a:fgClr>
              <a:schemeClr val="tx1">
                <a:lumMod val="25000"/>
                <a:lumOff val="75000"/>
              </a:schemeClr>
            </a:fgClr>
            <a:bgClr>
              <a:schemeClr val="bg1"/>
            </a:bgClr>
          </a:pattFill>
        </p:spPr>
        <p:txBody>
          <a:bodyPr wrap="square" anchor="ctr">
            <a:noAutofit/>
          </a:bodyPr>
          <a:lstStyle>
            <a:lvl1pPr algn="ctr">
              <a:buNone/>
              <a:defRPr sz="1600"/>
            </a:lvl1pPr>
          </a:lstStyle>
          <a:p>
            <a:r>
              <a:rPr lang="en-US" dirty="0"/>
              <a:t>Insert your image here</a:t>
            </a:r>
          </a:p>
        </p:txBody>
      </p:sp>
    </p:spTree>
    <p:extLst>
      <p:ext uri="{BB962C8B-B14F-4D97-AF65-F5344CB8AC3E}">
        <p14:creationId xmlns:p14="http://schemas.microsoft.com/office/powerpoint/2010/main" val="267660450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Event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45C69E0-2BEE-4206-AB0A-09A65ED1EBF6}"/>
              </a:ext>
            </a:extLst>
          </p:cNvPr>
          <p:cNvSpPr>
            <a:spLocks noGrp="1"/>
          </p:cNvSpPr>
          <p:nvPr>
            <p:ph type="pic" sz="quarter" idx="10" hasCustomPrompt="1"/>
          </p:nvPr>
        </p:nvSpPr>
        <p:spPr>
          <a:xfrm>
            <a:off x="5304155"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0" name="Picture Placeholder 6">
            <a:extLst>
              <a:ext uri="{FF2B5EF4-FFF2-40B4-BE49-F238E27FC236}">
                <a16:creationId xmlns:a16="http://schemas.microsoft.com/office/drawing/2014/main" id="{6DA438E7-92B4-4EF9-BC1F-B4F9A7E1D477}"/>
              </a:ext>
            </a:extLst>
          </p:cNvPr>
          <p:cNvSpPr>
            <a:spLocks noGrp="1"/>
          </p:cNvSpPr>
          <p:nvPr>
            <p:ph type="pic" sz="quarter" idx="11" hasCustomPrompt="1"/>
          </p:nvPr>
        </p:nvSpPr>
        <p:spPr>
          <a:xfrm>
            <a:off x="8686140" y="2147079"/>
            <a:ext cx="3054096" cy="2560320"/>
          </a:xfrm>
          <a:prstGeom prst="rect">
            <a:avLst/>
          </a:prstGeom>
          <a:pattFill prst="wdDnDiag">
            <a:fgClr>
              <a:schemeClr val="tx1">
                <a:lumMod val="25000"/>
                <a:lumOff val="75000"/>
              </a:schemeClr>
            </a:fgClr>
            <a:bgClr>
              <a:schemeClr val="bg1"/>
            </a:bgClr>
          </a:pattFill>
        </p:spPr>
        <p:txBody>
          <a:bodyPr anchor="ctr"/>
          <a:lstStyle>
            <a:lvl1pPr algn="ctr">
              <a:buNone/>
              <a:defRPr sz="2000"/>
            </a:lvl1pPr>
          </a:lstStyle>
          <a:p>
            <a:r>
              <a:rPr lang="en-US" dirty="0"/>
              <a:t>Insert your imager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15681058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Testimonial Three Images">
    <p:spTree>
      <p:nvGrpSpPr>
        <p:cNvPr id="1" name=""/>
        <p:cNvGrpSpPr/>
        <p:nvPr/>
      </p:nvGrpSpPr>
      <p:grpSpPr>
        <a:xfrm>
          <a:off x="0" y="0"/>
          <a:ext cx="0" cy="0"/>
          <a:chOff x="0" y="0"/>
          <a:chExt cx="0" cy="0"/>
        </a:xfrm>
      </p:grpSpPr>
      <p:sp>
        <p:nvSpPr>
          <p:cNvPr id="27" name="Picture Placeholder 8">
            <a:extLst>
              <a:ext uri="{FF2B5EF4-FFF2-40B4-BE49-F238E27FC236}">
                <a16:creationId xmlns:a16="http://schemas.microsoft.com/office/drawing/2014/main" id="{64E5591F-C2D7-42D3-B32B-89B5F17DE322}"/>
              </a:ext>
            </a:extLst>
          </p:cNvPr>
          <p:cNvSpPr>
            <a:spLocks noGrp="1"/>
          </p:cNvSpPr>
          <p:nvPr>
            <p:ph type="pic" sz="quarter" idx="10" hasCustomPrompt="1"/>
          </p:nvPr>
        </p:nvSpPr>
        <p:spPr>
          <a:xfrm>
            <a:off x="834777" y="2216575"/>
            <a:ext cx="1828800" cy="1828800"/>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200"/>
            </a:lvl1pPr>
          </a:lstStyle>
          <a:p>
            <a:r>
              <a:rPr lang="en-US" dirty="0"/>
              <a:t>Insert your image here</a:t>
            </a:r>
          </a:p>
        </p:txBody>
      </p:sp>
      <p:sp>
        <p:nvSpPr>
          <p:cNvPr id="28" name="Picture Placeholder 8">
            <a:extLst>
              <a:ext uri="{FF2B5EF4-FFF2-40B4-BE49-F238E27FC236}">
                <a16:creationId xmlns:a16="http://schemas.microsoft.com/office/drawing/2014/main" id="{1CA33253-B482-4710-B68E-A839F02D34F4}"/>
              </a:ext>
            </a:extLst>
          </p:cNvPr>
          <p:cNvSpPr>
            <a:spLocks noGrp="1"/>
          </p:cNvSpPr>
          <p:nvPr>
            <p:ph type="pic" sz="quarter" idx="11" hasCustomPrompt="1"/>
          </p:nvPr>
        </p:nvSpPr>
        <p:spPr>
          <a:xfrm>
            <a:off x="3013764" y="2216575"/>
            <a:ext cx="1828800" cy="1828800"/>
          </a:xfrm>
          <a:prstGeom prst="ellipse">
            <a:avLst/>
          </a:prstGeom>
          <a:pattFill prst="wdDnDiag">
            <a:fgClr>
              <a:schemeClr val="tx1">
                <a:lumMod val="25000"/>
                <a:lumOff val="75000"/>
              </a:schemeClr>
            </a:fgClr>
            <a:bgClr>
              <a:schemeClr val="bg1"/>
            </a:bgClr>
          </a:pattFill>
          <a:ln w="63500">
            <a:solidFill>
              <a:schemeClr val="accent2"/>
            </a:solidFill>
          </a:ln>
        </p:spPr>
        <p:txBody>
          <a:bodyPr anchor="ctr"/>
          <a:lstStyle>
            <a:lvl1pPr algn="ctr">
              <a:buNone/>
              <a:defRPr sz="1200"/>
            </a:lvl1pPr>
          </a:lstStyle>
          <a:p>
            <a:r>
              <a:rPr lang="en-US" dirty="0"/>
              <a:t>Insert your image here</a:t>
            </a:r>
          </a:p>
        </p:txBody>
      </p:sp>
      <p:sp>
        <p:nvSpPr>
          <p:cNvPr id="29" name="Picture Placeholder 8">
            <a:extLst>
              <a:ext uri="{FF2B5EF4-FFF2-40B4-BE49-F238E27FC236}">
                <a16:creationId xmlns:a16="http://schemas.microsoft.com/office/drawing/2014/main" id="{3E1F0B7F-B1AA-40AD-9822-07A4E53B7341}"/>
              </a:ext>
            </a:extLst>
          </p:cNvPr>
          <p:cNvSpPr>
            <a:spLocks noGrp="1"/>
          </p:cNvSpPr>
          <p:nvPr>
            <p:ph type="pic" sz="quarter" idx="12" hasCustomPrompt="1"/>
          </p:nvPr>
        </p:nvSpPr>
        <p:spPr>
          <a:xfrm>
            <a:off x="5192751" y="2216575"/>
            <a:ext cx="1828800" cy="1828800"/>
          </a:xfrm>
          <a:prstGeom prst="ellipse">
            <a:avLst/>
          </a:prstGeom>
          <a:pattFill prst="wdDnDiag">
            <a:fgClr>
              <a:schemeClr val="tx1">
                <a:lumMod val="25000"/>
                <a:lumOff val="75000"/>
              </a:schemeClr>
            </a:fgClr>
            <a:bgClr>
              <a:schemeClr val="bg1"/>
            </a:bgClr>
          </a:pattFill>
          <a:ln w="63500">
            <a:solidFill>
              <a:schemeClr val="accent3"/>
            </a:solidFill>
          </a:ln>
        </p:spPr>
        <p:txBody>
          <a:bodyPr anchor="ctr"/>
          <a:lstStyle>
            <a:lvl1pPr algn="ctr">
              <a:buNone/>
              <a:defRPr sz="1200"/>
            </a:lvl1pPr>
          </a:lstStyle>
          <a:p>
            <a:r>
              <a:rPr lang="en-US" dirty="0"/>
              <a:t>Insert your image here</a:t>
            </a:r>
          </a:p>
        </p:txBody>
      </p:sp>
      <p:sp>
        <p:nvSpPr>
          <p:cNvPr id="30" name="Picture Placeholder 8">
            <a:extLst>
              <a:ext uri="{FF2B5EF4-FFF2-40B4-BE49-F238E27FC236}">
                <a16:creationId xmlns:a16="http://schemas.microsoft.com/office/drawing/2014/main" id="{D27323BF-97A3-45F1-BDF3-EA3ECA79C861}"/>
              </a:ext>
            </a:extLst>
          </p:cNvPr>
          <p:cNvSpPr>
            <a:spLocks noGrp="1"/>
          </p:cNvSpPr>
          <p:nvPr>
            <p:ph type="pic" sz="quarter" idx="13" hasCustomPrompt="1"/>
          </p:nvPr>
        </p:nvSpPr>
        <p:spPr>
          <a:xfrm>
            <a:off x="7371738" y="2216575"/>
            <a:ext cx="1828800" cy="1828800"/>
          </a:xfrm>
          <a:prstGeom prst="ellipse">
            <a:avLst/>
          </a:prstGeom>
          <a:pattFill prst="wdDnDiag">
            <a:fgClr>
              <a:schemeClr val="tx1">
                <a:lumMod val="25000"/>
                <a:lumOff val="75000"/>
              </a:schemeClr>
            </a:fgClr>
            <a:bgClr>
              <a:schemeClr val="bg1"/>
            </a:bgClr>
          </a:pattFill>
          <a:ln w="63500">
            <a:solidFill>
              <a:schemeClr val="accent4"/>
            </a:solidFill>
          </a:ln>
        </p:spPr>
        <p:txBody>
          <a:bodyPr anchor="ctr"/>
          <a:lstStyle>
            <a:lvl1pPr algn="ctr">
              <a:buNone/>
              <a:defRPr sz="1200"/>
            </a:lvl1pPr>
          </a:lstStyle>
          <a:p>
            <a:r>
              <a:rPr lang="en-US" dirty="0"/>
              <a:t>Insert your image here</a:t>
            </a:r>
          </a:p>
        </p:txBody>
      </p:sp>
      <p:sp>
        <p:nvSpPr>
          <p:cNvPr id="31" name="Picture Placeholder 8">
            <a:extLst>
              <a:ext uri="{FF2B5EF4-FFF2-40B4-BE49-F238E27FC236}">
                <a16:creationId xmlns:a16="http://schemas.microsoft.com/office/drawing/2014/main" id="{05051A70-AA46-49C9-AE82-61CC58300A82}"/>
              </a:ext>
            </a:extLst>
          </p:cNvPr>
          <p:cNvSpPr>
            <a:spLocks noGrp="1"/>
          </p:cNvSpPr>
          <p:nvPr>
            <p:ph type="pic" sz="quarter" idx="14" hasCustomPrompt="1"/>
          </p:nvPr>
        </p:nvSpPr>
        <p:spPr>
          <a:xfrm>
            <a:off x="9550725" y="2216575"/>
            <a:ext cx="1828800" cy="1828800"/>
          </a:xfrm>
          <a:prstGeom prst="ellipse">
            <a:avLst/>
          </a:prstGeom>
          <a:pattFill prst="wdDnDiag">
            <a:fgClr>
              <a:schemeClr val="tx1">
                <a:lumMod val="25000"/>
                <a:lumOff val="75000"/>
              </a:schemeClr>
            </a:fgClr>
            <a:bgClr>
              <a:schemeClr val="bg1"/>
            </a:bgClr>
          </a:pattFill>
          <a:ln w="63500">
            <a:solidFill>
              <a:schemeClr val="accent5"/>
            </a:solidFill>
          </a:ln>
        </p:spPr>
        <p:txBody>
          <a:bodyPr anchor="ctr"/>
          <a:lstStyle>
            <a:lvl1pPr algn="ctr">
              <a:buNone/>
              <a:defRPr sz="1200"/>
            </a:lvl1pPr>
          </a:lstStyle>
          <a:p>
            <a:r>
              <a:rPr lang="en-US" dirty="0"/>
              <a:t>Insert your image here</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93505413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Pricing with Image">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778EB52D-C2E9-4133-8926-5B838661C270}"/>
              </a:ext>
            </a:extLst>
          </p:cNvPr>
          <p:cNvSpPr>
            <a:spLocks noGrp="1"/>
          </p:cNvSpPr>
          <p:nvPr>
            <p:ph type="pic" sz="quarter" idx="12" hasCustomPrompt="1"/>
          </p:nvPr>
        </p:nvSpPr>
        <p:spPr>
          <a:xfrm>
            <a:off x="1156402"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2" name="Title 1">
            <a:extLst>
              <a:ext uri="{FF2B5EF4-FFF2-40B4-BE49-F238E27FC236}">
                <a16:creationId xmlns:a16="http://schemas.microsoft.com/office/drawing/2014/main" id="{27D6F64E-3E52-440A-810A-A47C67F52A69}"/>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3" name="Subtitle 2">
            <a:extLst>
              <a:ext uri="{FF2B5EF4-FFF2-40B4-BE49-F238E27FC236}">
                <a16:creationId xmlns:a16="http://schemas.microsoft.com/office/drawing/2014/main" id="{D3AC36FE-D418-425D-9A59-C2092509045E}"/>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8" name="Picture Placeholder 5">
            <a:extLst>
              <a:ext uri="{FF2B5EF4-FFF2-40B4-BE49-F238E27FC236}">
                <a16:creationId xmlns:a16="http://schemas.microsoft.com/office/drawing/2014/main" id="{0C2304E7-757B-4115-91BB-CB97A7ED7050}"/>
              </a:ext>
            </a:extLst>
          </p:cNvPr>
          <p:cNvSpPr>
            <a:spLocks noGrp="1"/>
          </p:cNvSpPr>
          <p:nvPr>
            <p:ph type="pic" sz="quarter" idx="13" hasCustomPrompt="1"/>
          </p:nvPr>
        </p:nvSpPr>
        <p:spPr>
          <a:xfrm>
            <a:off x="4762819"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
        <p:nvSpPr>
          <p:cNvPr id="14" name="Picture Placeholder 5">
            <a:extLst>
              <a:ext uri="{FF2B5EF4-FFF2-40B4-BE49-F238E27FC236}">
                <a16:creationId xmlns:a16="http://schemas.microsoft.com/office/drawing/2014/main" id="{070EF3AC-D2D6-40D2-9D3B-8B6F3C077E7A}"/>
              </a:ext>
            </a:extLst>
          </p:cNvPr>
          <p:cNvSpPr>
            <a:spLocks noGrp="1"/>
          </p:cNvSpPr>
          <p:nvPr>
            <p:ph type="pic" sz="quarter" idx="14" hasCustomPrompt="1"/>
          </p:nvPr>
        </p:nvSpPr>
        <p:spPr>
          <a:xfrm>
            <a:off x="8369236" y="1711428"/>
            <a:ext cx="2666361" cy="13924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127573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ant Image - team">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017EF56-0B7F-4B44-8B44-C283C04C9854}"/>
              </a:ext>
            </a:extLst>
          </p:cNvPr>
          <p:cNvSpPr>
            <a:spLocks noGrp="1"/>
          </p:cNvSpPr>
          <p:nvPr>
            <p:ph type="pic" sz="quarter" idx="11" hasCustomPrompt="1"/>
          </p:nvPr>
        </p:nvSpPr>
        <p:spPr>
          <a:xfrm>
            <a:off x="4669942" y="0"/>
            <a:ext cx="7522058" cy="6858000"/>
          </a:xfrm>
          <a:custGeom>
            <a:avLst/>
            <a:gdLst>
              <a:gd name="connsiteX0" fmla="*/ 2841201 w 7522058"/>
              <a:gd name="connsiteY0" fmla="*/ 0 h 6858000"/>
              <a:gd name="connsiteX1" fmla="*/ 7522058 w 7522058"/>
              <a:gd name="connsiteY1" fmla="*/ 0 h 6858000"/>
              <a:gd name="connsiteX2" fmla="*/ 7522058 w 7522058"/>
              <a:gd name="connsiteY2" fmla="*/ 6858000 h 6858000"/>
              <a:gd name="connsiteX3" fmla="*/ 0 w 75220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522058" h="6858000">
                <a:moveTo>
                  <a:pt x="2841201" y="0"/>
                </a:moveTo>
                <a:lnTo>
                  <a:pt x="7522058" y="0"/>
                </a:lnTo>
                <a:lnTo>
                  <a:pt x="7522058" y="6858000"/>
                </a:lnTo>
                <a:lnTo>
                  <a:pt x="0" y="6858000"/>
                </a:ln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a:solidFill>
                  <a:schemeClr val="tx1"/>
                </a:solidFill>
              </a:defRPr>
            </a:lvl1pPr>
          </a:lstStyle>
          <a:p>
            <a:r>
              <a:rPr lang="en-MY" dirty="0"/>
              <a:t>Insert your image here</a:t>
            </a:r>
          </a:p>
        </p:txBody>
      </p:sp>
    </p:spTree>
    <p:extLst>
      <p:ext uri="{BB962C8B-B14F-4D97-AF65-F5344CB8AC3E}">
        <p14:creationId xmlns:p14="http://schemas.microsoft.com/office/powerpoint/2010/main" val="4080826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images - circle - team">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560615"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2683329"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6043"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6928757"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9051471" y="21560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573026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11881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6043" y="6320959"/>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90648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4697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34923528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age with Image 2">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8258628" y="0"/>
            <a:ext cx="3933371"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220104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908734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205128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6043" y="632808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11903816"/>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311547953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6043" y="6383300"/>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21065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4924258"/>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9199772"/>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2898448724"/>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295357"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4922972"/>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774073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2105214"/>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806043" y="6382014"/>
            <a:ext cx="2579914" cy="257991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862318614"/>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5 images - circle - team">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89E51104-A7AE-43A8-93A1-167639780193}"/>
              </a:ext>
            </a:extLst>
          </p:cNvPr>
          <p:cNvSpPr>
            <a:spLocks noGrp="1"/>
          </p:cNvSpPr>
          <p:nvPr>
            <p:ph type="pic" sz="quarter" idx="10" hasCustomPrompt="1"/>
          </p:nvPr>
        </p:nvSpPr>
        <p:spPr>
          <a:xfrm>
            <a:off x="4805400" y="-2142900"/>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4</a:t>
            </a:r>
          </a:p>
        </p:txBody>
      </p:sp>
      <p:sp>
        <p:nvSpPr>
          <p:cNvPr id="6" name="Picture Placeholder 8">
            <a:extLst>
              <a:ext uri="{FF2B5EF4-FFF2-40B4-BE49-F238E27FC236}">
                <a16:creationId xmlns:a16="http://schemas.microsoft.com/office/drawing/2014/main" id="{53657216-3C68-497C-AF11-DDE3D40C9B33}"/>
              </a:ext>
            </a:extLst>
          </p:cNvPr>
          <p:cNvSpPr>
            <a:spLocks noGrp="1"/>
          </p:cNvSpPr>
          <p:nvPr>
            <p:ph type="pic" sz="quarter" idx="11" hasCustomPrompt="1"/>
          </p:nvPr>
        </p:nvSpPr>
        <p:spPr>
          <a:xfrm>
            <a:off x="4804757" y="-7850023"/>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2</a:t>
            </a:r>
          </a:p>
        </p:txBody>
      </p:sp>
      <p:sp>
        <p:nvSpPr>
          <p:cNvPr id="7" name="Picture Placeholder 8">
            <a:extLst>
              <a:ext uri="{FF2B5EF4-FFF2-40B4-BE49-F238E27FC236}">
                <a16:creationId xmlns:a16="http://schemas.microsoft.com/office/drawing/2014/main" id="{A030DE17-7B31-44FB-A75A-4EEF51920386}"/>
              </a:ext>
            </a:extLst>
          </p:cNvPr>
          <p:cNvSpPr>
            <a:spLocks noGrp="1"/>
          </p:cNvSpPr>
          <p:nvPr>
            <p:ph type="pic" sz="quarter" idx="12" hasCustomPrompt="1"/>
          </p:nvPr>
        </p:nvSpPr>
        <p:spPr>
          <a:xfrm>
            <a:off x="4804757" y="-10667781"/>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1</a:t>
            </a:r>
          </a:p>
        </p:txBody>
      </p:sp>
      <p:sp>
        <p:nvSpPr>
          <p:cNvPr id="8" name="Picture Placeholder 8">
            <a:extLst>
              <a:ext uri="{FF2B5EF4-FFF2-40B4-BE49-F238E27FC236}">
                <a16:creationId xmlns:a16="http://schemas.microsoft.com/office/drawing/2014/main" id="{06780032-CD97-4388-9C5B-799C7CB15D71}"/>
              </a:ext>
            </a:extLst>
          </p:cNvPr>
          <p:cNvSpPr>
            <a:spLocks noGrp="1"/>
          </p:cNvSpPr>
          <p:nvPr>
            <p:ph type="pic" sz="quarter" idx="13" hasCustomPrompt="1"/>
          </p:nvPr>
        </p:nvSpPr>
        <p:spPr>
          <a:xfrm>
            <a:off x="4804757" y="-5032265"/>
            <a:ext cx="2581200" cy="25812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3</a:t>
            </a:r>
          </a:p>
        </p:txBody>
      </p:sp>
      <p:sp>
        <p:nvSpPr>
          <p:cNvPr id="9" name="Picture Placeholder 8">
            <a:extLst>
              <a:ext uri="{FF2B5EF4-FFF2-40B4-BE49-F238E27FC236}">
                <a16:creationId xmlns:a16="http://schemas.microsoft.com/office/drawing/2014/main" id="{ABBCE0F1-7887-4D5C-B24C-B3472EACE945}"/>
              </a:ext>
            </a:extLst>
          </p:cNvPr>
          <p:cNvSpPr>
            <a:spLocks noGrp="1"/>
          </p:cNvSpPr>
          <p:nvPr>
            <p:ph type="pic" sz="quarter" idx="14" hasCustomPrompt="1"/>
          </p:nvPr>
        </p:nvSpPr>
        <p:spPr>
          <a:xfrm>
            <a:off x="4296000" y="1629000"/>
            <a:ext cx="3600000" cy="36000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p:spPr>
        <p:txBody>
          <a:bodyPr wrap="square" anchor="ctr">
            <a:noAutofit/>
          </a:bodyPr>
          <a:lstStyle>
            <a:lvl1pPr marL="0" indent="0" algn="ctr">
              <a:buNone/>
              <a:defRPr sz="1800">
                <a:solidFill>
                  <a:schemeClr val="tx1"/>
                </a:solidFill>
              </a:defRPr>
            </a:lvl1pPr>
          </a:lstStyle>
          <a:p>
            <a:r>
              <a:rPr lang="en-MY" dirty="0"/>
              <a:t>Image 5</a:t>
            </a:r>
          </a:p>
        </p:txBody>
      </p:sp>
    </p:spTree>
    <p:extLst>
      <p:ext uri="{BB962C8B-B14F-4D97-AF65-F5344CB8AC3E}">
        <p14:creationId xmlns:p14="http://schemas.microsoft.com/office/powerpoint/2010/main" val="122504402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ganization Chart 1">
    <p:spTree>
      <p:nvGrpSpPr>
        <p:cNvPr id="1" name=""/>
        <p:cNvGrpSpPr/>
        <p:nvPr/>
      </p:nvGrpSpPr>
      <p:grpSpPr>
        <a:xfrm>
          <a:off x="0" y="0"/>
          <a:ext cx="0" cy="0"/>
          <a:chOff x="0" y="0"/>
          <a:chExt cx="0" cy="0"/>
        </a:xfrm>
      </p:grpSpPr>
      <p:sp>
        <p:nvSpPr>
          <p:cNvPr id="28" name="Picture Placeholder 8">
            <a:extLst>
              <a:ext uri="{FF2B5EF4-FFF2-40B4-BE49-F238E27FC236}">
                <a16:creationId xmlns:a16="http://schemas.microsoft.com/office/drawing/2014/main" id="{250317C6-C772-449B-9F9F-CE0F985FFB6C}"/>
              </a:ext>
            </a:extLst>
          </p:cNvPr>
          <p:cNvSpPr>
            <a:spLocks noGrp="1"/>
          </p:cNvSpPr>
          <p:nvPr>
            <p:ph type="pic" sz="quarter" idx="14" hasCustomPrompt="1"/>
          </p:nvPr>
        </p:nvSpPr>
        <p:spPr>
          <a:xfrm>
            <a:off x="4475480" y="26416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1"/>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9" name="Picture Placeholder 8">
            <a:extLst>
              <a:ext uri="{FF2B5EF4-FFF2-40B4-BE49-F238E27FC236}">
                <a16:creationId xmlns:a16="http://schemas.microsoft.com/office/drawing/2014/main" id="{50FF9DA8-2939-47D5-859E-0ACC3CAD4E05}"/>
              </a:ext>
            </a:extLst>
          </p:cNvPr>
          <p:cNvSpPr>
            <a:spLocks noGrp="1"/>
          </p:cNvSpPr>
          <p:nvPr>
            <p:ph type="pic" sz="quarter" idx="15" hasCustomPrompt="1"/>
          </p:nvPr>
        </p:nvSpPr>
        <p:spPr>
          <a:xfrm>
            <a:off x="744728" y="2032000"/>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0" name="Picture Placeholder 8">
            <a:extLst>
              <a:ext uri="{FF2B5EF4-FFF2-40B4-BE49-F238E27FC236}">
                <a16:creationId xmlns:a16="http://schemas.microsoft.com/office/drawing/2014/main" id="{4A85D495-D266-41F1-9A85-20780DF01514}"/>
              </a:ext>
            </a:extLst>
          </p:cNvPr>
          <p:cNvSpPr>
            <a:spLocks noGrp="1"/>
          </p:cNvSpPr>
          <p:nvPr>
            <p:ph type="pic" sz="quarter" idx="16" hasCustomPrompt="1"/>
          </p:nvPr>
        </p:nvSpPr>
        <p:spPr>
          <a:xfrm>
            <a:off x="4480560" y="2029969"/>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1" name="Picture Placeholder 8">
            <a:extLst>
              <a:ext uri="{FF2B5EF4-FFF2-40B4-BE49-F238E27FC236}">
                <a16:creationId xmlns:a16="http://schemas.microsoft.com/office/drawing/2014/main" id="{0246F8D1-6FCD-4631-821B-6C370F2743BC}"/>
              </a:ext>
            </a:extLst>
          </p:cNvPr>
          <p:cNvSpPr>
            <a:spLocks noGrp="1"/>
          </p:cNvSpPr>
          <p:nvPr>
            <p:ph type="pic" sz="quarter" idx="17" hasCustomPrompt="1"/>
          </p:nvPr>
        </p:nvSpPr>
        <p:spPr>
          <a:xfrm>
            <a:off x="8216392" y="2027938"/>
            <a:ext cx="1078992" cy="107899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2"/>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2" name="Picture Placeholder 8">
            <a:extLst>
              <a:ext uri="{FF2B5EF4-FFF2-40B4-BE49-F238E27FC236}">
                <a16:creationId xmlns:a16="http://schemas.microsoft.com/office/drawing/2014/main" id="{29323EEF-F059-4662-B4AA-C5B595CC0678}"/>
              </a:ext>
            </a:extLst>
          </p:cNvPr>
          <p:cNvSpPr>
            <a:spLocks noGrp="1"/>
          </p:cNvSpPr>
          <p:nvPr>
            <p:ph type="pic" sz="quarter" idx="18" hasCustomPrompt="1"/>
          </p:nvPr>
        </p:nvSpPr>
        <p:spPr>
          <a:xfrm>
            <a:off x="1549400" y="3426969"/>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3" name="Picture Placeholder 8">
            <a:extLst>
              <a:ext uri="{FF2B5EF4-FFF2-40B4-BE49-F238E27FC236}">
                <a16:creationId xmlns:a16="http://schemas.microsoft.com/office/drawing/2014/main" id="{06A90917-5119-49EF-AFD1-AF8E2644F4B3}"/>
              </a:ext>
            </a:extLst>
          </p:cNvPr>
          <p:cNvSpPr>
            <a:spLocks noGrp="1"/>
          </p:cNvSpPr>
          <p:nvPr>
            <p:ph type="pic" sz="quarter" idx="19" hasCustomPrompt="1"/>
          </p:nvPr>
        </p:nvSpPr>
        <p:spPr>
          <a:xfrm>
            <a:off x="1549400" y="4571996"/>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709EF0DF-BB8F-453F-B2F1-970DC543DE2C}"/>
              </a:ext>
            </a:extLst>
          </p:cNvPr>
          <p:cNvSpPr>
            <a:spLocks noGrp="1"/>
          </p:cNvSpPr>
          <p:nvPr>
            <p:ph type="pic" sz="quarter" idx="20" hasCustomPrompt="1"/>
          </p:nvPr>
        </p:nvSpPr>
        <p:spPr>
          <a:xfrm>
            <a:off x="1549400" y="5717023"/>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8C4399B8-A079-445D-BC01-7B441E8B9D9B}"/>
              </a:ext>
            </a:extLst>
          </p:cNvPr>
          <p:cNvSpPr>
            <a:spLocks noGrp="1"/>
          </p:cNvSpPr>
          <p:nvPr>
            <p:ph type="pic" sz="quarter" idx="21" hasCustomPrompt="1"/>
          </p:nvPr>
        </p:nvSpPr>
        <p:spPr>
          <a:xfrm>
            <a:off x="5274751" y="3424938"/>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6" name="Picture Placeholder 8">
            <a:extLst>
              <a:ext uri="{FF2B5EF4-FFF2-40B4-BE49-F238E27FC236}">
                <a16:creationId xmlns:a16="http://schemas.microsoft.com/office/drawing/2014/main" id="{9D25FD18-84AF-432B-8167-EE17B21F7C8C}"/>
              </a:ext>
            </a:extLst>
          </p:cNvPr>
          <p:cNvSpPr>
            <a:spLocks noGrp="1"/>
          </p:cNvSpPr>
          <p:nvPr>
            <p:ph type="pic" sz="quarter" idx="22" hasCustomPrompt="1"/>
          </p:nvPr>
        </p:nvSpPr>
        <p:spPr>
          <a:xfrm>
            <a:off x="5274751" y="4569965"/>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7" name="Picture Placeholder 8">
            <a:extLst>
              <a:ext uri="{FF2B5EF4-FFF2-40B4-BE49-F238E27FC236}">
                <a16:creationId xmlns:a16="http://schemas.microsoft.com/office/drawing/2014/main" id="{BD518740-B79D-4024-923C-A9906DD7A0BB}"/>
              </a:ext>
            </a:extLst>
          </p:cNvPr>
          <p:cNvSpPr>
            <a:spLocks noGrp="1"/>
          </p:cNvSpPr>
          <p:nvPr>
            <p:ph type="pic" sz="quarter" idx="23" hasCustomPrompt="1"/>
          </p:nvPr>
        </p:nvSpPr>
        <p:spPr>
          <a:xfrm>
            <a:off x="5274751" y="5714992"/>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8" name="Picture Placeholder 8">
            <a:extLst>
              <a:ext uri="{FF2B5EF4-FFF2-40B4-BE49-F238E27FC236}">
                <a16:creationId xmlns:a16="http://schemas.microsoft.com/office/drawing/2014/main" id="{E1CED3D6-E200-4BDA-B9A6-A7D3B9D39CFC}"/>
              </a:ext>
            </a:extLst>
          </p:cNvPr>
          <p:cNvSpPr>
            <a:spLocks noGrp="1"/>
          </p:cNvSpPr>
          <p:nvPr>
            <p:ph type="pic" sz="quarter" idx="24" hasCustomPrompt="1"/>
          </p:nvPr>
        </p:nvSpPr>
        <p:spPr>
          <a:xfrm>
            <a:off x="9000102" y="3422907"/>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9" name="Picture Placeholder 8">
            <a:extLst>
              <a:ext uri="{FF2B5EF4-FFF2-40B4-BE49-F238E27FC236}">
                <a16:creationId xmlns:a16="http://schemas.microsoft.com/office/drawing/2014/main" id="{A0B90ED8-4771-4D59-830A-DEC3ECB1D826}"/>
              </a:ext>
            </a:extLst>
          </p:cNvPr>
          <p:cNvSpPr>
            <a:spLocks noGrp="1"/>
          </p:cNvSpPr>
          <p:nvPr>
            <p:ph type="pic" sz="quarter" idx="25" hasCustomPrompt="1"/>
          </p:nvPr>
        </p:nvSpPr>
        <p:spPr>
          <a:xfrm>
            <a:off x="9000102" y="4567934"/>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0" name="Picture Placeholder 8">
            <a:extLst>
              <a:ext uri="{FF2B5EF4-FFF2-40B4-BE49-F238E27FC236}">
                <a16:creationId xmlns:a16="http://schemas.microsoft.com/office/drawing/2014/main" id="{790815C2-8DA4-4AD0-B5E4-C75298846B19}"/>
              </a:ext>
            </a:extLst>
          </p:cNvPr>
          <p:cNvSpPr>
            <a:spLocks noGrp="1"/>
          </p:cNvSpPr>
          <p:nvPr>
            <p:ph type="pic" sz="quarter" idx="26" hasCustomPrompt="1"/>
          </p:nvPr>
        </p:nvSpPr>
        <p:spPr>
          <a:xfrm>
            <a:off x="9000102" y="5712961"/>
            <a:ext cx="822960" cy="8229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solidFill>
              <a:schemeClr val="accent3"/>
            </a:solidFill>
          </a:ln>
          <a:effectLst>
            <a:outerShdw blurRad="266700" algn="ctr" rotWithShape="0">
              <a:prstClr val="black">
                <a:alpha val="21000"/>
              </a:prstClr>
            </a:outerShdw>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314872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ganization Chart 2">
    <p:spTree>
      <p:nvGrpSpPr>
        <p:cNvPr id="1" name=""/>
        <p:cNvGrpSpPr/>
        <p:nvPr/>
      </p:nvGrpSpPr>
      <p:grpSpPr>
        <a:xfrm>
          <a:off x="0" y="0"/>
          <a:ext cx="0" cy="0"/>
          <a:chOff x="0" y="0"/>
          <a:chExt cx="0" cy="0"/>
        </a:xfrm>
      </p:grpSpPr>
      <p:sp>
        <p:nvSpPr>
          <p:cNvPr id="47" name="Picture Placeholder 8">
            <a:extLst>
              <a:ext uri="{FF2B5EF4-FFF2-40B4-BE49-F238E27FC236}">
                <a16:creationId xmlns:a16="http://schemas.microsoft.com/office/drawing/2014/main" id="{48FE0B49-438A-4697-BED4-A1DA446CC006}"/>
              </a:ext>
            </a:extLst>
          </p:cNvPr>
          <p:cNvSpPr>
            <a:spLocks noGrp="1"/>
          </p:cNvSpPr>
          <p:nvPr>
            <p:ph type="pic" sz="quarter" idx="14" hasCustomPrompt="1"/>
          </p:nvPr>
        </p:nvSpPr>
        <p:spPr>
          <a:xfrm>
            <a:off x="895096" y="2712720"/>
            <a:ext cx="1152144" cy="1152144"/>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48" name="Picture Placeholder 8">
            <a:extLst>
              <a:ext uri="{FF2B5EF4-FFF2-40B4-BE49-F238E27FC236}">
                <a16:creationId xmlns:a16="http://schemas.microsoft.com/office/drawing/2014/main" id="{19E73588-671A-4158-BC02-A3E6DF6A05D4}"/>
              </a:ext>
            </a:extLst>
          </p:cNvPr>
          <p:cNvSpPr>
            <a:spLocks noGrp="1"/>
          </p:cNvSpPr>
          <p:nvPr>
            <p:ph type="pic" sz="quarter" idx="15" hasCustomPrompt="1"/>
          </p:nvPr>
        </p:nvSpPr>
        <p:spPr>
          <a:xfrm>
            <a:off x="3436602"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49" name="Picture Placeholder 8">
            <a:extLst>
              <a:ext uri="{FF2B5EF4-FFF2-40B4-BE49-F238E27FC236}">
                <a16:creationId xmlns:a16="http://schemas.microsoft.com/office/drawing/2014/main" id="{019C69FD-6D54-43F3-8A91-093401B05FF5}"/>
              </a:ext>
            </a:extLst>
          </p:cNvPr>
          <p:cNvSpPr>
            <a:spLocks noGrp="1"/>
          </p:cNvSpPr>
          <p:nvPr>
            <p:ph type="pic" sz="quarter" idx="16" hasCustomPrompt="1"/>
          </p:nvPr>
        </p:nvSpPr>
        <p:spPr>
          <a:xfrm>
            <a:off x="3436602"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0" name="Picture Placeholder 8">
            <a:extLst>
              <a:ext uri="{FF2B5EF4-FFF2-40B4-BE49-F238E27FC236}">
                <a16:creationId xmlns:a16="http://schemas.microsoft.com/office/drawing/2014/main" id="{66CC4F92-5AFE-4CF9-A858-79C8C04DF2F1}"/>
              </a:ext>
            </a:extLst>
          </p:cNvPr>
          <p:cNvSpPr>
            <a:spLocks noGrp="1"/>
          </p:cNvSpPr>
          <p:nvPr>
            <p:ph type="pic" sz="quarter" idx="17" hasCustomPrompt="1"/>
          </p:nvPr>
        </p:nvSpPr>
        <p:spPr>
          <a:xfrm>
            <a:off x="3436602"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1" name="Picture Placeholder 8">
            <a:extLst>
              <a:ext uri="{FF2B5EF4-FFF2-40B4-BE49-F238E27FC236}">
                <a16:creationId xmlns:a16="http://schemas.microsoft.com/office/drawing/2014/main" id="{7352C0B4-6ECC-4BF3-A489-F8E154CAD560}"/>
              </a:ext>
            </a:extLst>
          </p:cNvPr>
          <p:cNvSpPr>
            <a:spLocks noGrp="1"/>
          </p:cNvSpPr>
          <p:nvPr>
            <p:ph type="pic" sz="quarter" idx="18" hasCustomPrompt="1"/>
          </p:nvPr>
        </p:nvSpPr>
        <p:spPr>
          <a:xfrm>
            <a:off x="6212278"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2" name="Picture Placeholder 8">
            <a:extLst>
              <a:ext uri="{FF2B5EF4-FFF2-40B4-BE49-F238E27FC236}">
                <a16:creationId xmlns:a16="http://schemas.microsoft.com/office/drawing/2014/main" id="{80DC32B0-0114-446B-ACE8-F474BA49414F}"/>
              </a:ext>
            </a:extLst>
          </p:cNvPr>
          <p:cNvSpPr>
            <a:spLocks noGrp="1"/>
          </p:cNvSpPr>
          <p:nvPr>
            <p:ph type="pic" sz="quarter" idx="19" hasCustomPrompt="1"/>
          </p:nvPr>
        </p:nvSpPr>
        <p:spPr>
          <a:xfrm>
            <a:off x="6212278"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3" name="Picture Placeholder 8">
            <a:extLst>
              <a:ext uri="{FF2B5EF4-FFF2-40B4-BE49-F238E27FC236}">
                <a16:creationId xmlns:a16="http://schemas.microsoft.com/office/drawing/2014/main" id="{897F5626-2AEF-4FE4-B7EB-6926B7610772}"/>
              </a:ext>
            </a:extLst>
          </p:cNvPr>
          <p:cNvSpPr>
            <a:spLocks noGrp="1"/>
          </p:cNvSpPr>
          <p:nvPr>
            <p:ph type="pic" sz="quarter" idx="20" hasCustomPrompt="1"/>
          </p:nvPr>
        </p:nvSpPr>
        <p:spPr>
          <a:xfrm>
            <a:off x="6212278"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4" name="Picture Placeholder 8">
            <a:extLst>
              <a:ext uri="{FF2B5EF4-FFF2-40B4-BE49-F238E27FC236}">
                <a16:creationId xmlns:a16="http://schemas.microsoft.com/office/drawing/2014/main" id="{66E477BA-9A6F-485B-8171-9E311CAC58E0}"/>
              </a:ext>
            </a:extLst>
          </p:cNvPr>
          <p:cNvSpPr>
            <a:spLocks noGrp="1"/>
          </p:cNvSpPr>
          <p:nvPr>
            <p:ph type="pic" sz="quarter" idx="21" hasCustomPrompt="1"/>
          </p:nvPr>
        </p:nvSpPr>
        <p:spPr>
          <a:xfrm>
            <a:off x="7788166"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5" name="Picture Placeholder 8">
            <a:extLst>
              <a:ext uri="{FF2B5EF4-FFF2-40B4-BE49-F238E27FC236}">
                <a16:creationId xmlns:a16="http://schemas.microsoft.com/office/drawing/2014/main" id="{17E5DA01-0A53-4DF2-B657-0113B38C9489}"/>
              </a:ext>
            </a:extLst>
          </p:cNvPr>
          <p:cNvSpPr>
            <a:spLocks noGrp="1"/>
          </p:cNvSpPr>
          <p:nvPr>
            <p:ph type="pic" sz="quarter" idx="22" hasCustomPrompt="1"/>
          </p:nvPr>
        </p:nvSpPr>
        <p:spPr>
          <a:xfrm>
            <a:off x="7788166"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6" name="Picture Placeholder 8">
            <a:extLst>
              <a:ext uri="{FF2B5EF4-FFF2-40B4-BE49-F238E27FC236}">
                <a16:creationId xmlns:a16="http://schemas.microsoft.com/office/drawing/2014/main" id="{B0B098FF-B12E-41AB-82AB-9594BCBB8A7B}"/>
              </a:ext>
            </a:extLst>
          </p:cNvPr>
          <p:cNvSpPr>
            <a:spLocks noGrp="1"/>
          </p:cNvSpPr>
          <p:nvPr>
            <p:ph type="pic" sz="quarter" idx="23" hasCustomPrompt="1"/>
          </p:nvPr>
        </p:nvSpPr>
        <p:spPr>
          <a:xfrm>
            <a:off x="7788166"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7" name="Picture Placeholder 8">
            <a:extLst>
              <a:ext uri="{FF2B5EF4-FFF2-40B4-BE49-F238E27FC236}">
                <a16:creationId xmlns:a16="http://schemas.microsoft.com/office/drawing/2014/main" id="{09B9146E-59CB-4BAA-B709-9B124D784E35}"/>
              </a:ext>
            </a:extLst>
          </p:cNvPr>
          <p:cNvSpPr>
            <a:spLocks noGrp="1"/>
          </p:cNvSpPr>
          <p:nvPr>
            <p:ph type="pic" sz="quarter" idx="24" hasCustomPrompt="1"/>
          </p:nvPr>
        </p:nvSpPr>
        <p:spPr>
          <a:xfrm>
            <a:off x="9364054" y="61212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8" name="Picture Placeholder 8">
            <a:extLst>
              <a:ext uri="{FF2B5EF4-FFF2-40B4-BE49-F238E27FC236}">
                <a16:creationId xmlns:a16="http://schemas.microsoft.com/office/drawing/2014/main" id="{2334E184-F100-455D-A55F-A16261E1BB2F}"/>
              </a:ext>
            </a:extLst>
          </p:cNvPr>
          <p:cNvSpPr>
            <a:spLocks noGrp="1"/>
          </p:cNvSpPr>
          <p:nvPr>
            <p:ph type="pic" sz="quarter" idx="25" hasCustomPrompt="1"/>
          </p:nvPr>
        </p:nvSpPr>
        <p:spPr>
          <a:xfrm>
            <a:off x="9364054" y="2835553"/>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
        <p:nvSpPr>
          <p:cNvPr id="59" name="Picture Placeholder 8">
            <a:extLst>
              <a:ext uri="{FF2B5EF4-FFF2-40B4-BE49-F238E27FC236}">
                <a16:creationId xmlns:a16="http://schemas.microsoft.com/office/drawing/2014/main" id="{3B65DEE2-C210-4A0C-B2A2-4CE4B32F920A}"/>
              </a:ext>
            </a:extLst>
          </p:cNvPr>
          <p:cNvSpPr>
            <a:spLocks noGrp="1"/>
          </p:cNvSpPr>
          <p:nvPr>
            <p:ph type="pic" sz="quarter" idx="26" hasCustomPrompt="1"/>
          </p:nvPr>
        </p:nvSpPr>
        <p:spPr>
          <a:xfrm>
            <a:off x="9364054" y="4944382"/>
            <a:ext cx="896112" cy="896112"/>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88900">
            <a:noFill/>
          </a:ln>
          <a:effectLst/>
        </p:spPr>
        <p:txBody>
          <a:bodyPr wrap="square" anchor="ctr">
            <a:noAutofit/>
          </a:bodyPr>
          <a:lstStyle>
            <a:lvl1pPr marL="0" indent="0" algn="ctr">
              <a:buNone/>
              <a:defRPr sz="1400">
                <a:solidFill>
                  <a:schemeClr val="tx1"/>
                </a:solidFill>
              </a:defRPr>
            </a:lvl1pPr>
          </a:lstStyle>
          <a:p>
            <a:r>
              <a:rPr lang="en-MY" dirty="0"/>
              <a:t>Image</a:t>
            </a:r>
          </a:p>
        </p:txBody>
      </p:sp>
    </p:spTree>
    <p:extLst>
      <p:ext uri="{BB962C8B-B14F-4D97-AF65-F5344CB8AC3E}">
        <p14:creationId xmlns:p14="http://schemas.microsoft.com/office/powerpoint/2010/main" val="414973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rganization Chart 3">
    <p:spTree>
      <p:nvGrpSpPr>
        <p:cNvPr id="1" name=""/>
        <p:cNvGrpSpPr/>
        <p:nvPr/>
      </p:nvGrpSpPr>
      <p:grpSpPr>
        <a:xfrm>
          <a:off x="0" y="0"/>
          <a:ext cx="0" cy="0"/>
          <a:chOff x="0" y="0"/>
          <a:chExt cx="0" cy="0"/>
        </a:xfrm>
      </p:grpSpPr>
      <p:sp>
        <p:nvSpPr>
          <p:cNvPr id="126" name="Picture Placeholder 8">
            <a:extLst>
              <a:ext uri="{FF2B5EF4-FFF2-40B4-BE49-F238E27FC236}">
                <a16:creationId xmlns:a16="http://schemas.microsoft.com/office/drawing/2014/main" id="{66068FA8-2637-46AD-95C0-31E1D8DB490D}"/>
              </a:ext>
            </a:extLst>
          </p:cNvPr>
          <p:cNvSpPr>
            <a:spLocks noGrp="1"/>
          </p:cNvSpPr>
          <p:nvPr>
            <p:ph type="pic" sz="quarter" idx="14" hasCustomPrompt="1"/>
          </p:nvPr>
        </p:nvSpPr>
        <p:spPr>
          <a:xfrm>
            <a:off x="5334754" y="2686613"/>
            <a:ext cx="1508760" cy="15087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tx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7" name="Picture Placeholder 8">
            <a:extLst>
              <a:ext uri="{FF2B5EF4-FFF2-40B4-BE49-F238E27FC236}">
                <a16:creationId xmlns:a16="http://schemas.microsoft.com/office/drawing/2014/main" id="{33EF8E77-D2F0-4A06-9177-459D02C24E6F}"/>
              </a:ext>
            </a:extLst>
          </p:cNvPr>
          <p:cNvSpPr>
            <a:spLocks noGrp="1"/>
          </p:cNvSpPr>
          <p:nvPr>
            <p:ph type="pic" sz="quarter" idx="15" hasCustomPrompt="1"/>
          </p:nvPr>
        </p:nvSpPr>
        <p:spPr>
          <a:xfrm>
            <a:off x="3992639" y="1331088"/>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8" name="Picture Placeholder 8">
            <a:extLst>
              <a:ext uri="{FF2B5EF4-FFF2-40B4-BE49-F238E27FC236}">
                <a16:creationId xmlns:a16="http://schemas.microsoft.com/office/drawing/2014/main" id="{D8BF1074-A2EC-4E50-87D6-E1260C31688D}"/>
              </a:ext>
            </a:extLst>
          </p:cNvPr>
          <p:cNvSpPr>
            <a:spLocks noGrp="1"/>
          </p:cNvSpPr>
          <p:nvPr>
            <p:ph type="pic" sz="quarter" idx="16" hasCustomPrompt="1"/>
          </p:nvPr>
        </p:nvSpPr>
        <p:spPr>
          <a:xfrm>
            <a:off x="6969182" y="1327422"/>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29" name="Picture Placeholder 8">
            <a:extLst>
              <a:ext uri="{FF2B5EF4-FFF2-40B4-BE49-F238E27FC236}">
                <a16:creationId xmlns:a16="http://schemas.microsoft.com/office/drawing/2014/main" id="{380FDF83-57E5-4728-9924-63E0B5D649B3}"/>
              </a:ext>
            </a:extLst>
          </p:cNvPr>
          <p:cNvSpPr>
            <a:spLocks noGrp="1"/>
          </p:cNvSpPr>
          <p:nvPr>
            <p:ph type="pic" sz="quarter" idx="17" hasCustomPrompt="1"/>
          </p:nvPr>
        </p:nvSpPr>
        <p:spPr>
          <a:xfrm>
            <a:off x="3995276" y="4292471"/>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0" name="Picture Placeholder 8">
            <a:extLst>
              <a:ext uri="{FF2B5EF4-FFF2-40B4-BE49-F238E27FC236}">
                <a16:creationId xmlns:a16="http://schemas.microsoft.com/office/drawing/2014/main" id="{7F5DF19D-7CE4-4BD5-A2C8-498D99B518E1}"/>
              </a:ext>
            </a:extLst>
          </p:cNvPr>
          <p:cNvSpPr>
            <a:spLocks noGrp="1"/>
          </p:cNvSpPr>
          <p:nvPr>
            <p:ph type="pic" sz="quarter" idx="18" hasCustomPrompt="1"/>
          </p:nvPr>
        </p:nvSpPr>
        <p:spPr>
          <a:xfrm>
            <a:off x="6971819" y="4288805"/>
            <a:ext cx="1234440" cy="123444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1" name="Picture Placeholder 8">
            <a:extLst>
              <a:ext uri="{FF2B5EF4-FFF2-40B4-BE49-F238E27FC236}">
                <a16:creationId xmlns:a16="http://schemas.microsoft.com/office/drawing/2014/main" id="{BB1262CE-92F4-4C27-89D4-026927D7AB91}"/>
              </a:ext>
            </a:extLst>
          </p:cNvPr>
          <p:cNvSpPr>
            <a:spLocks noGrp="1"/>
          </p:cNvSpPr>
          <p:nvPr>
            <p:ph type="pic" sz="quarter" idx="19" hasCustomPrompt="1"/>
          </p:nvPr>
        </p:nvSpPr>
        <p:spPr>
          <a:xfrm>
            <a:off x="2745274" y="70534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2" name="Picture Placeholder 8">
            <a:extLst>
              <a:ext uri="{FF2B5EF4-FFF2-40B4-BE49-F238E27FC236}">
                <a16:creationId xmlns:a16="http://schemas.microsoft.com/office/drawing/2014/main" id="{866DA92A-217B-4F8A-BAEF-B8E231FFFFA6}"/>
              </a:ext>
            </a:extLst>
          </p:cNvPr>
          <p:cNvSpPr>
            <a:spLocks noGrp="1"/>
          </p:cNvSpPr>
          <p:nvPr>
            <p:ph type="pic" sz="quarter" idx="20" hasCustomPrompt="1"/>
          </p:nvPr>
        </p:nvSpPr>
        <p:spPr>
          <a:xfrm>
            <a:off x="2745274" y="233924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3" name="Picture Placeholder 8">
            <a:extLst>
              <a:ext uri="{FF2B5EF4-FFF2-40B4-BE49-F238E27FC236}">
                <a16:creationId xmlns:a16="http://schemas.microsoft.com/office/drawing/2014/main" id="{88DC54F5-3CEA-4EFF-95C3-B950353D75A5}"/>
              </a:ext>
            </a:extLst>
          </p:cNvPr>
          <p:cNvSpPr>
            <a:spLocks noGrp="1"/>
          </p:cNvSpPr>
          <p:nvPr>
            <p:ph type="pic" sz="quarter" idx="21" hasCustomPrompt="1"/>
          </p:nvPr>
        </p:nvSpPr>
        <p:spPr>
          <a:xfrm>
            <a:off x="2724226" y="3673998"/>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4" name="Picture Placeholder 8">
            <a:extLst>
              <a:ext uri="{FF2B5EF4-FFF2-40B4-BE49-F238E27FC236}">
                <a16:creationId xmlns:a16="http://schemas.microsoft.com/office/drawing/2014/main" id="{6321C9A8-3CD0-4BF1-9461-3E5A5C95CB03}"/>
              </a:ext>
            </a:extLst>
          </p:cNvPr>
          <p:cNvSpPr>
            <a:spLocks noGrp="1"/>
          </p:cNvSpPr>
          <p:nvPr>
            <p:ph type="pic" sz="quarter" idx="22" hasCustomPrompt="1"/>
          </p:nvPr>
        </p:nvSpPr>
        <p:spPr>
          <a:xfrm>
            <a:off x="2724226" y="530789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5" name="Picture Placeholder 8">
            <a:extLst>
              <a:ext uri="{FF2B5EF4-FFF2-40B4-BE49-F238E27FC236}">
                <a16:creationId xmlns:a16="http://schemas.microsoft.com/office/drawing/2014/main" id="{DFCACA5D-9816-49C4-BD9A-955C6793E0D3}"/>
              </a:ext>
            </a:extLst>
          </p:cNvPr>
          <p:cNvSpPr>
            <a:spLocks noGrp="1"/>
          </p:cNvSpPr>
          <p:nvPr>
            <p:ph type="pic" sz="quarter" idx="23" hasCustomPrompt="1"/>
          </p:nvPr>
        </p:nvSpPr>
        <p:spPr>
          <a:xfrm>
            <a:off x="8574503" y="691909"/>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6" name="Picture Placeholder 8">
            <a:extLst>
              <a:ext uri="{FF2B5EF4-FFF2-40B4-BE49-F238E27FC236}">
                <a16:creationId xmlns:a16="http://schemas.microsoft.com/office/drawing/2014/main" id="{C205DF09-0002-4EF2-997E-430D25CB50CC}"/>
              </a:ext>
            </a:extLst>
          </p:cNvPr>
          <p:cNvSpPr>
            <a:spLocks noGrp="1"/>
          </p:cNvSpPr>
          <p:nvPr>
            <p:ph type="pic" sz="quarter" idx="24" hasCustomPrompt="1"/>
          </p:nvPr>
        </p:nvSpPr>
        <p:spPr>
          <a:xfrm>
            <a:off x="8574503" y="2325803"/>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7" name="Picture Placeholder 8">
            <a:extLst>
              <a:ext uri="{FF2B5EF4-FFF2-40B4-BE49-F238E27FC236}">
                <a16:creationId xmlns:a16="http://schemas.microsoft.com/office/drawing/2014/main" id="{2D6D14E5-A545-4356-A3A7-C188EE1B3E77}"/>
              </a:ext>
            </a:extLst>
          </p:cNvPr>
          <p:cNvSpPr>
            <a:spLocks noGrp="1"/>
          </p:cNvSpPr>
          <p:nvPr>
            <p:ph type="pic" sz="quarter" idx="25" hasCustomPrompt="1"/>
          </p:nvPr>
        </p:nvSpPr>
        <p:spPr>
          <a:xfrm>
            <a:off x="8574503" y="3635882"/>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8" name="Picture Placeholder 8">
            <a:extLst>
              <a:ext uri="{FF2B5EF4-FFF2-40B4-BE49-F238E27FC236}">
                <a16:creationId xmlns:a16="http://schemas.microsoft.com/office/drawing/2014/main" id="{FD02FC8B-9FB0-415C-A49B-D1CD356A9FCA}"/>
              </a:ext>
            </a:extLst>
          </p:cNvPr>
          <p:cNvSpPr>
            <a:spLocks noGrp="1"/>
          </p:cNvSpPr>
          <p:nvPr>
            <p:ph type="pic" sz="quarter" idx="26" hasCustomPrompt="1"/>
          </p:nvPr>
        </p:nvSpPr>
        <p:spPr>
          <a:xfrm>
            <a:off x="8574503" y="5269776"/>
            <a:ext cx="868680" cy="86868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39" name="Picture Placeholder 8">
            <a:extLst>
              <a:ext uri="{FF2B5EF4-FFF2-40B4-BE49-F238E27FC236}">
                <a16:creationId xmlns:a16="http://schemas.microsoft.com/office/drawing/2014/main" id="{9CD4256F-63B2-417D-B34B-2A0A5AC273CB}"/>
              </a:ext>
            </a:extLst>
          </p:cNvPr>
          <p:cNvSpPr>
            <a:spLocks noGrp="1"/>
          </p:cNvSpPr>
          <p:nvPr>
            <p:ph type="pic" sz="quarter" idx="27" hasCustomPrompt="1"/>
          </p:nvPr>
        </p:nvSpPr>
        <p:spPr>
          <a:xfrm>
            <a:off x="1926742"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0" name="Picture Placeholder 8">
            <a:extLst>
              <a:ext uri="{FF2B5EF4-FFF2-40B4-BE49-F238E27FC236}">
                <a16:creationId xmlns:a16="http://schemas.microsoft.com/office/drawing/2014/main" id="{96907598-676B-48B5-BDC1-A53BE4C1E993}"/>
              </a:ext>
            </a:extLst>
          </p:cNvPr>
          <p:cNvSpPr>
            <a:spLocks noGrp="1"/>
          </p:cNvSpPr>
          <p:nvPr>
            <p:ph type="pic" sz="quarter" idx="28" hasCustomPrompt="1"/>
          </p:nvPr>
        </p:nvSpPr>
        <p:spPr>
          <a:xfrm>
            <a:off x="1142217" y="8427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1" name="Picture Placeholder 8">
            <a:extLst>
              <a:ext uri="{FF2B5EF4-FFF2-40B4-BE49-F238E27FC236}">
                <a16:creationId xmlns:a16="http://schemas.microsoft.com/office/drawing/2014/main" id="{770E42F9-2AA9-4DA6-9E4E-D05CECAD90F7}"/>
              </a:ext>
            </a:extLst>
          </p:cNvPr>
          <p:cNvSpPr>
            <a:spLocks noGrp="1"/>
          </p:cNvSpPr>
          <p:nvPr>
            <p:ph type="pic" sz="quarter" idx="29" hasCustomPrompt="1"/>
          </p:nvPr>
        </p:nvSpPr>
        <p:spPr>
          <a:xfrm>
            <a:off x="357692" y="8392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2" name="Picture Placeholder 8">
            <a:extLst>
              <a:ext uri="{FF2B5EF4-FFF2-40B4-BE49-F238E27FC236}">
                <a16:creationId xmlns:a16="http://schemas.microsoft.com/office/drawing/2014/main" id="{A1754D1B-68CB-4442-87F0-E2F31E1B587F}"/>
              </a:ext>
            </a:extLst>
          </p:cNvPr>
          <p:cNvSpPr>
            <a:spLocks noGrp="1"/>
          </p:cNvSpPr>
          <p:nvPr>
            <p:ph type="pic" sz="quarter" idx="30" hasCustomPrompt="1"/>
          </p:nvPr>
        </p:nvSpPr>
        <p:spPr>
          <a:xfrm>
            <a:off x="1916750"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3" name="Picture Placeholder 8">
            <a:extLst>
              <a:ext uri="{FF2B5EF4-FFF2-40B4-BE49-F238E27FC236}">
                <a16:creationId xmlns:a16="http://schemas.microsoft.com/office/drawing/2014/main" id="{7D1C1E09-2A16-4FEC-B8A3-D1B4083940E5}"/>
              </a:ext>
            </a:extLst>
          </p:cNvPr>
          <p:cNvSpPr>
            <a:spLocks noGrp="1"/>
          </p:cNvSpPr>
          <p:nvPr>
            <p:ph type="pic" sz="quarter" idx="31" hasCustomPrompt="1"/>
          </p:nvPr>
        </p:nvSpPr>
        <p:spPr>
          <a:xfrm>
            <a:off x="1132225" y="2476459"/>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4" name="Picture Placeholder 8">
            <a:extLst>
              <a:ext uri="{FF2B5EF4-FFF2-40B4-BE49-F238E27FC236}">
                <a16:creationId xmlns:a16="http://schemas.microsoft.com/office/drawing/2014/main" id="{BCD2E565-E990-4B1B-85AE-7143D1FA06B6}"/>
              </a:ext>
            </a:extLst>
          </p:cNvPr>
          <p:cNvSpPr>
            <a:spLocks noGrp="1"/>
          </p:cNvSpPr>
          <p:nvPr>
            <p:ph type="pic" sz="quarter" idx="32" hasCustomPrompt="1"/>
          </p:nvPr>
        </p:nvSpPr>
        <p:spPr>
          <a:xfrm>
            <a:off x="347700" y="2473033"/>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1"/>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5" name="Picture Placeholder 8">
            <a:extLst>
              <a:ext uri="{FF2B5EF4-FFF2-40B4-BE49-F238E27FC236}">
                <a16:creationId xmlns:a16="http://schemas.microsoft.com/office/drawing/2014/main" id="{67D67D3C-CE66-4636-9527-F700EB98D0A5}"/>
              </a:ext>
            </a:extLst>
          </p:cNvPr>
          <p:cNvSpPr>
            <a:spLocks noGrp="1"/>
          </p:cNvSpPr>
          <p:nvPr>
            <p:ph type="pic" sz="quarter" idx="33" hasCustomPrompt="1"/>
          </p:nvPr>
        </p:nvSpPr>
        <p:spPr>
          <a:xfrm>
            <a:off x="1906758"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6" name="Picture Placeholder 8">
            <a:extLst>
              <a:ext uri="{FF2B5EF4-FFF2-40B4-BE49-F238E27FC236}">
                <a16:creationId xmlns:a16="http://schemas.microsoft.com/office/drawing/2014/main" id="{D7E351BA-5E83-483D-84F4-D2884AAEA2E8}"/>
              </a:ext>
            </a:extLst>
          </p:cNvPr>
          <p:cNvSpPr>
            <a:spLocks noGrp="1"/>
          </p:cNvSpPr>
          <p:nvPr>
            <p:ph type="pic" sz="quarter" idx="34" hasCustomPrompt="1"/>
          </p:nvPr>
        </p:nvSpPr>
        <p:spPr>
          <a:xfrm>
            <a:off x="1122233" y="380837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7" name="Picture Placeholder 8">
            <a:extLst>
              <a:ext uri="{FF2B5EF4-FFF2-40B4-BE49-F238E27FC236}">
                <a16:creationId xmlns:a16="http://schemas.microsoft.com/office/drawing/2014/main" id="{66A54BFA-DE48-4985-9FA5-6E10124C56F5}"/>
              </a:ext>
            </a:extLst>
          </p:cNvPr>
          <p:cNvSpPr>
            <a:spLocks noGrp="1"/>
          </p:cNvSpPr>
          <p:nvPr>
            <p:ph type="pic" sz="quarter" idx="35" hasCustomPrompt="1"/>
          </p:nvPr>
        </p:nvSpPr>
        <p:spPr>
          <a:xfrm>
            <a:off x="337708" y="380494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8" name="Picture Placeholder 8">
            <a:extLst>
              <a:ext uri="{FF2B5EF4-FFF2-40B4-BE49-F238E27FC236}">
                <a16:creationId xmlns:a16="http://schemas.microsoft.com/office/drawing/2014/main" id="{02772560-D101-4C4D-B97E-B38A28D9E44D}"/>
              </a:ext>
            </a:extLst>
          </p:cNvPr>
          <p:cNvSpPr>
            <a:spLocks noGrp="1"/>
          </p:cNvSpPr>
          <p:nvPr>
            <p:ph type="pic" sz="quarter" idx="36" hasCustomPrompt="1"/>
          </p:nvPr>
        </p:nvSpPr>
        <p:spPr>
          <a:xfrm>
            <a:off x="1896766"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49" name="Picture Placeholder 8">
            <a:extLst>
              <a:ext uri="{FF2B5EF4-FFF2-40B4-BE49-F238E27FC236}">
                <a16:creationId xmlns:a16="http://schemas.microsoft.com/office/drawing/2014/main" id="{AB61F6BE-B271-4530-845F-35CA191D8EA6}"/>
              </a:ext>
            </a:extLst>
          </p:cNvPr>
          <p:cNvSpPr>
            <a:spLocks noGrp="1"/>
          </p:cNvSpPr>
          <p:nvPr>
            <p:ph type="pic" sz="quarter" idx="37" hasCustomPrompt="1"/>
          </p:nvPr>
        </p:nvSpPr>
        <p:spPr>
          <a:xfrm>
            <a:off x="1112241" y="544836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0" name="Picture Placeholder 8">
            <a:extLst>
              <a:ext uri="{FF2B5EF4-FFF2-40B4-BE49-F238E27FC236}">
                <a16:creationId xmlns:a16="http://schemas.microsoft.com/office/drawing/2014/main" id="{19D02F03-5644-4AE5-BEF7-17412F06BC5C}"/>
              </a:ext>
            </a:extLst>
          </p:cNvPr>
          <p:cNvSpPr>
            <a:spLocks noGrp="1"/>
          </p:cNvSpPr>
          <p:nvPr>
            <p:ph type="pic" sz="quarter" idx="38" hasCustomPrompt="1"/>
          </p:nvPr>
        </p:nvSpPr>
        <p:spPr>
          <a:xfrm>
            <a:off x="327716" y="544493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4"/>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1" name="Picture Placeholder 8">
            <a:extLst>
              <a:ext uri="{FF2B5EF4-FFF2-40B4-BE49-F238E27FC236}">
                <a16:creationId xmlns:a16="http://schemas.microsoft.com/office/drawing/2014/main" id="{4BCF2ED0-91A6-401C-B79B-86BFA50DB1AF}"/>
              </a:ext>
            </a:extLst>
          </p:cNvPr>
          <p:cNvSpPr>
            <a:spLocks noGrp="1"/>
          </p:cNvSpPr>
          <p:nvPr>
            <p:ph type="pic" sz="quarter" idx="39" hasCustomPrompt="1"/>
          </p:nvPr>
        </p:nvSpPr>
        <p:spPr>
          <a:xfrm>
            <a:off x="11297356" y="85299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2" name="Picture Placeholder 8">
            <a:extLst>
              <a:ext uri="{FF2B5EF4-FFF2-40B4-BE49-F238E27FC236}">
                <a16:creationId xmlns:a16="http://schemas.microsoft.com/office/drawing/2014/main" id="{DF269E06-59F2-4ED1-AB0F-086AD50FC2BF}"/>
              </a:ext>
            </a:extLst>
          </p:cNvPr>
          <p:cNvSpPr>
            <a:spLocks noGrp="1"/>
          </p:cNvSpPr>
          <p:nvPr>
            <p:ph type="pic" sz="quarter" idx="40" hasCustomPrompt="1"/>
          </p:nvPr>
        </p:nvSpPr>
        <p:spPr>
          <a:xfrm>
            <a:off x="10512831" y="849564"/>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3" name="Picture Placeholder 8">
            <a:extLst>
              <a:ext uri="{FF2B5EF4-FFF2-40B4-BE49-F238E27FC236}">
                <a16:creationId xmlns:a16="http://schemas.microsoft.com/office/drawing/2014/main" id="{63F5880C-2E87-43FF-B725-53645AB7014E}"/>
              </a:ext>
            </a:extLst>
          </p:cNvPr>
          <p:cNvSpPr>
            <a:spLocks noGrp="1"/>
          </p:cNvSpPr>
          <p:nvPr>
            <p:ph type="pic" sz="quarter" idx="41" hasCustomPrompt="1"/>
          </p:nvPr>
        </p:nvSpPr>
        <p:spPr>
          <a:xfrm>
            <a:off x="9728306" y="8461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4" name="Picture Placeholder 8">
            <a:extLst>
              <a:ext uri="{FF2B5EF4-FFF2-40B4-BE49-F238E27FC236}">
                <a16:creationId xmlns:a16="http://schemas.microsoft.com/office/drawing/2014/main" id="{601DF9A3-F4AD-41B7-AACC-D9E4D4F12624}"/>
              </a:ext>
            </a:extLst>
          </p:cNvPr>
          <p:cNvSpPr>
            <a:spLocks noGrp="1"/>
          </p:cNvSpPr>
          <p:nvPr>
            <p:ph type="pic" sz="quarter" idx="42" hasCustomPrompt="1"/>
          </p:nvPr>
        </p:nvSpPr>
        <p:spPr>
          <a:xfrm>
            <a:off x="11287364" y="2486737"/>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5" name="Picture Placeholder 8">
            <a:extLst>
              <a:ext uri="{FF2B5EF4-FFF2-40B4-BE49-F238E27FC236}">
                <a16:creationId xmlns:a16="http://schemas.microsoft.com/office/drawing/2014/main" id="{C56A9E6B-7C5F-4538-87E5-44FB6BC5CDBC}"/>
              </a:ext>
            </a:extLst>
          </p:cNvPr>
          <p:cNvSpPr>
            <a:spLocks noGrp="1"/>
          </p:cNvSpPr>
          <p:nvPr>
            <p:ph type="pic" sz="quarter" idx="43" hasCustomPrompt="1"/>
          </p:nvPr>
        </p:nvSpPr>
        <p:spPr>
          <a:xfrm>
            <a:off x="10502839" y="2483311"/>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6" name="Picture Placeholder 8">
            <a:extLst>
              <a:ext uri="{FF2B5EF4-FFF2-40B4-BE49-F238E27FC236}">
                <a16:creationId xmlns:a16="http://schemas.microsoft.com/office/drawing/2014/main" id="{F6A2F051-5D67-42F9-8E30-17755461B5E6}"/>
              </a:ext>
            </a:extLst>
          </p:cNvPr>
          <p:cNvSpPr>
            <a:spLocks noGrp="1"/>
          </p:cNvSpPr>
          <p:nvPr>
            <p:ph type="pic" sz="quarter" idx="44" hasCustomPrompt="1"/>
          </p:nvPr>
        </p:nvSpPr>
        <p:spPr>
          <a:xfrm>
            <a:off x="9718314" y="2479885"/>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2"/>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7" name="Picture Placeholder 8">
            <a:extLst>
              <a:ext uri="{FF2B5EF4-FFF2-40B4-BE49-F238E27FC236}">
                <a16:creationId xmlns:a16="http://schemas.microsoft.com/office/drawing/2014/main" id="{B396C36B-C3DC-4D20-89FA-F63AE2E4AF7C}"/>
              </a:ext>
            </a:extLst>
          </p:cNvPr>
          <p:cNvSpPr>
            <a:spLocks noGrp="1"/>
          </p:cNvSpPr>
          <p:nvPr>
            <p:ph type="pic" sz="quarter" idx="45" hasCustomPrompt="1"/>
          </p:nvPr>
        </p:nvSpPr>
        <p:spPr>
          <a:xfrm>
            <a:off x="11277372" y="381865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8" name="Picture Placeholder 8">
            <a:extLst>
              <a:ext uri="{FF2B5EF4-FFF2-40B4-BE49-F238E27FC236}">
                <a16:creationId xmlns:a16="http://schemas.microsoft.com/office/drawing/2014/main" id="{D505CDB7-CE92-413A-A3AF-B8A9CC138D27}"/>
              </a:ext>
            </a:extLst>
          </p:cNvPr>
          <p:cNvSpPr>
            <a:spLocks noGrp="1"/>
          </p:cNvSpPr>
          <p:nvPr>
            <p:ph type="pic" sz="quarter" idx="46" hasCustomPrompt="1"/>
          </p:nvPr>
        </p:nvSpPr>
        <p:spPr>
          <a:xfrm>
            <a:off x="10492847" y="381522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59" name="Picture Placeholder 8">
            <a:extLst>
              <a:ext uri="{FF2B5EF4-FFF2-40B4-BE49-F238E27FC236}">
                <a16:creationId xmlns:a16="http://schemas.microsoft.com/office/drawing/2014/main" id="{D04DBBDA-667D-40D9-9DC3-0F5367C017B6}"/>
              </a:ext>
            </a:extLst>
          </p:cNvPr>
          <p:cNvSpPr>
            <a:spLocks noGrp="1"/>
          </p:cNvSpPr>
          <p:nvPr>
            <p:ph type="pic" sz="quarter" idx="47" hasCustomPrompt="1"/>
          </p:nvPr>
        </p:nvSpPr>
        <p:spPr>
          <a:xfrm>
            <a:off x="9708322" y="3811800"/>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0" name="Picture Placeholder 8">
            <a:extLst>
              <a:ext uri="{FF2B5EF4-FFF2-40B4-BE49-F238E27FC236}">
                <a16:creationId xmlns:a16="http://schemas.microsoft.com/office/drawing/2014/main" id="{D4E16706-E411-4712-B188-AF2AD4B7CD1C}"/>
              </a:ext>
            </a:extLst>
          </p:cNvPr>
          <p:cNvSpPr>
            <a:spLocks noGrp="1"/>
          </p:cNvSpPr>
          <p:nvPr>
            <p:ph type="pic" sz="quarter" idx="48" hasCustomPrompt="1"/>
          </p:nvPr>
        </p:nvSpPr>
        <p:spPr>
          <a:xfrm>
            <a:off x="11267380" y="5458638"/>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1" name="Picture Placeholder 8">
            <a:extLst>
              <a:ext uri="{FF2B5EF4-FFF2-40B4-BE49-F238E27FC236}">
                <a16:creationId xmlns:a16="http://schemas.microsoft.com/office/drawing/2014/main" id="{BF6B0617-A8FA-4BFA-9AE1-DCCA0275478B}"/>
              </a:ext>
            </a:extLst>
          </p:cNvPr>
          <p:cNvSpPr>
            <a:spLocks noGrp="1"/>
          </p:cNvSpPr>
          <p:nvPr>
            <p:ph type="pic" sz="quarter" idx="49" hasCustomPrompt="1"/>
          </p:nvPr>
        </p:nvSpPr>
        <p:spPr>
          <a:xfrm>
            <a:off x="10482855" y="5455212"/>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
        <p:nvSpPr>
          <p:cNvPr id="162" name="Picture Placeholder 8">
            <a:extLst>
              <a:ext uri="{FF2B5EF4-FFF2-40B4-BE49-F238E27FC236}">
                <a16:creationId xmlns:a16="http://schemas.microsoft.com/office/drawing/2014/main" id="{FCAE3A4A-4936-4D9B-B57E-D49956479EBA}"/>
              </a:ext>
            </a:extLst>
          </p:cNvPr>
          <p:cNvSpPr>
            <a:spLocks noGrp="1"/>
          </p:cNvSpPr>
          <p:nvPr>
            <p:ph type="pic" sz="quarter" idx="50" hasCustomPrompt="1"/>
          </p:nvPr>
        </p:nvSpPr>
        <p:spPr>
          <a:xfrm>
            <a:off x="9698330" y="5451786"/>
            <a:ext cx="566928" cy="56692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accent3"/>
            </a:solidFill>
          </a:ln>
          <a:effectLst/>
        </p:spPr>
        <p:txBody>
          <a:bodyPr wrap="square" anchor="ctr">
            <a:noAutofit/>
          </a:bodyPr>
          <a:lstStyle>
            <a:lvl1pPr marL="0" indent="0" algn="ctr">
              <a:buNone/>
              <a:defRPr sz="1100">
                <a:solidFill>
                  <a:schemeClr val="tx1"/>
                </a:solidFill>
              </a:defRPr>
            </a:lvl1pPr>
          </a:lstStyle>
          <a:p>
            <a:r>
              <a:rPr lang="en-MY" dirty="0"/>
              <a:t>Image</a:t>
            </a:r>
          </a:p>
        </p:txBody>
      </p:sp>
    </p:spTree>
    <p:extLst>
      <p:ext uri="{BB962C8B-B14F-4D97-AF65-F5344CB8AC3E}">
        <p14:creationId xmlns:p14="http://schemas.microsoft.com/office/powerpoint/2010/main" val="22201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rganization Chart With Title">
    <p:spTree>
      <p:nvGrpSpPr>
        <p:cNvPr id="1" name=""/>
        <p:cNvGrpSpPr/>
        <p:nvPr/>
      </p:nvGrpSpPr>
      <p:grpSpPr>
        <a:xfrm>
          <a:off x="0" y="0"/>
          <a:ext cx="0" cy="0"/>
          <a:chOff x="0" y="0"/>
          <a:chExt cx="0" cy="0"/>
        </a:xfrm>
      </p:grpSpPr>
      <p:sp>
        <p:nvSpPr>
          <p:cNvPr id="22" name="Picture Placeholder 8">
            <a:extLst>
              <a:ext uri="{FF2B5EF4-FFF2-40B4-BE49-F238E27FC236}">
                <a16:creationId xmlns:a16="http://schemas.microsoft.com/office/drawing/2014/main" id="{239972C1-1CC5-44CD-8765-71062EE01AFF}"/>
              </a:ext>
            </a:extLst>
          </p:cNvPr>
          <p:cNvSpPr>
            <a:spLocks noGrp="1"/>
          </p:cNvSpPr>
          <p:nvPr>
            <p:ph type="pic" sz="quarter" idx="30" hasCustomPrompt="1"/>
          </p:nvPr>
        </p:nvSpPr>
        <p:spPr>
          <a:xfrm>
            <a:off x="14554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3" name="Picture Placeholder 8">
            <a:extLst>
              <a:ext uri="{FF2B5EF4-FFF2-40B4-BE49-F238E27FC236}">
                <a16:creationId xmlns:a16="http://schemas.microsoft.com/office/drawing/2014/main" id="{267D756E-4375-4695-AE84-745FA473D5F2}"/>
              </a:ext>
            </a:extLst>
          </p:cNvPr>
          <p:cNvSpPr>
            <a:spLocks noGrp="1"/>
          </p:cNvSpPr>
          <p:nvPr>
            <p:ph type="pic" sz="quarter" idx="31" hasCustomPrompt="1"/>
          </p:nvPr>
        </p:nvSpPr>
        <p:spPr>
          <a:xfrm>
            <a:off x="4852416"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4" name="Picture Placeholder 8">
            <a:extLst>
              <a:ext uri="{FF2B5EF4-FFF2-40B4-BE49-F238E27FC236}">
                <a16:creationId xmlns:a16="http://schemas.microsoft.com/office/drawing/2014/main" id="{82BBB546-4041-467C-A9FA-AF974BB743ED}"/>
              </a:ext>
            </a:extLst>
          </p:cNvPr>
          <p:cNvSpPr>
            <a:spLocks noGrp="1"/>
          </p:cNvSpPr>
          <p:nvPr>
            <p:ph type="pic" sz="quarter" idx="32" hasCustomPrompt="1"/>
          </p:nvPr>
        </p:nvSpPr>
        <p:spPr>
          <a:xfrm>
            <a:off x="8364220" y="3108367"/>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25" name="Picture Placeholder 8">
            <a:extLst>
              <a:ext uri="{FF2B5EF4-FFF2-40B4-BE49-F238E27FC236}">
                <a16:creationId xmlns:a16="http://schemas.microsoft.com/office/drawing/2014/main" id="{05596D81-D8BF-4B58-AFEB-0C082C1427D7}"/>
              </a:ext>
            </a:extLst>
          </p:cNvPr>
          <p:cNvSpPr>
            <a:spLocks noGrp="1"/>
          </p:cNvSpPr>
          <p:nvPr>
            <p:ph type="pic" sz="quarter" idx="33" hasCustomPrompt="1"/>
          </p:nvPr>
        </p:nvSpPr>
        <p:spPr>
          <a:xfrm>
            <a:off x="4853863" y="1650630"/>
            <a:ext cx="521208" cy="521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900">
                <a:solidFill>
                  <a:schemeClr val="tx1"/>
                </a:solidFill>
              </a:defRPr>
            </a:lvl1pPr>
          </a:lstStyle>
          <a:p>
            <a:r>
              <a:rPr lang="en-MY" dirty="0"/>
              <a:t>Image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36931089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rganization Chart 5">
    <p:spTree>
      <p:nvGrpSpPr>
        <p:cNvPr id="1" name=""/>
        <p:cNvGrpSpPr/>
        <p:nvPr/>
      </p:nvGrpSpPr>
      <p:grpSpPr>
        <a:xfrm>
          <a:off x="0" y="0"/>
          <a:ext cx="0" cy="0"/>
          <a:chOff x="0" y="0"/>
          <a:chExt cx="0" cy="0"/>
        </a:xfrm>
      </p:grpSpPr>
      <p:sp>
        <p:nvSpPr>
          <p:cNvPr id="167" name="Picture Placeholder 8">
            <a:extLst>
              <a:ext uri="{FF2B5EF4-FFF2-40B4-BE49-F238E27FC236}">
                <a16:creationId xmlns:a16="http://schemas.microsoft.com/office/drawing/2014/main" id="{0B4C5BC0-161D-405D-B44A-C359294637A1}"/>
              </a:ext>
            </a:extLst>
          </p:cNvPr>
          <p:cNvSpPr>
            <a:spLocks noGrp="1"/>
          </p:cNvSpPr>
          <p:nvPr>
            <p:ph type="pic" sz="quarter" idx="15" hasCustomPrompt="1"/>
          </p:nvPr>
        </p:nvSpPr>
        <p:spPr>
          <a:xfrm>
            <a:off x="4552655" y="118788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69" name="Picture Placeholder 8">
            <a:extLst>
              <a:ext uri="{FF2B5EF4-FFF2-40B4-BE49-F238E27FC236}">
                <a16:creationId xmlns:a16="http://schemas.microsoft.com/office/drawing/2014/main" id="{A3C10927-F781-46A0-A099-BB0BBE7D4322}"/>
              </a:ext>
            </a:extLst>
          </p:cNvPr>
          <p:cNvSpPr>
            <a:spLocks noGrp="1"/>
          </p:cNvSpPr>
          <p:nvPr>
            <p:ph type="pic" sz="quarter" idx="16" hasCustomPrompt="1"/>
          </p:nvPr>
        </p:nvSpPr>
        <p:spPr>
          <a:xfrm>
            <a:off x="5638800" y="2925563"/>
            <a:ext cx="914400" cy="9144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solidFill>
              <a:schemeClr val="bg2"/>
            </a:solid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7" name="Picture Placeholder 8">
            <a:extLst>
              <a:ext uri="{FF2B5EF4-FFF2-40B4-BE49-F238E27FC236}">
                <a16:creationId xmlns:a16="http://schemas.microsoft.com/office/drawing/2014/main" id="{2FCA5839-7872-4514-AF2E-791BCBC1BE81}"/>
              </a:ext>
            </a:extLst>
          </p:cNvPr>
          <p:cNvSpPr>
            <a:spLocks noGrp="1"/>
          </p:cNvSpPr>
          <p:nvPr>
            <p:ph type="pic" sz="quarter" idx="23" hasCustomPrompt="1"/>
          </p:nvPr>
        </p:nvSpPr>
        <p:spPr>
          <a:xfrm>
            <a:off x="3358361" y="100112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8" name="Picture Placeholder 8">
            <a:extLst>
              <a:ext uri="{FF2B5EF4-FFF2-40B4-BE49-F238E27FC236}">
                <a16:creationId xmlns:a16="http://schemas.microsoft.com/office/drawing/2014/main" id="{EFA11C0F-56FF-4A0F-8F11-21844F678FF4}"/>
              </a:ext>
            </a:extLst>
          </p:cNvPr>
          <p:cNvSpPr>
            <a:spLocks noGrp="1"/>
          </p:cNvSpPr>
          <p:nvPr>
            <p:ph type="pic" sz="quarter" idx="24" hasCustomPrompt="1"/>
          </p:nvPr>
        </p:nvSpPr>
        <p:spPr>
          <a:xfrm>
            <a:off x="2280540" y="14272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79" name="Picture Placeholder 8">
            <a:extLst>
              <a:ext uri="{FF2B5EF4-FFF2-40B4-BE49-F238E27FC236}">
                <a16:creationId xmlns:a16="http://schemas.microsoft.com/office/drawing/2014/main" id="{86428624-FE8E-4FFB-BEBC-710D184D24F5}"/>
              </a:ext>
            </a:extLst>
          </p:cNvPr>
          <p:cNvSpPr>
            <a:spLocks noGrp="1"/>
          </p:cNvSpPr>
          <p:nvPr>
            <p:ph type="pic" sz="quarter" idx="25" hasCustomPrompt="1"/>
          </p:nvPr>
        </p:nvSpPr>
        <p:spPr>
          <a:xfrm>
            <a:off x="1670214" y="24717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0" name="Picture Placeholder 8">
            <a:extLst>
              <a:ext uri="{FF2B5EF4-FFF2-40B4-BE49-F238E27FC236}">
                <a16:creationId xmlns:a16="http://schemas.microsoft.com/office/drawing/2014/main" id="{6DCD676A-85B1-4C4A-9C2B-74261B5607CF}"/>
              </a:ext>
            </a:extLst>
          </p:cNvPr>
          <p:cNvSpPr>
            <a:spLocks noGrp="1"/>
          </p:cNvSpPr>
          <p:nvPr>
            <p:ph type="pic" sz="quarter" idx="26" hasCustomPrompt="1"/>
          </p:nvPr>
        </p:nvSpPr>
        <p:spPr>
          <a:xfrm>
            <a:off x="1662585"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1" name="Picture Placeholder 8">
            <a:extLst>
              <a:ext uri="{FF2B5EF4-FFF2-40B4-BE49-F238E27FC236}">
                <a16:creationId xmlns:a16="http://schemas.microsoft.com/office/drawing/2014/main" id="{DA3808B3-8D43-47DE-A650-F878D4474F92}"/>
              </a:ext>
            </a:extLst>
          </p:cNvPr>
          <p:cNvSpPr>
            <a:spLocks noGrp="1"/>
          </p:cNvSpPr>
          <p:nvPr>
            <p:ph type="pic" sz="quarter" idx="27" hasCustomPrompt="1"/>
          </p:nvPr>
        </p:nvSpPr>
        <p:spPr>
          <a:xfrm>
            <a:off x="2323811" y="4550710"/>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2" name="Picture Placeholder 8">
            <a:extLst>
              <a:ext uri="{FF2B5EF4-FFF2-40B4-BE49-F238E27FC236}">
                <a16:creationId xmlns:a16="http://schemas.microsoft.com/office/drawing/2014/main" id="{59B91156-8CA0-4400-9D36-F89FDB765184}"/>
              </a:ext>
            </a:extLst>
          </p:cNvPr>
          <p:cNvSpPr>
            <a:spLocks noGrp="1"/>
          </p:cNvSpPr>
          <p:nvPr>
            <p:ph type="pic" sz="quarter" idx="28" hasCustomPrompt="1"/>
          </p:nvPr>
        </p:nvSpPr>
        <p:spPr>
          <a:xfrm>
            <a:off x="3446475" y="494355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3" name="Picture Placeholder 8">
            <a:extLst>
              <a:ext uri="{FF2B5EF4-FFF2-40B4-BE49-F238E27FC236}">
                <a16:creationId xmlns:a16="http://schemas.microsoft.com/office/drawing/2014/main" id="{D71CAAF9-AEC2-4F1D-8EAA-1D42436837F1}"/>
              </a:ext>
            </a:extLst>
          </p:cNvPr>
          <p:cNvSpPr>
            <a:spLocks noGrp="1"/>
          </p:cNvSpPr>
          <p:nvPr>
            <p:ph type="pic" sz="quarter" idx="29" hasCustomPrompt="1"/>
          </p:nvPr>
        </p:nvSpPr>
        <p:spPr>
          <a:xfrm>
            <a:off x="4545060"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4" name="Picture Placeholder 8">
            <a:extLst>
              <a:ext uri="{FF2B5EF4-FFF2-40B4-BE49-F238E27FC236}">
                <a16:creationId xmlns:a16="http://schemas.microsoft.com/office/drawing/2014/main" id="{BD60C6E4-36A9-487E-AD74-F1D75BE2EED1}"/>
              </a:ext>
            </a:extLst>
          </p:cNvPr>
          <p:cNvSpPr>
            <a:spLocks noGrp="1"/>
          </p:cNvSpPr>
          <p:nvPr>
            <p:ph type="pic" sz="quarter" idx="30" hasCustomPrompt="1"/>
          </p:nvPr>
        </p:nvSpPr>
        <p:spPr>
          <a:xfrm>
            <a:off x="4023218" y="374380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5" name="Picture Placeholder 8">
            <a:extLst>
              <a:ext uri="{FF2B5EF4-FFF2-40B4-BE49-F238E27FC236}">
                <a16:creationId xmlns:a16="http://schemas.microsoft.com/office/drawing/2014/main" id="{6316BD0B-6DC2-4B48-A06A-5F7A0F89FB1A}"/>
              </a:ext>
            </a:extLst>
          </p:cNvPr>
          <p:cNvSpPr>
            <a:spLocks noGrp="1"/>
          </p:cNvSpPr>
          <p:nvPr>
            <p:ph type="pic" sz="quarter" idx="31" hasCustomPrompt="1"/>
          </p:nvPr>
        </p:nvSpPr>
        <p:spPr>
          <a:xfrm>
            <a:off x="2917636" y="355829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6" name="Picture Placeholder 8">
            <a:extLst>
              <a:ext uri="{FF2B5EF4-FFF2-40B4-BE49-F238E27FC236}">
                <a16:creationId xmlns:a16="http://schemas.microsoft.com/office/drawing/2014/main" id="{D4A16BB5-AD46-495C-8BC7-BEBEEA77BC3E}"/>
              </a:ext>
            </a:extLst>
          </p:cNvPr>
          <p:cNvSpPr>
            <a:spLocks noGrp="1"/>
          </p:cNvSpPr>
          <p:nvPr>
            <p:ph type="pic" sz="quarter" idx="32" hasCustomPrompt="1"/>
          </p:nvPr>
        </p:nvSpPr>
        <p:spPr>
          <a:xfrm>
            <a:off x="2917636" y="2420237"/>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187" name="Picture Placeholder 8">
            <a:extLst>
              <a:ext uri="{FF2B5EF4-FFF2-40B4-BE49-F238E27FC236}">
                <a16:creationId xmlns:a16="http://schemas.microsoft.com/office/drawing/2014/main" id="{90F84B1B-5EF2-4C93-92C0-606B080E4019}"/>
              </a:ext>
            </a:extLst>
          </p:cNvPr>
          <p:cNvSpPr>
            <a:spLocks noGrp="1"/>
          </p:cNvSpPr>
          <p:nvPr>
            <p:ph type="pic" sz="quarter" idx="33" hasCustomPrompt="1"/>
          </p:nvPr>
        </p:nvSpPr>
        <p:spPr>
          <a:xfrm>
            <a:off x="4053495" y="220342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5" name="Picture Placeholder 8">
            <a:extLst>
              <a:ext uri="{FF2B5EF4-FFF2-40B4-BE49-F238E27FC236}">
                <a16:creationId xmlns:a16="http://schemas.microsoft.com/office/drawing/2014/main" id="{4A883598-40F9-4E10-B266-6957BBA82AB1}"/>
              </a:ext>
            </a:extLst>
          </p:cNvPr>
          <p:cNvSpPr>
            <a:spLocks noGrp="1"/>
          </p:cNvSpPr>
          <p:nvPr>
            <p:ph type="pic" sz="quarter" idx="34" hasCustomPrompt="1"/>
          </p:nvPr>
        </p:nvSpPr>
        <p:spPr>
          <a:xfrm>
            <a:off x="6649049" y="1204692"/>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6" name="Picture Placeholder 8">
            <a:extLst>
              <a:ext uri="{FF2B5EF4-FFF2-40B4-BE49-F238E27FC236}">
                <a16:creationId xmlns:a16="http://schemas.microsoft.com/office/drawing/2014/main" id="{3BF05BFD-F662-471D-B251-9D42B382632A}"/>
              </a:ext>
            </a:extLst>
          </p:cNvPr>
          <p:cNvSpPr>
            <a:spLocks noGrp="1"/>
          </p:cNvSpPr>
          <p:nvPr>
            <p:ph type="pic" sz="quarter" idx="35" hasCustomPrompt="1"/>
          </p:nvPr>
        </p:nvSpPr>
        <p:spPr>
          <a:xfrm>
            <a:off x="7792718" y="99966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7" name="Picture Placeholder 8">
            <a:extLst>
              <a:ext uri="{FF2B5EF4-FFF2-40B4-BE49-F238E27FC236}">
                <a16:creationId xmlns:a16="http://schemas.microsoft.com/office/drawing/2014/main" id="{6F9B5C56-8143-4C0D-8734-7081641B2B27}"/>
              </a:ext>
            </a:extLst>
          </p:cNvPr>
          <p:cNvSpPr>
            <a:spLocks noGrp="1"/>
          </p:cNvSpPr>
          <p:nvPr>
            <p:ph type="pic" sz="quarter" idx="36" hasCustomPrompt="1"/>
          </p:nvPr>
        </p:nvSpPr>
        <p:spPr>
          <a:xfrm>
            <a:off x="8903995" y="144217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8" name="Picture Placeholder 8">
            <a:extLst>
              <a:ext uri="{FF2B5EF4-FFF2-40B4-BE49-F238E27FC236}">
                <a16:creationId xmlns:a16="http://schemas.microsoft.com/office/drawing/2014/main" id="{6D9132E3-8A4D-4821-BEEC-6EBF339D65CB}"/>
              </a:ext>
            </a:extLst>
          </p:cNvPr>
          <p:cNvSpPr>
            <a:spLocks noGrp="1"/>
          </p:cNvSpPr>
          <p:nvPr>
            <p:ph type="pic" sz="quarter" idx="37" hasCustomPrompt="1"/>
          </p:nvPr>
        </p:nvSpPr>
        <p:spPr>
          <a:xfrm>
            <a:off x="9534045" y="2473656"/>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19" name="Picture Placeholder 8">
            <a:extLst>
              <a:ext uri="{FF2B5EF4-FFF2-40B4-BE49-F238E27FC236}">
                <a16:creationId xmlns:a16="http://schemas.microsoft.com/office/drawing/2014/main" id="{6A7F4C01-6C35-4582-B68D-802CC2592156}"/>
              </a:ext>
            </a:extLst>
          </p:cNvPr>
          <p:cNvSpPr>
            <a:spLocks noGrp="1"/>
          </p:cNvSpPr>
          <p:nvPr>
            <p:ph type="pic" sz="quarter" idx="38" hasCustomPrompt="1"/>
          </p:nvPr>
        </p:nvSpPr>
        <p:spPr>
          <a:xfrm>
            <a:off x="9563300" y="35755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0" name="Picture Placeholder 8">
            <a:extLst>
              <a:ext uri="{FF2B5EF4-FFF2-40B4-BE49-F238E27FC236}">
                <a16:creationId xmlns:a16="http://schemas.microsoft.com/office/drawing/2014/main" id="{9BC0C66E-8EFB-451F-B3F1-C17E8E7DBD29}"/>
              </a:ext>
            </a:extLst>
          </p:cNvPr>
          <p:cNvSpPr>
            <a:spLocks noGrp="1"/>
          </p:cNvSpPr>
          <p:nvPr>
            <p:ph type="pic" sz="quarter" idx="39" hasCustomPrompt="1"/>
          </p:nvPr>
        </p:nvSpPr>
        <p:spPr>
          <a:xfrm>
            <a:off x="8884217" y="457088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1" name="Picture Placeholder 8">
            <a:extLst>
              <a:ext uri="{FF2B5EF4-FFF2-40B4-BE49-F238E27FC236}">
                <a16:creationId xmlns:a16="http://schemas.microsoft.com/office/drawing/2014/main" id="{5BC5CBF4-87EE-43BE-B645-C7BAA2938F9A}"/>
              </a:ext>
            </a:extLst>
          </p:cNvPr>
          <p:cNvSpPr>
            <a:spLocks noGrp="1"/>
          </p:cNvSpPr>
          <p:nvPr>
            <p:ph type="pic" sz="quarter" idx="40" hasCustomPrompt="1"/>
          </p:nvPr>
        </p:nvSpPr>
        <p:spPr>
          <a:xfrm>
            <a:off x="7761603" y="496733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2" name="Picture Placeholder 8">
            <a:extLst>
              <a:ext uri="{FF2B5EF4-FFF2-40B4-BE49-F238E27FC236}">
                <a16:creationId xmlns:a16="http://schemas.microsoft.com/office/drawing/2014/main" id="{8AEE33F3-F875-46C8-B436-85AF77B6F03F}"/>
              </a:ext>
            </a:extLst>
          </p:cNvPr>
          <p:cNvSpPr>
            <a:spLocks noGrp="1"/>
          </p:cNvSpPr>
          <p:nvPr>
            <p:ph type="pic" sz="quarter" idx="41" hasCustomPrompt="1"/>
          </p:nvPr>
        </p:nvSpPr>
        <p:spPr>
          <a:xfrm>
            <a:off x="6662022" y="4755793"/>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3" name="Picture Placeholder 8">
            <a:extLst>
              <a:ext uri="{FF2B5EF4-FFF2-40B4-BE49-F238E27FC236}">
                <a16:creationId xmlns:a16="http://schemas.microsoft.com/office/drawing/2014/main" id="{4551C2B7-736E-4290-AD09-3979B00AEA5C}"/>
              </a:ext>
            </a:extLst>
          </p:cNvPr>
          <p:cNvSpPr>
            <a:spLocks noGrp="1"/>
          </p:cNvSpPr>
          <p:nvPr>
            <p:ph type="pic" sz="quarter" idx="42" hasCustomPrompt="1"/>
          </p:nvPr>
        </p:nvSpPr>
        <p:spPr>
          <a:xfrm>
            <a:off x="7174699" y="3714679"/>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4" name="Picture Placeholder 8">
            <a:extLst>
              <a:ext uri="{FF2B5EF4-FFF2-40B4-BE49-F238E27FC236}">
                <a16:creationId xmlns:a16="http://schemas.microsoft.com/office/drawing/2014/main" id="{470B5DCB-3499-4690-B98F-908E563759CB}"/>
              </a:ext>
            </a:extLst>
          </p:cNvPr>
          <p:cNvSpPr>
            <a:spLocks noGrp="1"/>
          </p:cNvSpPr>
          <p:nvPr>
            <p:ph type="pic" sz="quarter" idx="43" hasCustomPrompt="1"/>
          </p:nvPr>
        </p:nvSpPr>
        <p:spPr>
          <a:xfrm>
            <a:off x="8297296" y="3554288"/>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5" name="Picture Placeholder 8">
            <a:extLst>
              <a:ext uri="{FF2B5EF4-FFF2-40B4-BE49-F238E27FC236}">
                <a16:creationId xmlns:a16="http://schemas.microsoft.com/office/drawing/2014/main" id="{B7492971-0553-4F18-B156-2309E601A307}"/>
              </a:ext>
            </a:extLst>
          </p:cNvPr>
          <p:cNvSpPr>
            <a:spLocks noGrp="1"/>
          </p:cNvSpPr>
          <p:nvPr>
            <p:ph type="pic" sz="quarter" idx="44" hasCustomPrompt="1"/>
          </p:nvPr>
        </p:nvSpPr>
        <p:spPr>
          <a:xfrm>
            <a:off x="8297302" y="2455861"/>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226" name="Picture Placeholder 8">
            <a:extLst>
              <a:ext uri="{FF2B5EF4-FFF2-40B4-BE49-F238E27FC236}">
                <a16:creationId xmlns:a16="http://schemas.microsoft.com/office/drawing/2014/main" id="{65DCAFA3-E66E-41D0-B9F9-14845E8E7E67}"/>
              </a:ext>
            </a:extLst>
          </p:cNvPr>
          <p:cNvSpPr>
            <a:spLocks noGrp="1"/>
          </p:cNvSpPr>
          <p:nvPr>
            <p:ph type="pic" sz="quarter" idx="45" hasCustomPrompt="1"/>
          </p:nvPr>
        </p:nvSpPr>
        <p:spPr>
          <a:xfrm>
            <a:off x="7153405" y="2226725"/>
            <a:ext cx="957208" cy="957208"/>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385433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rganization Chart 6">
    <p:spTree>
      <p:nvGrpSpPr>
        <p:cNvPr id="1" name=""/>
        <p:cNvGrpSpPr/>
        <p:nvPr/>
      </p:nvGrpSpPr>
      <p:grpSpPr>
        <a:xfrm>
          <a:off x="0" y="0"/>
          <a:ext cx="0" cy="0"/>
          <a:chOff x="0" y="0"/>
          <a:chExt cx="0" cy="0"/>
        </a:xfrm>
      </p:grpSpPr>
      <p:sp>
        <p:nvSpPr>
          <p:cNvPr id="33" name="Picture Placeholder 8">
            <a:extLst>
              <a:ext uri="{FF2B5EF4-FFF2-40B4-BE49-F238E27FC236}">
                <a16:creationId xmlns:a16="http://schemas.microsoft.com/office/drawing/2014/main" id="{044D5865-E328-4EBA-A882-4D6E9AF95340}"/>
              </a:ext>
            </a:extLst>
          </p:cNvPr>
          <p:cNvSpPr>
            <a:spLocks noGrp="1"/>
          </p:cNvSpPr>
          <p:nvPr>
            <p:ph type="pic" sz="quarter" idx="16" hasCustomPrompt="1"/>
          </p:nvPr>
        </p:nvSpPr>
        <p:spPr>
          <a:xfrm>
            <a:off x="5181600" y="2286964"/>
            <a:ext cx="1828800" cy="182880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4" name="Picture Placeholder 8">
            <a:extLst>
              <a:ext uri="{FF2B5EF4-FFF2-40B4-BE49-F238E27FC236}">
                <a16:creationId xmlns:a16="http://schemas.microsoft.com/office/drawing/2014/main" id="{E8C130C9-0D03-4956-B952-6B7AE1EBB75B}"/>
              </a:ext>
            </a:extLst>
          </p:cNvPr>
          <p:cNvSpPr>
            <a:spLocks noGrp="1"/>
          </p:cNvSpPr>
          <p:nvPr>
            <p:ph type="pic" sz="quarter" idx="17" hasCustomPrompt="1"/>
          </p:nvPr>
        </p:nvSpPr>
        <p:spPr>
          <a:xfrm>
            <a:off x="7718198"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
        <p:nvSpPr>
          <p:cNvPr id="35" name="Picture Placeholder 8">
            <a:extLst>
              <a:ext uri="{FF2B5EF4-FFF2-40B4-BE49-F238E27FC236}">
                <a16:creationId xmlns:a16="http://schemas.microsoft.com/office/drawing/2014/main" id="{41D987BD-6224-4583-9A01-262F00509256}"/>
              </a:ext>
            </a:extLst>
          </p:cNvPr>
          <p:cNvSpPr>
            <a:spLocks noGrp="1"/>
          </p:cNvSpPr>
          <p:nvPr>
            <p:ph type="pic" sz="quarter" idx="18" hasCustomPrompt="1"/>
          </p:nvPr>
        </p:nvSpPr>
        <p:spPr>
          <a:xfrm>
            <a:off x="3185970" y="2561284"/>
            <a:ext cx="1280160" cy="1280160"/>
          </a:xfrm>
          <a:custGeom>
            <a:avLst/>
            <a:gdLst>
              <a:gd name="connsiteX0" fmla="*/ 1159555 w 2319110"/>
              <a:gd name="connsiteY0" fmla="*/ 0 h 2319110"/>
              <a:gd name="connsiteX1" fmla="*/ 2319110 w 2319110"/>
              <a:gd name="connsiteY1" fmla="*/ 1159555 h 2319110"/>
              <a:gd name="connsiteX2" fmla="*/ 1159555 w 2319110"/>
              <a:gd name="connsiteY2" fmla="*/ 2319110 h 2319110"/>
              <a:gd name="connsiteX3" fmla="*/ 0 w 2319110"/>
              <a:gd name="connsiteY3" fmla="*/ 1159555 h 2319110"/>
              <a:gd name="connsiteX4" fmla="*/ 1159555 w 2319110"/>
              <a:gd name="connsiteY4" fmla="*/ 0 h 2319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110" h="2319110">
                <a:moveTo>
                  <a:pt x="1159555" y="0"/>
                </a:moveTo>
                <a:cubicBezTo>
                  <a:pt x="1799960" y="0"/>
                  <a:pt x="2319110" y="519150"/>
                  <a:pt x="2319110" y="1159555"/>
                </a:cubicBezTo>
                <a:cubicBezTo>
                  <a:pt x="2319110" y="1799960"/>
                  <a:pt x="1799960" y="2319110"/>
                  <a:pt x="1159555" y="2319110"/>
                </a:cubicBezTo>
                <a:cubicBezTo>
                  <a:pt x="519150" y="2319110"/>
                  <a:pt x="0" y="1799960"/>
                  <a:pt x="0" y="1159555"/>
                </a:cubicBezTo>
                <a:cubicBezTo>
                  <a:pt x="0" y="519150"/>
                  <a:pt x="519150" y="0"/>
                  <a:pt x="1159555" y="0"/>
                </a:cubicBezTo>
                <a:close/>
              </a:path>
            </a:pathLst>
          </a:custGeom>
          <a:pattFill prst="wdDnDiag">
            <a:fgClr>
              <a:schemeClr val="tx1">
                <a:lumMod val="25000"/>
                <a:lumOff val="75000"/>
              </a:schemeClr>
            </a:fgClr>
            <a:bgClr>
              <a:schemeClr val="bg1"/>
            </a:bgClr>
          </a:pattFill>
          <a:ln w="63500">
            <a:noFill/>
          </a:ln>
          <a:effectLst/>
        </p:spPr>
        <p:txBody>
          <a:bodyPr wrap="square" anchor="ctr">
            <a:noAutofit/>
          </a:bodyPr>
          <a:lstStyle>
            <a:lvl1pPr marL="0" indent="0" algn="ctr">
              <a:buNone/>
              <a:defRPr sz="1800">
                <a:solidFill>
                  <a:schemeClr val="tx1"/>
                </a:solidFill>
              </a:defRPr>
            </a:lvl1pPr>
          </a:lstStyle>
          <a:p>
            <a:r>
              <a:rPr lang="en-MY" dirty="0"/>
              <a:t>Image</a:t>
            </a:r>
          </a:p>
        </p:txBody>
      </p:sp>
    </p:spTree>
    <p:extLst>
      <p:ext uri="{BB962C8B-B14F-4D97-AF65-F5344CB8AC3E}">
        <p14:creationId xmlns:p14="http://schemas.microsoft.com/office/powerpoint/2010/main" val="122553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age with Image 3">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6096000" y="0"/>
            <a:ext cx="6095999"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4778656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ganization Chart 7">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009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images with text">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892272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 images with text 2">
    <p:spTree>
      <p:nvGrpSpPr>
        <p:cNvPr id="1" name=""/>
        <p:cNvGrpSpPr/>
        <p:nvPr/>
      </p:nvGrpSpPr>
      <p:grpSpPr>
        <a:xfrm>
          <a:off x="0" y="0"/>
          <a:ext cx="0" cy="0"/>
          <a:chOff x="0" y="0"/>
          <a:chExt cx="0" cy="0"/>
        </a:xfrm>
      </p:grpSpPr>
      <p:sp>
        <p:nvSpPr>
          <p:cNvPr id="18" name="Picture Placeholder 8">
            <a:extLst>
              <a:ext uri="{FF2B5EF4-FFF2-40B4-BE49-F238E27FC236}">
                <a16:creationId xmlns:a16="http://schemas.microsoft.com/office/drawing/2014/main" id="{6B399F20-7C1F-46F7-984A-DA150D319A0E}"/>
              </a:ext>
            </a:extLst>
          </p:cNvPr>
          <p:cNvSpPr>
            <a:spLocks noGrp="1"/>
          </p:cNvSpPr>
          <p:nvPr>
            <p:ph type="pic" sz="quarter" idx="10" hasCustomPrompt="1"/>
          </p:nvPr>
        </p:nvSpPr>
        <p:spPr>
          <a:xfrm>
            <a:off x="608407"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8">
            <a:extLst>
              <a:ext uri="{FF2B5EF4-FFF2-40B4-BE49-F238E27FC236}">
                <a16:creationId xmlns:a16="http://schemas.microsoft.com/office/drawing/2014/main" id="{D4DC8B00-8E7D-4B36-B790-44162359D93D}"/>
              </a:ext>
            </a:extLst>
          </p:cNvPr>
          <p:cNvSpPr>
            <a:spLocks noGrp="1"/>
          </p:cNvSpPr>
          <p:nvPr>
            <p:ph type="pic" sz="quarter" idx="11" hasCustomPrompt="1"/>
          </p:nvPr>
        </p:nvSpPr>
        <p:spPr>
          <a:xfrm>
            <a:off x="4267200" y="345967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0" name="Picture Placeholder 8">
            <a:extLst>
              <a:ext uri="{FF2B5EF4-FFF2-40B4-BE49-F238E27FC236}">
                <a16:creationId xmlns:a16="http://schemas.microsoft.com/office/drawing/2014/main" id="{C5C828A6-2BC3-4A33-895E-282CE088EC74}"/>
              </a:ext>
            </a:extLst>
          </p:cNvPr>
          <p:cNvSpPr>
            <a:spLocks noGrp="1"/>
          </p:cNvSpPr>
          <p:nvPr>
            <p:ph type="pic" sz="quarter" idx="12" hasCustomPrompt="1"/>
          </p:nvPr>
        </p:nvSpPr>
        <p:spPr>
          <a:xfrm>
            <a:off x="7925993" y="625031"/>
            <a:ext cx="3657600" cy="283464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20463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4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EEADD8A4-B769-4D8A-9278-A71EC01C4C87}"/>
              </a:ext>
            </a:extLst>
          </p:cNvPr>
          <p:cNvSpPr>
            <a:spLocks noGrp="1"/>
          </p:cNvSpPr>
          <p:nvPr>
            <p:ph type="pic" sz="quarter" idx="10" hasCustomPrompt="1"/>
          </p:nvPr>
        </p:nvSpPr>
        <p:spPr>
          <a:xfrm>
            <a:off x="0"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Tree>
    <p:extLst>
      <p:ext uri="{BB962C8B-B14F-4D97-AF65-F5344CB8AC3E}">
        <p14:creationId xmlns:p14="http://schemas.microsoft.com/office/powerpoint/2010/main" val="1399211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04E63CE1-9C33-4246-BBF7-5AB1147C2188}"/>
              </a:ext>
            </a:extLst>
          </p:cNvPr>
          <p:cNvSpPr>
            <a:spLocks noGrp="1"/>
          </p:cNvSpPr>
          <p:nvPr>
            <p:ph type="pic" sz="quarter" idx="10" hasCustomPrompt="1"/>
          </p:nvPr>
        </p:nvSpPr>
        <p:spPr>
          <a:xfrm>
            <a:off x="3054096"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Tree>
    <p:extLst>
      <p:ext uri="{BB962C8B-B14F-4D97-AF65-F5344CB8AC3E}">
        <p14:creationId xmlns:p14="http://schemas.microsoft.com/office/powerpoint/2010/main" val="12749323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6769D50F-9678-42EA-A10A-87EDA49577C7}"/>
              </a:ext>
            </a:extLst>
          </p:cNvPr>
          <p:cNvSpPr>
            <a:spLocks noGrp="1"/>
          </p:cNvSpPr>
          <p:nvPr>
            <p:ph type="pic" sz="quarter" idx="10" hasCustomPrompt="1"/>
          </p:nvPr>
        </p:nvSpPr>
        <p:spPr>
          <a:xfrm>
            <a:off x="6108192"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Tree>
    <p:extLst>
      <p:ext uri="{BB962C8B-B14F-4D97-AF65-F5344CB8AC3E}">
        <p14:creationId xmlns:p14="http://schemas.microsoft.com/office/powerpoint/2010/main" val="18508455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4 images">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B6F21E6F-DBA5-44F3-B07B-220A96805C8B}"/>
              </a:ext>
            </a:extLst>
          </p:cNvPr>
          <p:cNvSpPr>
            <a:spLocks noGrp="1"/>
          </p:cNvSpPr>
          <p:nvPr>
            <p:ph type="pic" sz="quarter" idx="10" hasCustomPrompt="1"/>
          </p:nvPr>
        </p:nvSpPr>
        <p:spPr>
          <a:xfrm>
            <a:off x="9162288" y="0"/>
            <a:ext cx="3054096"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2786629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images - 1">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6120384"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1" y="2286000"/>
            <a:ext cx="6120385"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6120384"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608680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 2">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4E795CB-3F02-4EFB-9CF7-D0B14483C2D0}"/>
              </a:ext>
            </a:extLst>
          </p:cNvPr>
          <p:cNvSpPr>
            <a:spLocks noGrp="1"/>
          </p:cNvSpPr>
          <p:nvPr>
            <p:ph type="pic" sz="quarter" idx="10" hasCustomPrompt="1"/>
          </p:nvPr>
        </p:nvSpPr>
        <p:spPr>
          <a:xfrm>
            <a:off x="0" y="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1" name="Picture Placeholder 8">
            <a:extLst>
              <a:ext uri="{FF2B5EF4-FFF2-40B4-BE49-F238E27FC236}">
                <a16:creationId xmlns:a16="http://schemas.microsoft.com/office/drawing/2014/main" id="{60AAFA2F-71C9-400C-8723-C36AC4DF6AF5}"/>
              </a:ext>
            </a:extLst>
          </p:cNvPr>
          <p:cNvSpPr>
            <a:spLocks noGrp="1"/>
          </p:cNvSpPr>
          <p:nvPr>
            <p:ph type="pic" sz="quarter" idx="11" hasCustomPrompt="1"/>
          </p:nvPr>
        </p:nvSpPr>
        <p:spPr>
          <a:xfrm>
            <a:off x="6096000" y="2286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8">
            <a:extLst>
              <a:ext uri="{FF2B5EF4-FFF2-40B4-BE49-F238E27FC236}">
                <a16:creationId xmlns:a16="http://schemas.microsoft.com/office/drawing/2014/main" id="{38A557DE-D5DD-4FA4-B87C-8A5DDFF73DDA}"/>
              </a:ext>
            </a:extLst>
          </p:cNvPr>
          <p:cNvSpPr>
            <a:spLocks noGrp="1"/>
          </p:cNvSpPr>
          <p:nvPr>
            <p:ph type="pic" sz="quarter" idx="12" hasCustomPrompt="1"/>
          </p:nvPr>
        </p:nvSpPr>
        <p:spPr>
          <a:xfrm>
            <a:off x="0" y="4572000"/>
            <a:ext cx="6096000" cy="2286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5457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ages 12">
    <p:spTree>
      <p:nvGrpSpPr>
        <p:cNvPr id="1" name=""/>
        <p:cNvGrpSpPr/>
        <p:nvPr/>
      </p:nvGrpSpPr>
      <p:grpSpPr>
        <a:xfrm>
          <a:off x="0" y="0"/>
          <a:ext cx="0" cy="0"/>
          <a:chOff x="0" y="0"/>
          <a:chExt cx="0" cy="0"/>
        </a:xfrm>
      </p:grpSpPr>
      <p:sp>
        <p:nvSpPr>
          <p:cNvPr id="35" name="Picture Placeholder 8">
            <a:extLst>
              <a:ext uri="{FF2B5EF4-FFF2-40B4-BE49-F238E27FC236}">
                <a16:creationId xmlns:a16="http://schemas.microsoft.com/office/drawing/2014/main" id="{A07FE811-3899-4933-8BDA-247CEB65A534}"/>
              </a:ext>
            </a:extLst>
          </p:cNvPr>
          <p:cNvSpPr>
            <a:spLocks noGrp="1"/>
          </p:cNvSpPr>
          <p:nvPr>
            <p:ph type="pic" sz="quarter" idx="10" hasCustomPrompt="1"/>
          </p:nvPr>
        </p:nvSpPr>
        <p:spPr>
          <a:xfrm>
            <a:off x="92597"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7" name="Picture Placeholder 8">
            <a:extLst>
              <a:ext uri="{FF2B5EF4-FFF2-40B4-BE49-F238E27FC236}">
                <a16:creationId xmlns:a16="http://schemas.microsoft.com/office/drawing/2014/main" id="{82D90691-24DF-4E32-9FDC-47A7AEF3AAD0}"/>
              </a:ext>
            </a:extLst>
          </p:cNvPr>
          <p:cNvSpPr>
            <a:spLocks noGrp="1"/>
          </p:cNvSpPr>
          <p:nvPr>
            <p:ph type="pic" sz="quarter" idx="12" hasCustomPrompt="1"/>
          </p:nvPr>
        </p:nvSpPr>
        <p:spPr>
          <a:xfrm>
            <a:off x="4928751"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8" name="Picture Placeholder 8">
            <a:extLst>
              <a:ext uri="{FF2B5EF4-FFF2-40B4-BE49-F238E27FC236}">
                <a16:creationId xmlns:a16="http://schemas.microsoft.com/office/drawing/2014/main" id="{A75AF2CC-BD8C-4192-B345-D290DFBC1431}"/>
              </a:ext>
            </a:extLst>
          </p:cNvPr>
          <p:cNvSpPr>
            <a:spLocks noGrp="1"/>
          </p:cNvSpPr>
          <p:nvPr>
            <p:ph type="pic" sz="quarter" idx="13" hasCustomPrompt="1"/>
          </p:nvPr>
        </p:nvSpPr>
        <p:spPr>
          <a:xfrm>
            <a:off x="7346828"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39" name="Picture Placeholder 8">
            <a:extLst>
              <a:ext uri="{FF2B5EF4-FFF2-40B4-BE49-F238E27FC236}">
                <a16:creationId xmlns:a16="http://schemas.microsoft.com/office/drawing/2014/main" id="{77847559-78FC-40D0-8B35-1D5B2FF75B18}"/>
              </a:ext>
            </a:extLst>
          </p:cNvPr>
          <p:cNvSpPr>
            <a:spLocks noGrp="1"/>
          </p:cNvSpPr>
          <p:nvPr>
            <p:ph type="pic" sz="quarter" idx="14" hasCustomPrompt="1"/>
          </p:nvPr>
        </p:nvSpPr>
        <p:spPr>
          <a:xfrm>
            <a:off x="9764905" y="105913"/>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0" name="Picture Placeholder 8">
            <a:extLst>
              <a:ext uri="{FF2B5EF4-FFF2-40B4-BE49-F238E27FC236}">
                <a16:creationId xmlns:a16="http://schemas.microsoft.com/office/drawing/2014/main" id="{E22E7396-7BA7-4BB0-B445-4F1DFCA150D5}"/>
              </a:ext>
            </a:extLst>
          </p:cNvPr>
          <p:cNvSpPr>
            <a:spLocks noGrp="1"/>
          </p:cNvSpPr>
          <p:nvPr>
            <p:ph type="pic" sz="quarter" idx="15" hasCustomPrompt="1"/>
          </p:nvPr>
        </p:nvSpPr>
        <p:spPr>
          <a:xfrm>
            <a:off x="92597"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1" name="Picture Placeholder 8">
            <a:extLst>
              <a:ext uri="{FF2B5EF4-FFF2-40B4-BE49-F238E27FC236}">
                <a16:creationId xmlns:a16="http://schemas.microsoft.com/office/drawing/2014/main" id="{1D0C9FFC-2493-4D2B-8980-624D63B91B83}"/>
              </a:ext>
            </a:extLst>
          </p:cNvPr>
          <p:cNvSpPr>
            <a:spLocks noGrp="1"/>
          </p:cNvSpPr>
          <p:nvPr>
            <p:ph type="pic" sz="quarter" idx="16" hasCustomPrompt="1"/>
          </p:nvPr>
        </p:nvSpPr>
        <p:spPr>
          <a:xfrm>
            <a:off x="2510674"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3" name="Picture Placeholder 8">
            <a:extLst>
              <a:ext uri="{FF2B5EF4-FFF2-40B4-BE49-F238E27FC236}">
                <a16:creationId xmlns:a16="http://schemas.microsoft.com/office/drawing/2014/main" id="{BB272A9B-F15E-4387-A5C7-3165E3F18B28}"/>
              </a:ext>
            </a:extLst>
          </p:cNvPr>
          <p:cNvSpPr>
            <a:spLocks noGrp="1"/>
          </p:cNvSpPr>
          <p:nvPr>
            <p:ph type="pic" sz="quarter" idx="18" hasCustomPrompt="1"/>
          </p:nvPr>
        </p:nvSpPr>
        <p:spPr>
          <a:xfrm>
            <a:off x="7346828"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4" name="Picture Placeholder 8">
            <a:extLst>
              <a:ext uri="{FF2B5EF4-FFF2-40B4-BE49-F238E27FC236}">
                <a16:creationId xmlns:a16="http://schemas.microsoft.com/office/drawing/2014/main" id="{20F8B96F-AA47-4A79-BE24-11BAB9B30436}"/>
              </a:ext>
            </a:extLst>
          </p:cNvPr>
          <p:cNvSpPr>
            <a:spLocks noGrp="1"/>
          </p:cNvSpPr>
          <p:nvPr>
            <p:ph type="pic" sz="quarter" idx="19" hasCustomPrompt="1"/>
          </p:nvPr>
        </p:nvSpPr>
        <p:spPr>
          <a:xfrm>
            <a:off x="9764905" y="2359152"/>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5" name="Picture Placeholder 8">
            <a:extLst>
              <a:ext uri="{FF2B5EF4-FFF2-40B4-BE49-F238E27FC236}">
                <a16:creationId xmlns:a16="http://schemas.microsoft.com/office/drawing/2014/main" id="{221C2B63-0D84-4402-8E47-CDBB431CF83F}"/>
              </a:ext>
            </a:extLst>
          </p:cNvPr>
          <p:cNvSpPr>
            <a:spLocks noGrp="1"/>
          </p:cNvSpPr>
          <p:nvPr>
            <p:ph type="pic" sz="quarter" idx="20" hasCustomPrompt="1"/>
          </p:nvPr>
        </p:nvSpPr>
        <p:spPr>
          <a:xfrm>
            <a:off x="92597"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6" name="Picture Placeholder 8">
            <a:extLst>
              <a:ext uri="{FF2B5EF4-FFF2-40B4-BE49-F238E27FC236}">
                <a16:creationId xmlns:a16="http://schemas.microsoft.com/office/drawing/2014/main" id="{0904C7AF-1D52-43D4-AA91-6517173892BF}"/>
              </a:ext>
            </a:extLst>
          </p:cNvPr>
          <p:cNvSpPr>
            <a:spLocks noGrp="1"/>
          </p:cNvSpPr>
          <p:nvPr>
            <p:ph type="pic" sz="quarter" idx="21" hasCustomPrompt="1"/>
          </p:nvPr>
        </p:nvSpPr>
        <p:spPr>
          <a:xfrm>
            <a:off x="2510674"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7" name="Picture Placeholder 8">
            <a:extLst>
              <a:ext uri="{FF2B5EF4-FFF2-40B4-BE49-F238E27FC236}">
                <a16:creationId xmlns:a16="http://schemas.microsoft.com/office/drawing/2014/main" id="{17C69FF0-197B-4869-85CD-B16E044D58BC}"/>
              </a:ext>
            </a:extLst>
          </p:cNvPr>
          <p:cNvSpPr>
            <a:spLocks noGrp="1"/>
          </p:cNvSpPr>
          <p:nvPr>
            <p:ph type="pic" sz="quarter" idx="22" hasCustomPrompt="1"/>
          </p:nvPr>
        </p:nvSpPr>
        <p:spPr>
          <a:xfrm>
            <a:off x="4928751"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
        <p:nvSpPr>
          <p:cNvPr id="49" name="Picture Placeholder 8">
            <a:extLst>
              <a:ext uri="{FF2B5EF4-FFF2-40B4-BE49-F238E27FC236}">
                <a16:creationId xmlns:a16="http://schemas.microsoft.com/office/drawing/2014/main" id="{A9A2E652-BE71-48F6-ACE3-B6F152A0C265}"/>
              </a:ext>
            </a:extLst>
          </p:cNvPr>
          <p:cNvSpPr>
            <a:spLocks noGrp="1"/>
          </p:cNvSpPr>
          <p:nvPr>
            <p:ph type="pic" sz="quarter" idx="24" hasCustomPrompt="1"/>
          </p:nvPr>
        </p:nvSpPr>
        <p:spPr>
          <a:xfrm>
            <a:off x="9764905" y="4612391"/>
            <a:ext cx="2295144" cy="2139696"/>
          </a:xfrm>
          <a:prstGeom prst="rect">
            <a:avLst/>
          </a:prstGeom>
          <a:pattFill prst="wdDnDiag">
            <a:fgClr>
              <a:schemeClr val="tx1">
                <a:lumMod val="25000"/>
                <a:lumOff val="75000"/>
              </a:schemeClr>
            </a:fgClr>
            <a:bgClr>
              <a:schemeClr val="bg1"/>
            </a:bgClr>
          </a:pattFill>
          <a:ln>
            <a:noFill/>
          </a:ln>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3694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age with Image 4">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4F4CA74-FF97-442F-BAA1-F965D0122B0D}"/>
              </a:ext>
            </a:extLst>
          </p:cNvPr>
          <p:cNvSpPr>
            <a:spLocks noGrp="1"/>
          </p:cNvSpPr>
          <p:nvPr>
            <p:ph type="pic" sz="quarter" idx="11" hasCustomPrompt="1"/>
          </p:nvPr>
        </p:nvSpPr>
        <p:spPr>
          <a:xfrm>
            <a:off x="1066800" y="1280160"/>
            <a:ext cx="10080000" cy="4339140"/>
          </a:xfrm>
          <a:prstGeom prst="roundRect">
            <a:avLst>
              <a:gd name="adj" fmla="val 4256"/>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762922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 Slideshow 1">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4172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222248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2334227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49255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30197830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Slideshow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1010412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4615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223707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3346717"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13179262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Slideshow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21277845"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10127566"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22713"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2254272"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1755339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Slideshow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2B9569-A117-474D-B0B5-E54FA4A8A5E2}"/>
              </a:ext>
            </a:extLst>
          </p:cNvPr>
          <p:cNvSpPr>
            <a:spLocks noGrp="1"/>
          </p:cNvSpPr>
          <p:nvPr>
            <p:ph type="pic" sz="quarter" idx="10" hasCustomPrompt="1"/>
          </p:nvPr>
        </p:nvSpPr>
        <p:spPr>
          <a:xfrm>
            <a:off x="-32425069"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1</a:t>
            </a:r>
          </a:p>
        </p:txBody>
      </p:sp>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4" name="Picture Placeholder 4">
            <a:extLst>
              <a:ext uri="{FF2B5EF4-FFF2-40B4-BE49-F238E27FC236}">
                <a16:creationId xmlns:a16="http://schemas.microsoft.com/office/drawing/2014/main" id="{A2067C6C-2076-4AD2-A525-049E26929611}"/>
              </a:ext>
            </a:extLst>
          </p:cNvPr>
          <p:cNvSpPr>
            <a:spLocks noGrp="1"/>
          </p:cNvSpPr>
          <p:nvPr>
            <p:ph type="pic" sz="quarter" idx="11" hasCustomPrompt="1"/>
          </p:nvPr>
        </p:nvSpPr>
        <p:spPr>
          <a:xfrm>
            <a:off x="-21274790"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2</a:t>
            </a:r>
          </a:p>
        </p:txBody>
      </p:sp>
      <p:sp>
        <p:nvSpPr>
          <p:cNvPr id="16" name="Picture Placeholder 4">
            <a:extLst>
              <a:ext uri="{FF2B5EF4-FFF2-40B4-BE49-F238E27FC236}">
                <a16:creationId xmlns:a16="http://schemas.microsoft.com/office/drawing/2014/main" id="{2B707FA2-AD19-454E-8ACA-EF536892BC8C}"/>
              </a:ext>
            </a:extLst>
          </p:cNvPr>
          <p:cNvSpPr>
            <a:spLocks noGrp="1"/>
          </p:cNvSpPr>
          <p:nvPr>
            <p:ph type="pic" sz="quarter" idx="12" hasCustomPrompt="1"/>
          </p:nvPr>
        </p:nvSpPr>
        <p:spPr>
          <a:xfrm>
            <a:off x="-10124511"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3</a:t>
            </a:r>
          </a:p>
        </p:txBody>
      </p:sp>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025768" y="1557689"/>
            <a:ext cx="10104120" cy="406908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Image 4</a:t>
            </a:r>
          </a:p>
        </p:txBody>
      </p:sp>
    </p:spTree>
    <p:extLst>
      <p:ext uri="{BB962C8B-B14F-4D97-AF65-F5344CB8AC3E}">
        <p14:creationId xmlns:p14="http://schemas.microsoft.com/office/powerpoint/2010/main" val="40533757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Slideshow with Text">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112915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Slideshow with Text 2-01">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5984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23904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2418238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35974336"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5143377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Slideshow with Text 2-02">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11178949"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6130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240495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24196901"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887083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Slideshow with Text 2-03">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22985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111934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59848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123904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3648353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Slideshow with Text 2-04">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EB5E6BAD-358A-4A58-8757-291459B2B6B0}"/>
              </a:ext>
            </a:extLst>
          </p:cNvPr>
          <p:cNvSpPr>
            <a:spLocks noGrp="1"/>
          </p:cNvSpPr>
          <p:nvPr>
            <p:ph type="pic" sz="quarter" idx="13" hasCustomPrompt="1"/>
          </p:nvPr>
        </p:nvSpPr>
        <p:spPr>
          <a:xfrm>
            <a:off x="-347583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01</a:t>
            </a:r>
          </a:p>
        </p:txBody>
      </p:sp>
      <p:sp>
        <p:nvSpPr>
          <p:cNvPr id="3" name="Picture Placeholder 4">
            <a:extLst>
              <a:ext uri="{FF2B5EF4-FFF2-40B4-BE49-F238E27FC236}">
                <a16:creationId xmlns:a16="http://schemas.microsoft.com/office/drawing/2014/main" id="{3558AEBE-D212-48E4-8CE4-DAB66A297D56}"/>
              </a:ext>
            </a:extLst>
          </p:cNvPr>
          <p:cNvSpPr>
            <a:spLocks noGrp="1"/>
          </p:cNvSpPr>
          <p:nvPr>
            <p:ph type="pic" sz="quarter" idx="14" hasCustomPrompt="1"/>
          </p:nvPr>
        </p:nvSpPr>
        <p:spPr>
          <a:xfrm>
            <a:off x="-2296636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02</a:t>
            </a:r>
          </a:p>
        </p:txBody>
      </p:sp>
      <p:sp>
        <p:nvSpPr>
          <p:cNvPr id="4" name="Picture Placeholder 4">
            <a:extLst>
              <a:ext uri="{FF2B5EF4-FFF2-40B4-BE49-F238E27FC236}">
                <a16:creationId xmlns:a16="http://schemas.microsoft.com/office/drawing/2014/main" id="{81DCADFE-6503-42DF-9F50-4150B0B83417}"/>
              </a:ext>
            </a:extLst>
          </p:cNvPr>
          <p:cNvSpPr>
            <a:spLocks noGrp="1"/>
          </p:cNvSpPr>
          <p:nvPr>
            <p:ph type="pic" sz="quarter" idx="15" hasCustomPrompt="1"/>
          </p:nvPr>
        </p:nvSpPr>
        <p:spPr>
          <a:xfrm>
            <a:off x="-11174413"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03</a:t>
            </a:r>
          </a:p>
        </p:txBody>
      </p:sp>
      <p:sp>
        <p:nvSpPr>
          <p:cNvPr id="5" name="Picture Placeholder 4">
            <a:extLst>
              <a:ext uri="{FF2B5EF4-FFF2-40B4-BE49-F238E27FC236}">
                <a16:creationId xmlns:a16="http://schemas.microsoft.com/office/drawing/2014/main" id="{C4AD1A6E-2613-4813-BD66-196F8E1C871E}"/>
              </a:ext>
            </a:extLst>
          </p:cNvPr>
          <p:cNvSpPr>
            <a:spLocks noGrp="1"/>
          </p:cNvSpPr>
          <p:nvPr>
            <p:ph type="pic" sz="quarter" idx="16" hasCustomPrompt="1"/>
          </p:nvPr>
        </p:nvSpPr>
        <p:spPr>
          <a:xfrm>
            <a:off x="617537" y="667092"/>
            <a:ext cx="10995025" cy="4209708"/>
          </a:xfrm>
          <a:prstGeom prst="roundRect">
            <a:avLst>
              <a:gd name="adj" fmla="val 2205"/>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algn="ctr">
              <a:buNone/>
              <a:defRPr/>
            </a:lvl1pPr>
          </a:lstStyle>
          <a:p>
            <a:r>
              <a:rPr lang="en-US" dirty="0"/>
              <a:t>Image 04</a:t>
            </a:r>
          </a:p>
        </p:txBody>
      </p:sp>
    </p:spTree>
    <p:extLst>
      <p:ext uri="{BB962C8B-B14F-4D97-AF65-F5344CB8AC3E}">
        <p14:creationId xmlns:p14="http://schemas.microsoft.com/office/powerpoint/2010/main" val="16112246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mage Slideshow with Text 3">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A88AF14F-B91A-4525-9FC3-906CA55DF46B}"/>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428536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age with Images">
    <p:spTree>
      <p:nvGrpSpPr>
        <p:cNvPr id="1" name=""/>
        <p:cNvGrpSpPr/>
        <p:nvPr/>
      </p:nvGrpSpPr>
      <p:grpSpPr>
        <a:xfrm>
          <a:off x="0" y="0"/>
          <a:ext cx="0" cy="0"/>
          <a:chOff x="0" y="0"/>
          <a:chExt cx="0" cy="0"/>
        </a:xfrm>
      </p:grpSpPr>
      <p:sp>
        <p:nvSpPr>
          <p:cNvPr id="16" name="Picture Placeholder 14">
            <a:extLst>
              <a:ext uri="{FF2B5EF4-FFF2-40B4-BE49-F238E27FC236}">
                <a16:creationId xmlns:a16="http://schemas.microsoft.com/office/drawing/2014/main" id="{09E1089C-DA26-4567-80E3-FC02DE8DC887}"/>
              </a:ext>
            </a:extLst>
          </p:cNvPr>
          <p:cNvSpPr>
            <a:spLocks noGrp="1"/>
          </p:cNvSpPr>
          <p:nvPr>
            <p:ph type="pic" sz="quarter" idx="11" hasCustomPrompt="1"/>
          </p:nvPr>
        </p:nvSpPr>
        <p:spPr>
          <a:xfrm>
            <a:off x="8199164" y="1038253"/>
            <a:ext cx="1581444" cy="1650542"/>
          </a:xfrm>
          <a:prstGeom prst="ellipse">
            <a:avLst/>
          </a:prstGeom>
          <a:pattFill prst="wdDnDiag">
            <a:fgClr>
              <a:schemeClr val="tx1">
                <a:lumMod val="25000"/>
                <a:lumOff val="75000"/>
              </a:schemeClr>
            </a:fgClr>
            <a:bgClr>
              <a:schemeClr val="bg1"/>
            </a:bgClr>
          </a:pattFill>
        </p:spPr>
        <p:txBody>
          <a:bodyPr anchor="ctr"/>
          <a:lstStyle>
            <a:lvl1pPr algn="ctr">
              <a:buNone/>
              <a:defRPr lang="en-US" sz="1000" dirty="0"/>
            </a:lvl1pPr>
          </a:lstStyle>
          <a:p>
            <a:r>
              <a:rPr lang="en-US" dirty="0"/>
              <a:t>Insert your image here</a:t>
            </a:r>
          </a:p>
        </p:txBody>
      </p:sp>
      <p:sp>
        <p:nvSpPr>
          <p:cNvPr id="18" name="Picture Placeholder 14">
            <a:extLst>
              <a:ext uri="{FF2B5EF4-FFF2-40B4-BE49-F238E27FC236}">
                <a16:creationId xmlns:a16="http://schemas.microsoft.com/office/drawing/2014/main" id="{D308920F-1571-4BFA-8936-87C3E7108F3A}"/>
              </a:ext>
            </a:extLst>
          </p:cNvPr>
          <p:cNvSpPr>
            <a:spLocks noGrp="1"/>
          </p:cNvSpPr>
          <p:nvPr>
            <p:ph type="pic" sz="quarter" idx="13" hasCustomPrompt="1"/>
          </p:nvPr>
        </p:nvSpPr>
        <p:spPr>
          <a:xfrm>
            <a:off x="8750438" y="3084471"/>
            <a:ext cx="4127410" cy="4127002"/>
          </a:xfrm>
          <a:prstGeom prst="ellipse">
            <a:avLst/>
          </a:prstGeom>
          <a:pattFill prst="wdDnDiag">
            <a:fgClr>
              <a:schemeClr val="tx1">
                <a:lumMod val="25000"/>
                <a:lumOff val="75000"/>
              </a:schemeClr>
            </a:fgClr>
            <a:bgClr>
              <a:schemeClr val="bg1"/>
            </a:bgClr>
          </a:pattFill>
          <a:effectLst>
            <a:softEdge rad="127000"/>
          </a:effectLst>
        </p:spPr>
        <p:txBody>
          <a:bodyPr anchor="ctr"/>
          <a:lstStyle>
            <a:lvl1pPr algn="ctr">
              <a:buNone/>
              <a:defRPr lang="en-US" sz="1400" dirty="0"/>
            </a:lvl1pPr>
          </a:lstStyle>
          <a:p>
            <a:r>
              <a:rPr lang="en-US" dirty="0"/>
              <a:t>Insert your image here</a:t>
            </a:r>
          </a:p>
        </p:txBody>
      </p:sp>
      <p:sp>
        <p:nvSpPr>
          <p:cNvPr id="20" name="Picture Placeholder 14">
            <a:extLst>
              <a:ext uri="{FF2B5EF4-FFF2-40B4-BE49-F238E27FC236}">
                <a16:creationId xmlns:a16="http://schemas.microsoft.com/office/drawing/2014/main" id="{34212EE7-C5F0-498F-BF8A-EB115A480E7E}"/>
              </a:ext>
            </a:extLst>
          </p:cNvPr>
          <p:cNvSpPr>
            <a:spLocks noGrp="1"/>
          </p:cNvSpPr>
          <p:nvPr>
            <p:ph type="pic" sz="quarter" idx="15"/>
          </p:nvPr>
        </p:nvSpPr>
        <p:spPr>
          <a:xfrm>
            <a:off x="4587240" y="5266481"/>
            <a:ext cx="3017520" cy="30175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endParaRPr lang="en-US" dirty="0"/>
          </a:p>
        </p:txBody>
      </p:sp>
      <p:sp>
        <p:nvSpPr>
          <p:cNvPr id="19" name="Picture Placeholder 14">
            <a:extLst>
              <a:ext uri="{FF2B5EF4-FFF2-40B4-BE49-F238E27FC236}">
                <a16:creationId xmlns:a16="http://schemas.microsoft.com/office/drawing/2014/main" id="{2576C70C-F0B4-4643-9156-5D60A30A9FF5}"/>
              </a:ext>
            </a:extLst>
          </p:cNvPr>
          <p:cNvSpPr>
            <a:spLocks noGrp="1"/>
          </p:cNvSpPr>
          <p:nvPr>
            <p:ph type="pic" sz="quarter" idx="14" hasCustomPrompt="1"/>
          </p:nvPr>
        </p:nvSpPr>
        <p:spPr>
          <a:xfrm>
            <a:off x="3698587" y="4572001"/>
            <a:ext cx="798488" cy="833376"/>
          </a:xfrm>
          <a:prstGeom prst="ellipse">
            <a:avLst/>
          </a:prstGeom>
          <a:pattFill prst="wdDnDiag">
            <a:fgClr>
              <a:schemeClr val="tx1">
                <a:lumMod val="25000"/>
                <a:lumOff val="75000"/>
              </a:schemeClr>
            </a:fgClr>
            <a:bgClr>
              <a:schemeClr val="bg1"/>
            </a:bgClr>
          </a:pattFill>
          <a:effectLst>
            <a:softEdge rad="12700"/>
          </a:effectLst>
        </p:spPr>
        <p:txBody>
          <a:bodyPr anchor="ctr"/>
          <a:lstStyle>
            <a:lvl1pPr algn="ctr">
              <a:buNone/>
              <a:defRPr lang="en-US" sz="800" dirty="0"/>
            </a:lvl1pPr>
          </a:lstStyle>
          <a:p>
            <a:r>
              <a:rPr lang="en-US" dirty="0"/>
              <a:t>image</a:t>
            </a:r>
          </a:p>
        </p:txBody>
      </p:sp>
      <p:sp>
        <p:nvSpPr>
          <p:cNvPr id="15" name="Picture Placeholder 14">
            <a:extLst>
              <a:ext uri="{FF2B5EF4-FFF2-40B4-BE49-F238E27FC236}">
                <a16:creationId xmlns:a16="http://schemas.microsoft.com/office/drawing/2014/main" id="{FDF1C4E8-111B-43EC-9F80-56359575A31D}"/>
              </a:ext>
            </a:extLst>
          </p:cNvPr>
          <p:cNvSpPr>
            <a:spLocks noGrp="1"/>
          </p:cNvSpPr>
          <p:nvPr>
            <p:ph type="pic" sz="quarter" idx="10" hasCustomPrompt="1"/>
          </p:nvPr>
        </p:nvSpPr>
        <p:spPr>
          <a:xfrm>
            <a:off x="2307503" y="132178"/>
            <a:ext cx="2468446" cy="246888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900" dirty="0"/>
            </a:lvl1pPr>
          </a:lstStyle>
          <a:p>
            <a:r>
              <a:rPr lang="en-US" dirty="0"/>
              <a:t>Insert your image here</a:t>
            </a:r>
          </a:p>
        </p:txBody>
      </p:sp>
      <p:sp>
        <p:nvSpPr>
          <p:cNvPr id="17" name="Picture Placeholder 14">
            <a:extLst>
              <a:ext uri="{FF2B5EF4-FFF2-40B4-BE49-F238E27FC236}">
                <a16:creationId xmlns:a16="http://schemas.microsoft.com/office/drawing/2014/main" id="{5AACFAFF-6652-4B72-9E5F-407C35BA97D8}"/>
              </a:ext>
            </a:extLst>
          </p:cNvPr>
          <p:cNvSpPr>
            <a:spLocks noGrp="1"/>
          </p:cNvSpPr>
          <p:nvPr>
            <p:ph type="pic" sz="quarter" idx="12" hasCustomPrompt="1"/>
          </p:nvPr>
        </p:nvSpPr>
        <p:spPr>
          <a:xfrm>
            <a:off x="571352" y="3136292"/>
            <a:ext cx="2011680" cy="2011680"/>
          </a:xfrm>
          <a:prstGeom prst="ellipse">
            <a:avLst/>
          </a:prstGeom>
          <a:pattFill prst="wdDnDiag">
            <a:fgClr>
              <a:schemeClr val="tx1">
                <a:lumMod val="25000"/>
                <a:lumOff val="75000"/>
              </a:schemeClr>
            </a:fgClr>
            <a:bgClr>
              <a:schemeClr val="bg1"/>
            </a:bgClr>
          </a:pattFill>
        </p:spPr>
        <p:txBody>
          <a:bodyPr anchor="ctr"/>
          <a:lstStyle>
            <a:lvl1pPr algn="ctr">
              <a:buNone/>
              <a:defRPr lang="en-US" sz="1400" dirty="0"/>
            </a:lvl1pPr>
          </a:lstStyle>
          <a:p>
            <a:r>
              <a:rPr lang="en-US" dirty="0"/>
              <a:t>Insert your image here</a:t>
            </a:r>
          </a:p>
        </p:txBody>
      </p:sp>
      <p:sp>
        <p:nvSpPr>
          <p:cNvPr id="21" name="Picture Placeholder 14">
            <a:extLst>
              <a:ext uri="{FF2B5EF4-FFF2-40B4-BE49-F238E27FC236}">
                <a16:creationId xmlns:a16="http://schemas.microsoft.com/office/drawing/2014/main" id="{9D6ED562-01CE-46BE-834B-7F5B1A54B282}"/>
              </a:ext>
            </a:extLst>
          </p:cNvPr>
          <p:cNvSpPr>
            <a:spLocks noGrp="1"/>
          </p:cNvSpPr>
          <p:nvPr>
            <p:ph type="pic" sz="quarter" idx="16" hasCustomPrompt="1"/>
          </p:nvPr>
        </p:nvSpPr>
        <p:spPr>
          <a:xfrm>
            <a:off x="6096000" y="1637001"/>
            <a:ext cx="641684" cy="669720"/>
          </a:xfrm>
          <a:prstGeom prst="ellipse">
            <a:avLst/>
          </a:prstGeom>
          <a:pattFill prst="wdDnDiag">
            <a:fgClr>
              <a:schemeClr val="tx1">
                <a:lumMod val="25000"/>
                <a:lumOff val="75000"/>
              </a:schemeClr>
            </a:fgClr>
            <a:bgClr>
              <a:schemeClr val="bg1"/>
            </a:bgClr>
          </a:pattFill>
          <a:effectLst>
            <a:softEdge rad="31750"/>
          </a:effectLst>
        </p:spPr>
        <p:txBody>
          <a:bodyPr anchor="ctr"/>
          <a:lstStyle>
            <a:lvl1pPr algn="ctr">
              <a:buNone/>
              <a:defRPr lang="en-US" sz="700" dirty="0"/>
            </a:lvl1pPr>
          </a:lstStyle>
          <a:p>
            <a:r>
              <a:rPr lang="en-US" dirty="0"/>
              <a:t>image</a:t>
            </a:r>
          </a:p>
        </p:txBody>
      </p:sp>
      <p:sp>
        <p:nvSpPr>
          <p:cNvPr id="22" name="Picture Placeholder 14">
            <a:extLst>
              <a:ext uri="{FF2B5EF4-FFF2-40B4-BE49-F238E27FC236}">
                <a16:creationId xmlns:a16="http://schemas.microsoft.com/office/drawing/2014/main" id="{BB382753-1A75-400D-BAD8-40ED8917F6C0}"/>
              </a:ext>
            </a:extLst>
          </p:cNvPr>
          <p:cNvSpPr>
            <a:spLocks noGrp="1"/>
          </p:cNvSpPr>
          <p:nvPr>
            <p:ph type="pic" sz="quarter" idx="17" hasCustomPrompt="1"/>
          </p:nvPr>
        </p:nvSpPr>
        <p:spPr>
          <a:xfrm>
            <a:off x="204339" y="1302141"/>
            <a:ext cx="641684" cy="669720"/>
          </a:xfrm>
          <a:prstGeom prst="ellipse">
            <a:avLst/>
          </a:prstGeom>
          <a:pattFill prst="wdDnDiag">
            <a:fgClr>
              <a:schemeClr val="tx1">
                <a:lumMod val="25000"/>
                <a:lumOff val="75000"/>
              </a:schemeClr>
            </a:fgClr>
            <a:bgClr>
              <a:schemeClr val="bg1"/>
            </a:bgClr>
          </a:pattFill>
          <a:effectLst>
            <a:softEdge rad="63500"/>
          </a:effectLst>
        </p:spPr>
        <p:txBody>
          <a:bodyPr anchor="ctr"/>
          <a:lstStyle>
            <a:lvl1pPr algn="ctr">
              <a:buNone/>
              <a:defRPr lang="en-US" sz="500" dirty="0"/>
            </a:lvl1pPr>
          </a:lstStyle>
          <a:p>
            <a:r>
              <a:rPr lang="en-US" dirty="0"/>
              <a:t>image</a:t>
            </a:r>
          </a:p>
        </p:txBody>
      </p:sp>
    </p:spTree>
    <p:extLst>
      <p:ext uri="{BB962C8B-B14F-4D97-AF65-F5344CB8AC3E}">
        <p14:creationId xmlns:p14="http://schemas.microsoft.com/office/powerpoint/2010/main" val="13486233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mage Slideshow with Text 4">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9872786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Slideshow with Text 5">
    <p:spTree>
      <p:nvGrpSpPr>
        <p:cNvPr id="1" name=""/>
        <p:cNvGrpSpPr/>
        <p:nvPr/>
      </p:nvGrpSpPr>
      <p:grpSpPr>
        <a:xfrm>
          <a:off x="0" y="0"/>
          <a:ext cx="0" cy="0"/>
          <a:chOff x="0" y="0"/>
          <a:chExt cx="0" cy="0"/>
        </a:xfrm>
      </p:grpSpPr>
      <p:sp>
        <p:nvSpPr>
          <p:cNvPr id="12" name="Picture Placeholder 4">
            <a:extLst>
              <a:ext uri="{FF2B5EF4-FFF2-40B4-BE49-F238E27FC236}">
                <a16:creationId xmlns:a16="http://schemas.microsoft.com/office/drawing/2014/main" id="{4EDE97FA-24EF-4505-A75D-F8E3A9B318CF}"/>
              </a:ext>
            </a:extLst>
          </p:cNvPr>
          <p:cNvSpPr>
            <a:spLocks noGrp="1"/>
          </p:cNvSpPr>
          <p:nvPr>
            <p:ph type="pic" sz="quarter" idx="13" hasCustomPrompt="1"/>
          </p:nvPr>
        </p:nvSpPr>
        <p:spPr>
          <a:xfrm>
            <a:off x="3175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175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98F88289-A19C-4F82-B174-9AE85DD98F56}"/>
              </a:ext>
            </a:extLst>
          </p:cNvPr>
          <p:cNvSpPr>
            <a:spLocks noGrp="1"/>
          </p:cNvSpPr>
          <p:nvPr>
            <p:ph type="pic" sz="quarter" idx="15" hasCustomPrompt="1"/>
          </p:nvPr>
        </p:nvSpPr>
        <p:spPr>
          <a:xfrm>
            <a:off x="3175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214254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Image Slideshow with Text 6">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05EB9E2-5CF6-4158-B487-46CB14AA02E2}"/>
              </a:ext>
            </a:extLst>
          </p:cNvPr>
          <p:cNvSpPr>
            <a:spLocks noGrp="1"/>
          </p:cNvSpPr>
          <p:nvPr>
            <p:ph type="pic" sz="quarter" idx="13" hasCustomPrompt="1"/>
          </p:nvPr>
        </p:nvSpPr>
        <p:spPr>
          <a:xfrm>
            <a:off x="6096000" y="2228741"/>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8F6E7D3E-059B-4787-9FBA-586D48F30264}"/>
              </a:ext>
            </a:extLst>
          </p:cNvPr>
          <p:cNvSpPr>
            <a:spLocks noGrp="1"/>
          </p:cNvSpPr>
          <p:nvPr>
            <p:ph type="pic" sz="quarter" idx="14" hasCustomPrompt="1"/>
          </p:nvPr>
        </p:nvSpPr>
        <p:spPr>
          <a:xfrm>
            <a:off x="6096000" y="-355600"/>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BD26D223-3850-4A37-AEC3-117112E8727E}"/>
              </a:ext>
            </a:extLst>
          </p:cNvPr>
          <p:cNvSpPr>
            <a:spLocks noGrp="1"/>
          </p:cNvSpPr>
          <p:nvPr>
            <p:ph type="pic" sz="quarter" idx="15" hasCustomPrompt="1"/>
          </p:nvPr>
        </p:nvSpPr>
        <p:spPr>
          <a:xfrm>
            <a:off x="6096000" y="4813082"/>
            <a:ext cx="5778500" cy="2400518"/>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1465200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Slideshow with Text 6-1">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0" y="0"/>
            <a:ext cx="6096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4800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Slideshow with Text 7">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333375"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6210302"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6210302"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59449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Slideshow with Text 8">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18330A84-2390-4B88-B6C7-FCD557ADE34B}"/>
              </a:ext>
            </a:extLst>
          </p:cNvPr>
          <p:cNvSpPr>
            <a:spLocks noGrp="1"/>
          </p:cNvSpPr>
          <p:nvPr>
            <p:ph type="pic" sz="quarter" idx="14" hasCustomPrompt="1"/>
          </p:nvPr>
        </p:nvSpPr>
        <p:spPr>
          <a:xfrm>
            <a:off x="6210302" y="409575"/>
            <a:ext cx="5648325" cy="6038850"/>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6" name="Picture Placeholder 4">
            <a:extLst>
              <a:ext uri="{FF2B5EF4-FFF2-40B4-BE49-F238E27FC236}">
                <a16:creationId xmlns:a16="http://schemas.microsoft.com/office/drawing/2014/main" id="{D77CDDAA-212F-480B-8DE4-B0982A29C059}"/>
              </a:ext>
            </a:extLst>
          </p:cNvPr>
          <p:cNvSpPr>
            <a:spLocks noGrp="1"/>
          </p:cNvSpPr>
          <p:nvPr>
            <p:ph type="pic" sz="quarter" idx="15" hasCustomPrompt="1"/>
          </p:nvPr>
        </p:nvSpPr>
        <p:spPr>
          <a:xfrm>
            <a:off x="333373" y="3532425"/>
            <a:ext cx="5648325" cy="2916000"/>
          </a:xfrm>
          <a:prstGeom prst="roundRect">
            <a:avLst>
              <a:gd name="adj" fmla="val 196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55CEAB55-315E-41F4-A3C0-2B251E41474F}"/>
              </a:ext>
            </a:extLst>
          </p:cNvPr>
          <p:cNvSpPr>
            <a:spLocks noGrp="1"/>
          </p:cNvSpPr>
          <p:nvPr>
            <p:ph type="pic" sz="quarter" idx="16" hasCustomPrompt="1"/>
          </p:nvPr>
        </p:nvSpPr>
        <p:spPr>
          <a:xfrm>
            <a:off x="333373" y="409575"/>
            <a:ext cx="564832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1630066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Slideshow with Text 9">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4" name="Picture Placeholder 4">
            <a:extLst>
              <a:ext uri="{FF2B5EF4-FFF2-40B4-BE49-F238E27FC236}">
                <a16:creationId xmlns:a16="http://schemas.microsoft.com/office/drawing/2014/main" id="{37E0A86C-F249-4079-BA4A-6A16C65C66EB}"/>
              </a:ext>
            </a:extLst>
          </p:cNvPr>
          <p:cNvSpPr>
            <a:spLocks noGrp="1"/>
          </p:cNvSpPr>
          <p:nvPr>
            <p:ph type="pic" sz="quarter" idx="21" hasCustomPrompt="1"/>
          </p:nvPr>
        </p:nvSpPr>
        <p:spPr>
          <a:xfrm>
            <a:off x="2444835" y="378098"/>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890319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Slideshow with Text 10">
    <p:spTree>
      <p:nvGrpSpPr>
        <p:cNvPr id="1" name=""/>
        <p:cNvGrpSpPr/>
        <p:nvPr/>
      </p:nvGrpSpPr>
      <p:grpSpPr>
        <a:xfrm>
          <a:off x="0" y="0"/>
          <a:ext cx="0" cy="0"/>
          <a:chOff x="0" y="0"/>
          <a:chExt cx="0" cy="0"/>
        </a:xfrm>
      </p:grpSpPr>
      <p:sp>
        <p:nvSpPr>
          <p:cNvPr id="18" name="Picture Placeholder 4">
            <a:extLst>
              <a:ext uri="{FF2B5EF4-FFF2-40B4-BE49-F238E27FC236}">
                <a16:creationId xmlns:a16="http://schemas.microsoft.com/office/drawing/2014/main" id="{ADA129B6-58F7-4F90-B91C-3A29E154E6F3}"/>
              </a:ext>
            </a:extLst>
          </p:cNvPr>
          <p:cNvSpPr>
            <a:spLocks noGrp="1"/>
          </p:cNvSpPr>
          <p:nvPr>
            <p:ph type="pic" sz="quarter" idx="14" hasCustomPrompt="1"/>
          </p:nvPr>
        </p:nvSpPr>
        <p:spPr>
          <a:xfrm>
            <a:off x="7908375" y="378099"/>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3" y="378098"/>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1" name="Picture Placeholder 4">
            <a:extLst>
              <a:ext uri="{FF2B5EF4-FFF2-40B4-BE49-F238E27FC236}">
                <a16:creationId xmlns:a16="http://schemas.microsoft.com/office/drawing/2014/main" id="{3483627F-CBB7-4C69-AFF5-8FCD06E6CB72}"/>
              </a:ext>
            </a:extLst>
          </p:cNvPr>
          <p:cNvSpPr>
            <a:spLocks noGrp="1"/>
          </p:cNvSpPr>
          <p:nvPr>
            <p:ph type="pic" sz="quarter" idx="18" hasCustomPrompt="1"/>
          </p:nvPr>
        </p:nvSpPr>
        <p:spPr>
          <a:xfrm>
            <a:off x="9994900" y="3563903"/>
            <a:ext cx="1863727"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2" name="Picture Placeholder 4">
            <a:extLst>
              <a:ext uri="{FF2B5EF4-FFF2-40B4-BE49-F238E27FC236}">
                <a16:creationId xmlns:a16="http://schemas.microsoft.com/office/drawing/2014/main" id="{CA04A8EC-C497-4587-B6E0-B88DE6C6B94C}"/>
              </a:ext>
            </a:extLst>
          </p:cNvPr>
          <p:cNvSpPr>
            <a:spLocks noGrp="1"/>
          </p:cNvSpPr>
          <p:nvPr>
            <p:ph type="pic" sz="quarter" idx="19" hasCustomPrompt="1"/>
          </p:nvPr>
        </p:nvSpPr>
        <p:spPr>
          <a:xfrm>
            <a:off x="2444835" y="378096"/>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3" name="Picture Placeholder 4">
            <a:extLst>
              <a:ext uri="{FF2B5EF4-FFF2-40B4-BE49-F238E27FC236}">
                <a16:creationId xmlns:a16="http://schemas.microsoft.com/office/drawing/2014/main" id="{16F513AA-67BB-46F1-A3CA-E75CB95EB7E4}"/>
              </a:ext>
            </a:extLst>
          </p:cNvPr>
          <p:cNvSpPr>
            <a:spLocks noGrp="1"/>
          </p:cNvSpPr>
          <p:nvPr>
            <p:ph type="pic" sz="quarter" idx="20" hasCustomPrompt="1"/>
          </p:nvPr>
        </p:nvSpPr>
        <p:spPr>
          <a:xfrm>
            <a:off x="364130" y="3563904"/>
            <a:ext cx="3950252" cy="2915999"/>
          </a:xfrm>
          <a:prstGeom prst="roundRect">
            <a:avLst>
              <a:gd name="adj" fmla="val 74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7" name="Picture Placeholder 4">
            <a:extLst>
              <a:ext uri="{FF2B5EF4-FFF2-40B4-BE49-F238E27FC236}">
                <a16:creationId xmlns:a16="http://schemas.microsoft.com/office/drawing/2014/main" id="{936F30A5-5A84-4E00-8FE3-7050D9A09530}"/>
              </a:ext>
            </a:extLst>
          </p:cNvPr>
          <p:cNvSpPr>
            <a:spLocks noGrp="1"/>
          </p:cNvSpPr>
          <p:nvPr>
            <p:ph type="pic" sz="quarter" idx="21" hasCustomPrompt="1"/>
          </p:nvPr>
        </p:nvSpPr>
        <p:spPr>
          <a:xfrm>
            <a:off x="4546738" y="3563903"/>
            <a:ext cx="5215805" cy="2916000"/>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2447456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Image Slideshow with Text 11">
    <p:spTree>
      <p:nvGrpSpPr>
        <p:cNvPr id="1" name=""/>
        <p:cNvGrpSpPr/>
        <p:nvPr/>
      </p:nvGrpSpPr>
      <p:grpSpPr>
        <a:xfrm>
          <a:off x="0" y="0"/>
          <a:ext cx="0" cy="0"/>
          <a:chOff x="0" y="0"/>
          <a:chExt cx="0" cy="0"/>
        </a:xfrm>
      </p:grpSpPr>
      <p:sp>
        <p:nvSpPr>
          <p:cNvPr id="19" name="Picture Placeholder 4">
            <a:extLst>
              <a:ext uri="{FF2B5EF4-FFF2-40B4-BE49-F238E27FC236}">
                <a16:creationId xmlns:a16="http://schemas.microsoft.com/office/drawing/2014/main" id="{B92C128F-9754-4544-8217-D1872671FC88}"/>
              </a:ext>
            </a:extLst>
          </p:cNvPr>
          <p:cNvSpPr>
            <a:spLocks noGrp="1"/>
          </p:cNvSpPr>
          <p:nvPr>
            <p:ph type="pic" sz="quarter" idx="16" hasCustomPrompt="1"/>
          </p:nvPr>
        </p:nvSpPr>
        <p:spPr>
          <a:xfrm>
            <a:off x="333372" y="304803"/>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2" name="Picture Placeholder 4">
            <a:extLst>
              <a:ext uri="{FF2B5EF4-FFF2-40B4-BE49-F238E27FC236}">
                <a16:creationId xmlns:a16="http://schemas.microsoft.com/office/drawing/2014/main" id="{6683D6DE-1CC4-4BCE-A91B-FA3E6CDC8603}"/>
              </a:ext>
            </a:extLst>
          </p:cNvPr>
          <p:cNvSpPr>
            <a:spLocks noGrp="1"/>
          </p:cNvSpPr>
          <p:nvPr>
            <p:ph type="pic" sz="quarter" idx="17" hasCustomPrompt="1"/>
          </p:nvPr>
        </p:nvSpPr>
        <p:spPr>
          <a:xfrm>
            <a:off x="2674142" y="304802"/>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3" name="Picture Placeholder 4">
            <a:extLst>
              <a:ext uri="{FF2B5EF4-FFF2-40B4-BE49-F238E27FC236}">
                <a16:creationId xmlns:a16="http://schemas.microsoft.com/office/drawing/2014/main" id="{B9C93911-5945-424A-A236-499D0A7F8769}"/>
              </a:ext>
            </a:extLst>
          </p:cNvPr>
          <p:cNvSpPr>
            <a:spLocks noGrp="1"/>
          </p:cNvSpPr>
          <p:nvPr>
            <p:ph type="pic" sz="quarter" idx="18" hasCustomPrompt="1"/>
          </p:nvPr>
        </p:nvSpPr>
        <p:spPr>
          <a:xfrm>
            <a:off x="5014912" y="304801"/>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007ED3E2-B617-4B93-AFCA-615DD62481BC}"/>
              </a:ext>
            </a:extLst>
          </p:cNvPr>
          <p:cNvSpPr>
            <a:spLocks noGrp="1"/>
          </p:cNvSpPr>
          <p:nvPr>
            <p:ph type="pic" sz="quarter" idx="19" hasCustomPrompt="1"/>
          </p:nvPr>
        </p:nvSpPr>
        <p:spPr>
          <a:xfrm>
            <a:off x="7355682" y="304800"/>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286C5337-2AD2-4126-92B4-2029550A6826}"/>
              </a:ext>
            </a:extLst>
          </p:cNvPr>
          <p:cNvSpPr>
            <a:spLocks noGrp="1"/>
          </p:cNvSpPr>
          <p:nvPr>
            <p:ph type="pic" sz="quarter" idx="20" hasCustomPrompt="1"/>
          </p:nvPr>
        </p:nvSpPr>
        <p:spPr>
          <a:xfrm>
            <a:off x="9696451" y="304799"/>
            <a:ext cx="2162177" cy="6248394"/>
          </a:xfrm>
          <a:prstGeom prst="roundRect">
            <a:avLst>
              <a:gd name="adj" fmla="val 2621"/>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22578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mage with tex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38799"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5" name="Picture Placeholder 4">
            <a:extLst>
              <a:ext uri="{FF2B5EF4-FFF2-40B4-BE49-F238E27FC236}">
                <a16:creationId xmlns:a16="http://schemas.microsoft.com/office/drawing/2014/main" id="{145A55DB-EAA4-447D-8CE0-01125CDB109A}"/>
              </a:ext>
            </a:extLst>
          </p:cNvPr>
          <p:cNvSpPr>
            <a:spLocks noGrp="1"/>
          </p:cNvSpPr>
          <p:nvPr>
            <p:ph type="pic" sz="quarter" idx="15" hasCustomPrompt="1"/>
          </p:nvPr>
        </p:nvSpPr>
        <p:spPr>
          <a:xfrm>
            <a:off x="538799"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096000" y="1706943"/>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C6886552-59AC-49A7-AD60-6518E1139843}"/>
              </a:ext>
            </a:extLst>
          </p:cNvPr>
          <p:cNvSpPr>
            <a:spLocks noGrp="1"/>
          </p:cNvSpPr>
          <p:nvPr>
            <p:ph type="pic" sz="quarter" idx="17" hasCustomPrompt="1"/>
          </p:nvPr>
        </p:nvSpPr>
        <p:spPr>
          <a:xfrm>
            <a:off x="6096000" y="4141945"/>
            <a:ext cx="2522535" cy="2159994"/>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3933238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P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2861023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age with text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566056"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4" name="Picture Placeholder 4">
            <a:extLst>
              <a:ext uri="{FF2B5EF4-FFF2-40B4-BE49-F238E27FC236}">
                <a16:creationId xmlns:a16="http://schemas.microsoft.com/office/drawing/2014/main" id="{8A93B2D8-9D17-4C2C-A9E9-C393828534B4}"/>
              </a:ext>
            </a:extLst>
          </p:cNvPr>
          <p:cNvSpPr>
            <a:spLocks noGrp="1"/>
          </p:cNvSpPr>
          <p:nvPr>
            <p:ph type="pic" sz="quarter" idx="15" hasCustomPrompt="1"/>
          </p:nvPr>
        </p:nvSpPr>
        <p:spPr>
          <a:xfrm>
            <a:off x="3384575"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5" name="Picture Placeholder 4">
            <a:extLst>
              <a:ext uri="{FF2B5EF4-FFF2-40B4-BE49-F238E27FC236}">
                <a16:creationId xmlns:a16="http://schemas.microsoft.com/office/drawing/2014/main" id="{89C6514A-243B-4849-87AC-D238495CDE6D}"/>
              </a:ext>
            </a:extLst>
          </p:cNvPr>
          <p:cNvSpPr>
            <a:spLocks noGrp="1"/>
          </p:cNvSpPr>
          <p:nvPr>
            <p:ph type="pic" sz="quarter" idx="16" hasCustomPrompt="1"/>
          </p:nvPr>
        </p:nvSpPr>
        <p:spPr>
          <a:xfrm>
            <a:off x="6203094"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16" name="Picture Placeholder 4">
            <a:extLst>
              <a:ext uri="{FF2B5EF4-FFF2-40B4-BE49-F238E27FC236}">
                <a16:creationId xmlns:a16="http://schemas.microsoft.com/office/drawing/2014/main" id="{B812BE68-A0A8-4796-9AEC-7DBD4FBDF35D}"/>
              </a:ext>
            </a:extLst>
          </p:cNvPr>
          <p:cNvSpPr>
            <a:spLocks noGrp="1"/>
          </p:cNvSpPr>
          <p:nvPr>
            <p:ph type="pic" sz="quarter" idx="17" hasCustomPrompt="1"/>
          </p:nvPr>
        </p:nvSpPr>
        <p:spPr>
          <a:xfrm>
            <a:off x="9021613" y="1706943"/>
            <a:ext cx="2604336" cy="2261050"/>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723195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with text 3">
    <p:spTree>
      <p:nvGrpSpPr>
        <p:cNvPr id="1" name=""/>
        <p:cNvGrpSpPr/>
        <p:nvPr/>
      </p:nvGrpSpPr>
      <p:grpSpPr>
        <a:xfrm>
          <a:off x="0" y="0"/>
          <a:ext cx="0" cy="0"/>
          <a:chOff x="0" y="0"/>
          <a:chExt cx="0" cy="0"/>
        </a:xfrm>
      </p:grpSpPr>
      <p:sp>
        <p:nvSpPr>
          <p:cNvPr id="29" name="Picture Placeholder 4">
            <a:extLst>
              <a:ext uri="{FF2B5EF4-FFF2-40B4-BE49-F238E27FC236}">
                <a16:creationId xmlns:a16="http://schemas.microsoft.com/office/drawing/2014/main" id="{5C8B8EBC-E6F0-44CA-AC5F-44123E3947AB}"/>
              </a:ext>
            </a:extLst>
          </p:cNvPr>
          <p:cNvSpPr>
            <a:spLocks noGrp="1"/>
          </p:cNvSpPr>
          <p:nvPr userDrawn="1">
            <p:ph type="pic" sz="quarter" idx="14" hasCustomPrompt="1"/>
          </p:nvPr>
        </p:nvSpPr>
        <p:spPr>
          <a:xfrm>
            <a:off x="349250"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0" name="Picture Placeholder 4">
            <a:extLst>
              <a:ext uri="{FF2B5EF4-FFF2-40B4-BE49-F238E27FC236}">
                <a16:creationId xmlns:a16="http://schemas.microsoft.com/office/drawing/2014/main" id="{229D9F50-9F7A-4C48-A939-5C33CD598A56}"/>
              </a:ext>
            </a:extLst>
          </p:cNvPr>
          <p:cNvSpPr>
            <a:spLocks noGrp="1"/>
          </p:cNvSpPr>
          <p:nvPr userDrawn="1">
            <p:ph type="pic" sz="quarter" idx="15" hasCustomPrompt="1"/>
          </p:nvPr>
        </p:nvSpPr>
        <p:spPr>
          <a:xfrm>
            <a:off x="3271354"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1" name="Picture Placeholder 4">
            <a:extLst>
              <a:ext uri="{FF2B5EF4-FFF2-40B4-BE49-F238E27FC236}">
                <a16:creationId xmlns:a16="http://schemas.microsoft.com/office/drawing/2014/main" id="{498891EE-8C05-462F-A1DD-6236527EAE50}"/>
              </a:ext>
            </a:extLst>
          </p:cNvPr>
          <p:cNvSpPr>
            <a:spLocks noGrp="1"/>
          </p:cNvSpPr>
          <p:nvPr userDrawn="1">
            <p:ph type="pic" sz="quarter" idx="16" hasCustomPrompt="1"/>
          </p:nvPr>
        </p:nvSpPr>
        <p:spPr>
          <a:xfrm>
            <a:off x="6193458"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2" name="Picture Placeholder 4">
            <a:extLst>
              <a:ext uri="{FF2B5EF4-FFF2-40B4-BE49-F238E27FC236}">
                <a16:creationId xmlns:a16="http://schemas.microsoft.com/office/drawing/2014/main" id="{25D2DD94-5585-4F83-A2A6-3EE6128A1096}"/>
              </a:ext>
            </a:extLst>
          </p:cNvPr>
          <p:cNvSpPr>
            <a:spLocks noGrp="1"/>
          </p:cNvSpPr>
          <p:nvPr userDrawn="1">
            <p:ph type="pic" sz="quarter" idx="17" hasCustomPrompt="1"/>
          </p:nvPr>
        </p:nvSpPr>
        <p:spPr>
          <a:xfrm>
            <a:off x="9115562" y="371728"/>
            <a:ext cx="2727190" cy="23333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3" name="Picture Placeholder 4">
            <a:extLst>
              <a:ext uri="{FF2B5EF4-FFF2-40B4-BE49-F238E27FC236}">
                <a16:creationId xmlns:a16="http://schemas.microsoft.com/office/drawing/2014/main" id="{205EA35F-3CD6-456E-B2C0-DEE3A9718352}"/>
              </a:ext>
            </a:extLst>
          </p:cNvPr>
          <p:cNvSpPr>
            <a:spLocks noGrp="1"/>
          </p:cNvSpPr>
          <p:nvPr userDrawn="1">
            <p:ph type="pic" sz="quarter" idx="18" hasCustomPrompt="1"/>
          </p:nvPr>
        </p:nvSpPr>
        <p:spPr>
          <a:xfrm>
            <a:off x="349250"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4" name="Picture Placeholder 4">
            <a:extLst>
              <a:ext uri="{FF2B5EF4-FFF2-40B4-BE49-F238E27FC236}">
                <a16:creationId xmlns:a16="http://schemas.microsoft.com/office/drawing/2014/main" id="{21AF2A07-F7DD-44A0-9BE4-39E1DEE1B594}"/>
              </a:ext>
            </a:extLst>
          </p:cNvPr>
          <p:cNvSpPr>
            <a:spLocks noGrp="1"/>
          </p:cNvSpPr>
          <p:nvPr userDrawn="1">
            <p:ph type="pic" sz="quarter" idx="19" hasCustomPrompt="1"/>
          </p:nvPr>
        </p:nvSpPr>
        <p:spPr>
          <a:xfrm>
            <a:off x="3271354"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5" name="Picture Placeholder 4">
            <a:extLst>
              <a:ext uri="{FF2B5EF4-FFF2-40B4-BE49-F238E27FC236}">
                <a16:creationId xmlns:a16="http://schemas.microsoft.com/office/drawing/2014/main" id="{0E7A495A-9192-4E75-A741-3633EACEFE2E}"/>
              </a:ext>
            </a:extLst>
          </p:cNvPr>
          <p:cNvSpPr>
            <a:spLocks noGrp="1"/>
          </p:cNvSpPr>
          <p:nvPr userDrawn="1">
            <p:ph type="pic" sz="quarter" idx="20" hasCustomPrompt="1"/>
          </p:nvPr>
        </p:nvSpPr>
        <p:spPr>
          <a:xfrm>
            <a:off x="6193458"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36" name="Picture Placeholder 4">
            <a:extLst>
              <a:ext uri="{FF2B5EF4-FFF2-40B4-BE49-F238E27FC236}">
                <a16:creationId xmlns:a16="http://schemas.microsoft.com/office/drawing/2014/main" id="{306B4AE4-0D40-4FAD-B275-E852C2E80DD0}"/>
              </a:ext>
            </a:extLst>
          </p:cNvPr>
          <p:cNvSpPr>
            <a:spLocks noGrp="1"/>
          </p:cNvSpPr>
          <p:nvPr userDrawn="1">
            <p:ph type="pic" sz="quarter" idx="21" hasCustomPrompt="1"/>
          </p:nvPr>
        </p:nvSpPr>
        <p:spPr>
          <a:xfrm>
            <a:off x="9115562" y="3543300"/>
            <a:ext cx="2727190" cy="2346072"/>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810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with text 4">
    <p:spTree>
      <p:nvGrpSpPr>
        <p:cNvPr id="1" name=""/>
        <p:cNvGrpSpPr/>
        <p:nvPr/>
      </p:nvGrpSpPr>
      <p:grpSpPr>
        <a:xfrm>
          <a:off x="0" y="0"/>
          <a:ext cx="0" cy="0"/>
          <a:chOff x="0" y="0"/>
          <a:chExt cx="0" cy="0"/>
        </a:xfrm>
      </p:grpSpPr>
      <p:sp>
        <p:nvSpPr>
          <p:cNvPr id="26" name="Picture Placeholder 4">
            <a:extLst>
              <a:ext uri="{FF2B5EF4-FFF2-40B4-BE49-F238E27FC236}">
                <a16:creationId xmlns:a16="http://schemas.microsoft.com/office/drawing/2014/main" id="{E4125580-BDE8-4CB7-BB69-A184BD1B6465}"/>
              </a:ext>
            </a:extLst>
          </p:cNvPr>
          <p:cNvSpPr>
            <a:spLocks noGrp="1"/>
          </p:cNvSpPr>
          <p:nvPr>
            <p:ph type="pic" sz="quarter" idx="17" hasCustomPrompt="1"/>
          </p:nvPr>
        </p:nvSpPr>
        <p:spPr>
          <a:xfrm>
            <a:off x="3509903"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7" name="Picture Placeholder 4">
            <a:extLst>
              <a:ext uri="{FF2B5EF4-FFF2-40B4-BE49-F238E27FC236}">
                <a16:creationId xmlns:a16="http://schemas.microsoft.com/office/drawing/2014/main" id="{A209487F-65B1-4C87-9A4D-DB8277308680}"/>
              </a:ext>
            </a:extLst>
          </p:cNvPr>
          <p:cNvSpPr>
            <a:spLocks noGrp="1"/>
          </p:cNvSpPr>
          <p:nvPr>
            <p:ph type="pic" sz="quarter" idx="21" hasCustomPrompt="1"/>
          </p:nvPr>
        </p:nvSpPr>
        <p:spPr>
          <a:xfrm>
            <a:off x="7038591"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8" name="Picture Placeholder 4">
            <a:extLst>
              <a:ext uri="{FF2B5EF4-FFF2-40B4-BE49-F238E27FC236}">
                <a16:creationId xmlns:a16="http://schemas.microsoft.com/office/drawing/2014/main" id="{ACF22224-C498-47A2-AE6A-14ABE5078769}"/>
              </a:ext>
            </a:extLst>
          </p:cNvPr>
          <p:cNvSpPr>
            <a:spLocks noGrp="1"/>
          </p:cNvSpPr>
          <p:nvPr>
            <p:ph type="pic" sz="quarter" idx="22" hasCustomPrompt="1"/>
          </p:nvPr>
        </p:nvSpPr>
        <p:spPr>
          <a:xfrm>
            <a:off x="10567279" y="599421"/>
            <a:ext cx="3249442" cy="5733797"/>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3593747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with text 5">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20100" y="1706942"/>
            <a:ext cx="4860000" cy="2458657"/>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
        <p:nvSpPr>
          <p:cNvPr id="26" name="Picture Placeholder 4">
            <a:extLst>
              <a:ext uri="{FF2B5EF4-FFF2-40B4-BE49-F238E27FC236}">
                <a16:creationId xmlns:a16="http://schemas.microsoft.com/office/drawing/2014/main" id="{ABA1A6D5-D022-43E9-9E88-7ABB4751C674}"/>
              </a:ext>
            </a:extLst>
          </p:cNvPr>
          <p:cNvSpPr>
            <a:spLocks noGrp="1"/>
          </p:cNvSpPr>
          <p:nvPr>
            <p:ph type="pic" sz="quarter" idx="16" hasCustomPrompt="1"/>
          </p:nvPr>
        </p:nvSpPr>
        <p:spPr>
          <a:xfrm>
            <a:off x="6311900" y="1706943"/>
            <a:ext cx="4860000" cy="2458656"/>
          </a:xfrm>
          <a:prstGeom prst="roundRect">
            <a:avLst>
              <a:gd name="adj" fmla="val 3628"/>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2370140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with text 6">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F071F2C-7A73-45F5-A9A4-65C7C6F73B1A}"/>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12" name="Subtitle 2">
            <a:extLst>
              <a:ext uri="{FF2B5EF4-FFF2-40B4-BE49-F238E27FC236}">
                <a16:creationId xmlns:a16="http://schemas.microsoft.com/office/drawing/2014/main" id="{140C2DD2-CCDF-4E20-BAE0-355D6473E549}"/>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4" name="Picture Placeholder 4">
            <a:extLst>
              <a:ext uri="{FF2B5EF4-FFF2-40B4-BE49-F238E27FC236}">
                <a16:creationId xmlns:a16="http://schemas.microsoft.com/office/drawing/2014/main" id="{4B61E97F-62AB-4E43-BD2B-8F6382162768}"/>
              </a:ext>
            </a:extLst>
          </p:cNvPr>
          <p:cNvSpPr>
            <a:spLocks noGrp="1"/>
          </p:cNvSpPr>
          <p:nvPr>
            <p:ph type="pic" sz="quarter" idx="14" hasCustomPrompt="1"/>
          </p:nvPr>
        </p:nvSpPr>
        <p:spPr>
          <a:xfrm>
            <a:off x="1057274" y="2000251"/>
            <a:ext cx="5038725" cy="3600450"/>
          </a:xfrm>
          <a:prstGeom prst="roundRect">
            <a:avLst>
              <a:gd name="adj" fmla="val 0"/>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15190987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s 1">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49BA652E-8DCB-411C-BDCC-2A28B7A37C8C}"/>
              </a:ext>
            </a:extLst>
          </p:cNvPr>
          <p:cNvSpPr>
            <a:spLocks noGrp="1"/>
          </p:cNvSpPr>
          <p:nvPr>
            <p:ph type="pic" sz="quarter" idx="10" hasCustomPrompt="1"/>
          </p:nvPr>
        </p:nvSpPr>
        <p:spPr>
          <a:xfrm>
            <a:off x="1900177" y="1076325"/>
            <a:ext cx="4572000" cy="4572000"/>
          </a:xfrm>
          <a:prstGeom prst="ellipse">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5694223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Quotes 2">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612E3448-F2EF-451E-8014-86C006CB70CD}"/>
              </a:ext>
            </a:extLst>
          </p:cNvPr>
          <p:cNvSpPr>
            <a:spLocks noGrp="1"/>
          </p:cNvSpPr>
          <p:nvPr>
            <p:ph type="pic" sz="quarter" idx="10" hasCustomPrompt="1"/>
          </p:nvPr>
        </p:nvSpPr>
        <p:spPr>
          <a:xfrm>
            <a:off x="5482137" y="4343866"/>
            <a:ext cx="1216152" cy="1216152"/>
          </a:xfrm>
          <a:prstGeom prst="ellipse">
            <a:avLst/>
          </a:prstGeom>
          <a:pattFill prst="wdDnDiag">
            <a:fgClr>
              <a:schemeClr val="tx1">
                <a:lumMod val="25000"/>
                <a:lumOff val="75000"/>
              </a:schemeClr>
            </a:fgClr>
            <a:bgClr>
              <a:schemeClr val="bg1"/>
            </a:bgClr>
          </a:pattFill>
          <a:ln w="63500">
            <a:solidFill>
              <a:schemeClr val="accent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41255062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Quotes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B5671677-28D2-48BB-A020-FECB56CA25A5}"/>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6393464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Quotes 4">
    <p:spTree>
      <p:nvGrpSpPr>
        <p:cNvPr id="1" name=""/>
        <p:cNvGrpSpPr/>
        <p:nvPr/>
      </p:nvGrpSpPr>
      <p:grpSpPr>
        <a:xfrm>
          <a:off x="0" y="0"/>
          <a:ext cx="0" cy="0"/>
          <a:chOff x="0" y="0"/>
          <a:chExt cx="0" cy="0"/>
        </a:xfrm>
      </p:grpSpPr>
      <p:sp>
        <p:nvSpPr>
          <p:cNvPr id="5" name="Picture Placeholder 13">
            <a:extLst>
              <a:ext uri="{FF2B5EF4-FFF2-40B4-BE49-F238E27FC236}">
                <a16:creationId xmlns:a16="http://schemas.microsoft.com/office/drawing/2014/main" id="{95106253-7B8B-487B-A3B6-10B45F3CCF4D}"/>
              </a:ext>
            </a:extLst>
          </p:cNvPr>
          <p:cNvSpPr>
            <a:spLocks noGrp="1"/>
          </p:cNvSpPr>
          <p:nvPr>
            <p:ph type="pic" sz="quarter" idx="10" hasCustomPrompt="1"/>
          </p:nvPr>
        </p:nvSpPr>
        <p:spPr>
          <a:xfrm>
            <a:off x="1905000" y="1950334"/>
            <a:ext cx="2743200" cy="2743200"/>
          </a:xfrm>
          <a:prstGeom prst="ellipse">
            <a:avLst/>
          </a:prstGeom>
          <a:pattFill prst="wdDnDiag">
            <a:fgClr>
              <a:schemeClr val="tx1">
                <a:lumMod val="25000"/>
                <a:lumOff val="75000"/>
              </a:schemeClr>
            </a:fgClr>
            <a:bgClr>
              <a:schemeClr val="bg1"/>
            </a:bgClr>
          </a:pattFill>
          <a:ln w="127000">
            <a:solidFill>
              <a:schemeClr val="bg1"/>
            </a:solidFill>
          </a:ln>
        </p:spPr>
        <p:txBody>
          <a:bodyPr anchor="ctr"/>
          <a:lstStyle>
            <a:lvl1pPr algn="ctr">
              <a:buNone/>
              <a:defRPr sz="1600"/>
            </a:lvl1pPr>
          </a:lstStyle>
          <a:p>
            <a:r>
              <a:rPr lang="en-US" dirty="0"/>
              <a:t>image</a:t>
            </a:r>
          </a:p>
        </p:txBody>
      </p:sp>
    </p:spTree>
    <p:extLst>
      <p:ext uri="{BB962C8B-B14F-4D97-AF65-F5344CB8AC3E}">
        <p14:creationId xmlns:p14="http://schemas.microsoft.com/office/powerpoint/2010/main" val="29678042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s 5">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3310358"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86292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Page 2">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676275" y="628650"/>
            <a:ext cx="10839450" cy="5600700"/>
          </a:xfrm>
          <a:prstGeom prst="rect">
            <a:avLst/>
          </a:prstGeom>
          <a:pattFill prst="wdDnDiag">
            <a:fgClr>
              <a:schemeClr val="tx1">
                <a:lumMod val="25000"/>
                <a:lumOff val="75000"/>
              </a:schemeClr>
            </a:fgClr>
            <a:bgClr>
              <a:schemeClr val="bg1"/>
            </a:bgClr>
          </a:pattFill>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694345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s 6">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C407F8FC-B8EA-4353-B23A-7B6DEE78F41A}"/>
              </a:ext>
            </a:extLst>
          </p:cNvPr>
          <p:cNvSpPr>
            <a:spLocks noGrp="1"/>
          </p:cNvSpPr>
          <p:nvPr>
            <p:ph type="pic" sz="quarter" idx="13" hasCustomPrompt="1"/>
          </p:nvPr>
        </p:nvSpPr>
        <p:spPr>
          <a:xfrm>
            <a:off x="0" y="0"/>
            <a:ext cx="12192000" cy="6858000"/>
          </a:xfrm>
          <a:prstGeom prst="rect">
            <a:avLst/>
          </a:prstGeom>
          <a:pattFill prst="wdDnDiag">
            <a:fgClr>
              <a:schemeClr val="tx1">
                <a:lumMod val="25000"/>
                <a:lumOff val="75000"/>
              </a:schemeClr>
            </a:fgClr>
            <a:bgClr>
              <a:schemeClr val="bg1"/>
            </a:bgClr>
          </a:pattFill>
        </p:spPr>
        <p:txBody>
          <a:bodyPr anchor="ctr"/>
          <a:lstStyle>
            <a:lvl1pPr algn="ctr">
              <a:buNone/>
              <a:defRPr/>
            </a:lvl1pPr>
          </a:lstStyle>
          <a:p>
            <a:r>
              <a:rPr lang="en-US" dirty="0"/>
              <a:t>Insert your image here</a:t>
            </a:r>
          </a:p>
        </p:txBody>
      </p:sp>
    </p:spTree>
    <p:extLst>
      <p:ext uri="{BB962C8B-B14F-4D97-AF65-F5344CB8AC3E}">
        <p14:creationId xmlns:p14="http://schemas.microsoft.com/office/powerpoint/2010/main" val="2979492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s 7">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049925" y="1269000"/>
            <a:ext cx="4320000" cy="4320000"/>
          </a:xfrm>
          <a:prstGeom prst="ellipse">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42331777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es 8">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23875" y="723900"/>
            <a:ext cx="5400000" cy="5400000"/>
          </a:xfrm>
          <a:prstGeom prst="ellipse">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Insert your image here</a:t>
            </a:r>
          </a:p>
        </p:txBody>
      </p:sp>
    </p:spTree>
    <p:extLst>
      <p:ext uri="{BB962C8B-B14F-4D97-AF65-F5344CB8AC3E}">
        <p14:creationId xmlns:p14="http://schemas.microsoft.com/office/powerpoint/2010/main" val="17224890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Quotes 9">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0" y="0"/>
            <a:ext cx="12192000" cy="6858000"/>
          </a:xfrm>
          <a:prstGeom prst="rect">
            <a:avLst/>
          </a:prstGeom>
          <a:pattFill prst="wdDnDiag">
            <a:fgClr>
              <a:schemeClr val="tx1">
                <a:lumMod val="25000"/>
                <a:lumOff val="75000"/>
              </a:schemeClr>
            </a:fgClr>
            <a:bgClr>
              <a:schemeClr val="bg1"/>
            </a:bgClr>
          </a:pattFill>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6390991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Quotes 10">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1770743" y="917800"/>
            <a:ext cx="1800000" cy="1800000"/>
          </a:xfrm>
          <a:prstGeom prst="roundRect">
            <a:avLst>
              <a:gd name="adj" fmla="val 7431"/>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338411929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Quotes 1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A54653BE-73D5-4246-97C4-7F874C34DD07}"/>
              </a:ext>
            </a:extLst>
          </p:cNvPr>
          <p:cNvSpPr>
            <a:spLocks noGrp="1"/>
          </p:cNvSpPr>
          <p:nvPr>
            <p:ph type="pic" sz="quarter" idx="11" hasCustomPrompt="1"/>
          </p:nvPr>
        </p:nvSpPr>
        <p:spPr>
          <a:xfrm>
            <a:off x="5556000" y="1469342"/>
            <a:ext cx="1080000" cy="1080000"/>
          </a:xfrm>
          <a:prstGeom prst="ellipse">
            <a:avLst/>
          </a:prstGeom>
          <a:pattFill prst="wdDnDiag">
            <a:fgClr>
              <a:schemeClr val="tx1">
                <a:lumMod val="25000"/>
                <a:lumOff val="75000"/>
              </a:schemeClr>
            </a:fgClr>
            <a:bgClr>
              <a:schemeClr val="bg1"/>
            </a:bgClr>
          </a:pattFill>
          <a:effectLst>
            <a:outerShdw blurRad="254000" algn="ctr" rotWithShape="0">
              <a:prstClr val="black">
                <a:alpha val="20000"/>
              </a:prstClr>
            </a:outerShdw>
          </a:effectLst>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MY" dirty="0"/>
              <a:t>                                  Insert your image here</a:t>
            </a:r>
          </a:p>
        </p:txBody>
      </p:sp>
    </p:spTree>
    <p:extLst>
      <p:ext uri="{BB962C8B-B14F-4D97-AF65-F5344CB8AC3E}">
        <p14:creationId xmlns:p14="http://schemas.microsoft.com/office/powerpoint/2010/main" val="4222979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otes 12">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1F6B993A-427A-499E-9D74-1D94D3661DFF}"/>
              </a:ext>
            </a:extLst>
          </p:cNvPr>
          <p:cNvSpPr>
            <a:spLocks noGrp="1"/>
          </p:cNvSpPr>
          <p:nvPr>
            <p:ph type="pic" sz="quarter" idx="14" hasCustomPrompt="1"/>
          </p:nvPr>
        </p:nvSpPr>
        <p:spPr>
          <a:xfrm>
            <a:off x="488570" y="549000"/>
            <a:ext cx="5605725" cy="5760000"/>
          </a:xfrm>
          <a:prstGeom prst="roundRect">
            <a:avLst>
              <a:gd name="adj" fmla="val 0"/>
            </a:avLst>
          </a:prstGeom>
          <a:pattFill prst="wdDnDiag">
            <a:fgClr>
              <a:schemeClr val="tx1">
                <a:lumMod val="25000"/>
                <a:lumOff val="75000"/>
              </a:schemeClr>
            </a:fgClr>
            <a:bgClr>
              <a:schemeClr val="bg1"/>
            </a:bgClr>
          </a:pattFill>
        </p:spPr>
        <p:txBody>
          <a:bodyPr anchor="ctr"/>
          <a:lstStyle>
            <a:lvl1pPr marL="0" indent="0" algn="ctr">
              <a:buNone/>
              <a:defRPr sz="2000"/>
            </a:lvl1pPr>
          </a:lstStyle>
          <a:p>
            <a:r>
              <a:rPr lang="en-MY" dirty="0"/>
              <a:t>Insert your image here</a:t>
            </a:r>
          </a:p>
        </p:txBody>
      </p:sp>
    </p:spTree>
    <p:extLst>
      <p:ext uri="{BB962C8B-B14F-4D97-AF65-F5344CB8AC3E}">
        <p14:creationId xmlns:p14="http://schemas.microsoft.com/office/powerpoint/2010/main" val="19164778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page -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2912029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age - Time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5861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page 2 - Image 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418256603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Image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6CC7A50-9125-422E-BB9C-AB1644207021}"/>
              </a:ext>
            </a:extLst>
          </p:cNvPr>
          <p:cNvSpPr>
            <a:spLocks noGrp="1"/>
          </p:cNvSpPr>
          <p:nvPr>
            <p:ph type="pic" sz="quarter" idx="10" hasCustomPrompt="1"/>
          </p:nvPr>
        </p:nvSpPr>
        <p:spPr>
          <a:xfrm>
            <a:off x="0" y="1"/>
            <a:ext cx="12192000" cy="5143499"/>
          </a:xfrm>
          <a:prstGeom prst="rect">
            <a:avLst/>
          </a:prstGeom>
          <a:pattFill prst="wdDnDiag">
            <a:fgClr>
              <a:schemeClr val="tx1">
                <a:lumMod val="25000"/>
                <a:lumOff val="75000"/>
              </a:schemeClr>
            </a:fgClr>
            <a:bgClr>
              <a:schemeClr val="bg1"/>
            </a:bgClr>
          </a:pattFill>
          <a:effectLst>
            <a:outerShdw blurRad="381000" algn="ctr" rotWithShape="0">
              <a:prstClr val="black">
                <a:alpha val="20000"/>
              </a:prstClr>
            </a:outerShdw>
          </a:effectLst>
        </p:spPr>
        <p:txBody>
          <a:bodyPr anchor="ctr"/>
          <a:lstStyle>
            <a:lvl1pPr marL="0" indent="0" algn="ctr">
              <a:buNone/>
              <a:defRPr/>
            </a:lvl1pPr>
          </a:lstStyle>
          <a:p>
            <a:r>
              <a:rPr lang="en-MY" dirty="0"/>
              <a:t>Insert your image here</a:t>
            </a:r>
          </a:p>
        </p:txBody>
      </p:sp>
    </p:spTree>
    <p:extLst>
      <p:ext uri="{BB962C8B-B14F-4D97-AF65-F5344CB8AC3E}">
        <p14:creationId xmlns:p14="http://schemas.microsoft.com/office/powerpoint/2010/main" val="309740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6" name="Picture Placeholder 4">
            <a:extLst>
              <a:ext uri="{FF2B5EF4-FFF2-40B4-BE49-F238E27FC236}">
                <a16:creationId xmlns:a16="http://schemas.microsoft.com/office/drawing/2014/main" id="{C7F13A08-E9ED-4281-B741-77C0AC79596E}"/>
              </a:ext>
            </a:extLst>
          </p:cNvPr>
          <p:cNvSpPr>
            <a:spLocks noGrp="1"/>
          </p:cNvSpPr>
          <p:nvPr>
            <p:ph type="pic" sz="quarter" idx="11" hasCustomPrompt="1"/>
          </p:nvPr>
        </p:nvSpPr>
        <p:spPr>
          <a:xfrm>
            <a:off x="4657725" y="48768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592611381"/>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asic page 2 - Image Time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4657725" y="2695575"/>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4648200" y="533400"/>
            <a:ext cx="2895600" cy="14478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1501005800"/>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3047999"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6092951"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9137903" y="0"/>
            <a:ext cx="3044952" cy="6858000"/>
          </a:xfrm>
          <a:prstGeom prst="rect">
            <a:avLst/>
          </a:prstGeom>
          <a:pattFill prst="wdDnDiag">
            <a:fgClr>
              <a:schemeClr val="bg1">
                <a:lumMod val="8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64876859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Image Timeline 2">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D48610BC-16D8-4FC8-8F41-D980AE3077C3}"/>
              </a:ext>
            </a:extLst>
          </p:cNvPr>
          <p:cNvSpPr>
            <a:spLocks noGrp="1"/>
          </p:cNvSpPr>
          <p:nvPr>
            <p:ph type="pic" sz="quarter" idx="12" hasCustomPrompt="1"/>
          </p:nvPr>
        </p:nvSpPr>
        <p:spPr>
          <a:xfrm>
            <a:off x="6096"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9" name="Picture Placeholder 4">
            <a:extLst>
              <a:ext uri="{FF2B5EF4-FFF2-40B4-BE49-F238E27FC236}">
                <a16:creationId xmlns:a16="http://schemas.microsoft.com/office/drawing/2014/main" id="{2A9E646E-AB96-44BA-B223-4263DB52642A}"/>
              </a:ext>
            </a:extLst>
          </p:cNvPr>
          <p:cNvSpPr>
            <a:spLocks noGrp="1"/>
          </p:cNvSpPr>
          <p:nvPr>
            <p:ph type="pic" sz="quarter" idx="13" hasCustomPrompt="1"/>
          </p:nvPr>
        </p:nvSpPr>
        <p:spPr>
          <a:xfrm>
            <a:off x="3051048"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6C695DD6-1C52-4BBB-BD4A-875BD44DAB48}"/>
              </a:ext>
            </a:extLst>
          </p:cNvPr>
          <p:cNvSpPr>
            <a:spLocks noGrp="1"/>
          </p:cNvSpPr>
          <p:nvPr>
            <p:ph type="pic" sz="quarter" idx="14" hasCustomPrompt="1"/>
          </p:nvPr>
        </p:nvSpPr>
        <p:spPr>
          <a:xfrm>
            <a:off x="6096000" y="0"/>
            <a:ext cx="3044952" cy="6858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600">
                <a:solidFill>
                  <a:schemeClr val="tx1"/>
                </a:solidFill>
              </a:defRPr>
            </a:lvl1pPr>
          </a:lstStyle>
          <a:p>
            <a:r>
              <a:rPr lang="en-MY" dirty="0"/>
              <a:t>Insert your image here</a:t>
            </a:r>
          </a:p>
        </p:txBody>
      </p:sp>
    </p:spTree>
    <p:extLst>
      <p:ext uri="{BB962C8B-B14F-4D97-AF65-F5344CB8AC3E}">
        <p14:creationId xmlns:p14="http://schemas.microsoft.com/office/powerpoint/2010/main" val="3802708375"/>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 Image Timeline 3">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685076"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4" name="Picture Placeholder 4">
            <a:extLst>
              <a:ext uri="{FF2B5EF4-FFF2-40B4-BE49-F238E27FC236}">
                <a16:creationId xmlns:a16="http://schemas.microsoft.com/office/drawing/2014/main" id="{5DF77074-9E02-4EDE-ADEC-20BB7226C1FE}"/>
              </a:ext>
            </a:extLst>
          </p:cNvPr>
          <p:cNvSpPr>
            <a:spLocks noGrp="1"/>
          </p:cNvSpPr>
          <p:nvPr>
            <p:ph type="pic" sz="quarter" idx="12" hasCustomPrompt="1"/>
          </p:nvPr>
        </p:nvSpPr>
        <p:spPr>
          <a:xfrm>
            <a:off x="3479224"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5" name="Picture Placeholder 4">
            <a:extLst>
              <a:ext uri="{FF2B5EF4-FFF2-40B4-BE49-F238E27FC236}">
                <a16:creationId xmlns:a16="http://schemas.microsoft.com/office/drawing/2014/main" id="{6CA2167E-9435-4A6A-BEAE-A1AC5A5D336B}"/>
              </a:ext>
            </a:extLst>
          </p:cNvPr>
          <p:cNvSpPr>
            <a:spLocks noGrp="1"/>
          </p:cNvSpPr>
          <p:nvPr>
            <p:ph type="pic" sz="quarter" idx="13" hasCustomPrompt="1"/>
          </p:nvPr>
        </p:nvSpPr>
        <p:spPr>
          <a:xfrm>
            <a:off x="6273372"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6" name="Picture Placeholder 4">
            <a:extLst>
              <a:ext uri="{FF2B5EF4-FFF2-40B4-BE49-F238E27FC236}">
                <a16:creationId xmlns:a16="http://schemas.microsoft.com/office/drawing/2014/main" id="{49A2505A-688A-4995-8380-650E617030CB}"/>
              </a:ext>
            </a:extLst>
          </p:cNvPr>
          <p:cNvSpPr>
            <a:spLocks noGrp="1"/>
          </p:cNvSpPr>
          <p:nvPr>
            <p:ph type="pic" sz="quarter" idx="14" hasCustomPrompt="1"/>
          </p:nvPr>
        </p:nvSpPr>
        <p:spPr>
          <a:xfrm>
            <a:off x="9067520" y="1711627"/>
            <a:ext cx="2468880" cy="3584448"/>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Tree>
    <p:extLst>
      <p:ext uri="{BB962C8B-B14F-4D97-AF65-F5344CB8AC3E}">
        <p14:creationId xmlns:p14="http://schemas.microsoft.com/office/powerpoint/2010/main" val="1826045035"/>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mage Timelin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063690037"/>
      </p:ext>
    </p:extLst>
  </p:cSld>
  <p:clrMapOvr>
    <a:masterClrMapping/>
  </p:clrMapOvr>
  <p:extLst>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mage Timeline 4-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B720225-28A9-4E8C-971E-186E8AD47C21}"/>
              </a:ext>
            </a:extLst>
          </p:cNvPr>
          <p:cNvSpPr>
            <a:spLocks noGrp="1"/>
          </p:cNvSpPr>
          <p:nvPr>
            <p:ph type="pic" sz="quarter" idx="10" hasCustomPrompt="1"/>
          </p:nvPr>
        </p:nvSpPr>
        <p:spPr>
          <a:xfrm>
            <a:off x="10668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9" name="Picture Placeholder 4">
            <a:extLst>
              <a:ext uri="{FF2B5EF4-FFF2-40B4-BE49-F238E27FC236}">
                <a16:creationId xmlns:a16="http://schemas.microsoft.com/office/drawing/2014/main" id="{392F7549-A4D2-4896-878F-E23FB9DCA751}"/>
              </a:ext>
            </a:extLst>
          </p:cNvPr>
          <p:cNvSpPr>
            <a:spLocks noGrp="1"/>
          </p:cNvSpPr>
          <p:nvPr>
            <p:ph type="pic" sz="quarter" idx="11" hasCustomPrompt="1"/>
          </p:nvPr>
        </p:nvSpPr>
        <p:spPr>
          <a:xfrm>
            <a:off x="39360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0" name="Picture Placeholder 4">
            <a:extLst>
              <a:ext uri="{FF2B5EF4-FFF2-40B4-BE49-F238E27FC236}">
                <a16:creationId xmlns:a16="http://schemas.microsoft.com/office/drawing/2014/main" id="{5B067B47-E563-4862-BFEE-E547A8D7FFFC}"/>
              </a:ext>
            </a:extLst>
          </p:cNvPr>
          <p:cNvSpPr>
            <a:spLocks noGrp="1"/>
          </p:cNvSpPr>
          <p:nvPr>
            <p:ph type="pic" sz="quarter" idx="12" hasCustomPrompt="1"/>
          </p:nvPr>
        </p:nvSpPr>
        <p:spPr>
          <a:xfrm>
            <a:off x="68052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
        <p:nvSpPr>
          <p:cNvPr id="11" name="Picture Placeholder 4">
            <a:extLst>
              <a:ext uri="{FF2B5EF4-FFF2-40B4-BE49-F238E27FC236}">
                <a16:creationId xmlns:a16="http://schemas.microsoft.com/office/drawing/2014/main" id="{EDFBBFAE-B6BA-4DA6-9E3D-82715FF90B59}"/>
              </a:ext>
            </a:extLst>
          </p:cNvPr>
          <p:cNvSpPr>
            <a:spLocks noGrp="1"/>
          </p:cNvSpPr>
          <p:nvPr>
            <p:ph type="pic" sz="quarter" idx="13" hasCustomPrompt="1"/>
          </p:nvPr>
        </p:nvSpPr>
        <p:spPr>
          <a:xfrm>
            <a:off x="9674400" y="2715189"/>
            <a:ext cx="2160000" cy="2160000"/>
          </a:xfrm>
          <a:prstGeom prst="rect">
            <a:avLst/>
          </a:prstGeom>
          <a:pattFill prst="wdDnDiag">
            <a:fgClr>
              <a:schemeClr val="tx1">
                <a:lumMod val="25000"/>
                <a:lumOff val="75000"/>
              </a:schemeClr>
            </a:fgClr>
            <a:bgClr>
              <a:schemeClr val="bg1"/>
            </a:bgClr>
          </a:pattFill>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710356369"/>
      </p:ext>
    </p:extLst>
  </p:cSld>
  <p:clrMapOvr>
    <a:masterClrMapping/>
  </p:clrMapOvr>
  <p:extLst>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Timeline 5">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1819274"/>
            <a:ext cx="4322175" cy="1141521"/>
          </a:xfrm>
          <a:prstGeom prst="rect">
            <a:avLst/>
          </a:prstGeom>
          <a:pattFill prst="wdDnDiag">
            <a:fgClr>
              <a:schemeClr val="tx1">
                <a:lumMod val="25000"/>
                <a:lumOff val="75000"/>
              </a:schemeClr>
            </a:fgClr>
            <a:bgClr>
              <a:schemeClr val="bg1"/>
            </a:bgClr>
          </a:pattFill>
          <a:ln w="6350">
            <a:solidFill>
              <a:schemeClr val="accent1"/>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3486889"/>
            <a:ext cx="4322175" cy="1141521"/>
          </a:xfrm>
          <a:prstGeom prst="rect">
            <a:avLst/>
          </a:prstGeom>
          <a:pattFill prst="wdDnDiag">
            <a:fgClr>
              <a:schemeClr val="tx1">
                <a:lumMod val="25000"/>
                <a:lumOff val="75000"/>
              </a:schemeClr>
            </a:fgClr>
            <a:bgClr>
              <a:schemeClr val="bg1"/>
            </a:bgClr>
          </a:pattFill>
          <a:ln w="6350">
            <a:solidFill>
              <a:schemeClr val="accent2"/>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5154504"/>
            <a:ext cx="4322175" cy="1141521"/>
          </a:xfrm>
          <a:prstGeom prst="rect">
            <a:avLst/>
          </a:prstGeom>
          <a:pattFill prst="wdDnDiag">
            <a:fgClr>
              <a:schemeClr val="tx1">
                <a:lumMod val="25000"/>
                <a:lumOff val="75000"/>
              </a:schemeClr>
            </a:fgClr>
            <a:bgClr>
              <a:schemeClr val="bg1"/>
            </a:bgClr>
          </a:pattFill>
          <a:ln w="6350">
            <a:solidFill>
              <a:schemeClr val="accent3"/>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227679915"/>
      </p:ext>
    </p:extLst>
  </p:cSld>
  <p:clrMapOvr>
    <a:masterClrMapping/>
  </p:clrMapOvr>
  <p:extLst>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Image Timeline 5-2">
    <p:spTree>
      <p:nvGrpSpPr>
        <p:cNvPr id="1" name=""/>
        <p:cNvGrpSpPr/>
        <p:nvPr/>
      </p:nvGrpSpPr>
      <p:grpSpPr>
        <a:xfrm>
          <a:off x="0" y="0"/>
          <a:ext cx="0" cy="0"/>
          <a:chOff x="0" y="0"/>
          <a:chExt cx="0" cy="0"/>
        </a:xfrm>
      </p:grpSpPr>
      <p:sp>
        <p:nvSpPr>
          <p:cNvPr id="16" name="Picture Placeholder 4">
            <a:extLst>
              <a:ext uri="{FF2B5EF4-FFF2-40B4-BE49-F238E27FC236}">
                <a16:creationId xmlns:a16="http://schemas.microsoft.com/office/drawing/2014/main" id="{1E331C87-ED44-4BD8-8716-4D2459B59BC6}"/>
              </a:ext>
            </a:extLst>
          </p:cNvPr>
          <p:cNvSpPr>
            <a:spLocks noGrp="1"/>
          </p:cNvSpPr>
          <p:nvPr>
            <p:ph type="pic" sz="quarter" idx="10" hasCustomPrompt="1"/>
          </p:nvPr>
        </p:nvSpPr>
        <p:spPr>
          <a:xfrm>
            <a:off x="1773823" y="555739"/>
            <a:ext cx="4322175" cy="1141521"/>
          </a:xfrm>
          <a:prstGeom prst="rect">
            <a:avLst/>
          </a:prstGeom>
          <a:pattFill prst="wdDnDiag">
            <a:fgClr>
              <a:schemeClr val="tx1">
                <a:lumMod val="25000"/>
                <a:lumOff val="75000"/>
              </a:schemeClr>
            </a:fgClr>
            <a:bgClr>
              <a:schemeClr val="bg1"/>
            </a:bgClr>
          </a:pattFill>
          <a:ln w="6350">
            <a:solidFill>
              <a:schemeClr val="accent4"/>
            </a:solidFill>
          </a:ln>
        </p:spPr>
        <p:txBody>
          <a:bodyPr anchor="ctr"/>
          <a:lstStyle>
            <a:lvl1pPr marL="0" indent="0" algn="ctr">
              <a:buNone/>
              <a:defRPr sz="1800">
                <a:solidFill>
                  <a:schemeClr val="tx1"/>
                </a:solidFill>
              </a:defRPr>
            </a:lvl1pPr>
          </a:lstStyle>
          <a:p>
            <a:r>
              <a:rPr lang="en-MY" dirty="0"/>
              <a:t>Insert your image here</a:t>
            </a:r>
          </a:p>
        </p:txBody>
      </p:sp>
      <p:sp>
        <p:nvSpPr>
          <p:cNvPr id="17" name="Picture Placeholder 4">
            <a:extLst>
              <a:ext uri="{FF2B5EF4-FFF2-40B4-BE49-F238E27FC236}">
                <a16:creationId xmlns:a16="http://schemas.microsoft.com/office/drawing/2014/main" id="{EB79BFFE-1EF1-4F35-8970-7913C999B2E3}"/>
              </a:ext>
            </a:extLst>
          </p:cNvPr>
          <p:cNvSpPr>
            <a:spLocks noGrp="1"/>
          </p:cNvSpPr>
          <p:nvPr>
            <p:ph type="pic" sz="quarter" idx="11" hasCustomPrompt="1"/>
          </p:nvPr>
        </p:nvSpPr>
        <p:spPr>
          <a:xfrm>
            <a:off x="1773825" y="2223354"/>
            <a:ext cx="4322175" cy="1141521"/>
          </a:xfrm>
          <a:prstGeom prst="rect">
            <a:avLst/>
          </a:prstGeom>
          <a:pattFill prst="wdDnDiag">
            <a:fgClr>
              <a:schemeClr val="tx1">
                <a:lumMod val="25000"/>
                <a:lumOff val="75000"/>
              </a:schemeClr>
            </a:fgClr>
            <a:bgClr>
              <a:schemeClr val="bg1"/>
            </a:bgClr>
          </a:pattFill>
          <a:ln w="6350">
            <a:solidFill>
              <a:schemeClr val="accent5"/>
            </a:solidFill>
          </a:ln>
        </p:spPr>
        <p:txBody>
          <a:bodyPr anchor="ctr"/>
          <a:lstStyle>
            <a:lvl1pPr marL="0" indent="0" algn="ctr">
              <a:buNone/>
              <a:defRPr sz="1800">
                <a:solidFill>
                  <a:schemeClr val="tx1"/>
                </a:solidFill>
              </a:defRPr>
            </a:lvl1pPr>
          </a:lstStyle>
          <a:p>
            <a:r>
              <a:rPr lang="en-MY" dirty="0"/>
              <a:t>Insert your image here</a:t>
            </a:r>
          </a:p>
        </p:txBody>
      </p:sp>
      <p:sp>
        <p:nvSpPr>
          <p:cNvPr id="18" name="Picture Placeholder 4">
            <a:extLst>
              <a:ext uri="{FF2B5EF4-FFF2-40B4-BE49-F238E27FC236}">
                <a16:creationId xmlns:a16="http://schemas.microsoft.com/office/drawing/2014/main" id="{DDB05714-7199-4FD1-8B78-48432CFD1470}"/>
              </a:ext>
            </a:extLst>
          </p:cNvPr>
          <p:cNvSpPr>
            <a:spLocks noGrp="1"/>
          </p:cNvSpPr>
          <p:nvPr>
            <p:ph type="pic" sz="quarter" idx="12" hasCustomPrompt="1"/>
          </p:nvPr>
        </p:nvSpPr>
        <p:spPr>
          <a:xfrm>
            <a:off x="1773827" y="3890969"/>
            <a:ext cx="4322175" cy="1141521"/>
          </a:xfrm>
          <a:prstGeom prst="rect">
            <a:avLst/>
          </a:prstGeom>
          <a:pattFill prst="wdDnDiag">
            <a:fgClr>
              <a:schemeClr val="tx1">
                <a:lumMod val="25000"/>
                <a:lumOff val="75000"/>
              </a:schemeClr>
            </a:fgClr>
            <a:bgClr>
              <a:schemeClr val="bg1"/>
            </a:bgClr>
          </a:pattFill>
          <a:ln w="6350">
            <a:solidFill>
              <a:schemeClr val="accent6"/>
            </a:solid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907558224"/>
      </p:ext>
    </p:extLst>
  </p:cSld>
  <p:clrMapOvr>
    <a:masterClrMapping/>
  </p:clrMapOvr>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Timeline 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6B0A44-C28F-4A11-8B5D-8E3838A0900C}"/>
              </a:ext>
            </a:extLst>
          </p:cNvPr>
          <p:cNvSpPr>
            <a:spLocks noGrp="1"/>
          </p:cNvSpPr>
          <p:nvPr>
            <p:ph type="title" hasCustomPrompt="1"/>
          </p:nvPr>
        </p:nvSpPr>
        <p:spPr>
          <a:xfrm>
            <a:off x="838200" y="371728"/>
            <a:ext cx="10515600" cy="886732"/>
          </a:xfrm>
          <a:prstGeom prst="rect">
            <a:avLst/>
          </a:prstGeom>
        </p:spPr>
        <p:txBody>
          <a:bodyPr anchor="ctr"/>
          <a:lstStyle>
            <a:lvl1pPr algn="ctr">
              <a:defRPr sz="3600">
                <a:solidFill>
                  <a:schemeClr val="tx1"/>
                </a:solidFill>
              </a:defRPr>
            </a:lvl1pPr>
          </a:lstStyle>
          <a:p>
            <a:r>
              <a:rPr lang="en-US" dirty="0"/>
              <a:t>Insert your main title here</a:t>
            </a:r>
            <a:endParaRPr lang="en-MY" dirty="0"/>
          </a:p>
        </p:txBody>
      </p:sp>
      <p:sp>
        <p:nvSpPr>
          <p:cNvPr id="4" name="Subtitle 2">
            <a:extLst>
              <a:ext uri="{FF2B5EF4-FFF2-40B4-BE49-F238E27FC236}">
                <a16:creationId xmlns:a16="http://schemas.microsoft.com/office/drawing/2014/main" id="{45C18F5C-6002-4930-B5D3-8193C946F9C7}"/>
              </a:ext>
            </a:extLst>
          </p:cNvPr>
          <p:cNvSpPr>
            <a:spLocks noGrp="1"/>
          </p:cNvSpPr>
          <p:nvPr>
            <p:ph type="subTitle" idx="1" hasCustomPrompt="1"/>
          </p:nvPr>
        </p:nvSpPr>
        <p:spPr>
          <a:xfrm>
            <a:off x="1524000" y="1051062"/>
            <a:ext cx="9144000" cy="436562"/>
          </a:xfrm>
          <a:prstGeom prst="rect">
            <a:avLst/>
          </a:prstGeom>
        </p:spPr>
        <p:txBody>
          <a:bodyPr>
            <a:normAutofit/>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awesome subtitle here</a:t>
            </a:r>
            <a:endParaRPr lang="en-MY" dirty="0"/>
          </a:p>
        </p:txBody>
      </p:sp>
      <p:sp>
        <p:nvSpPr>
          <p:cNvPr id="21" name="Picture Placeholder 4">
            <a:extLst>
              <a:ext uri="{FF2B5EF4-FFF2-40B4-BE49-F238E27FC236}">
                <a16:creationId xmlns:a16="http://schemas.microsoft.com/office/drawing/2014/main" id="{9A449EB3-13AE-43E0-9FB5-62F071B4EBE0}"/>
              </a:ext>
            </a:extLst>
          </p:cNvPr>
          <p:cNvSpPr>
            <a:spLocks noGrp="1"/>
          </p:cNvSpPr>
          <p:nvPr>
            <p:ph type="pic" sz="quarter" idx="10" hasCustomPrompt="1"/>
          </p:nvPr>
        </p:nvSpPr>
        <p:spPr>
          <a:xfrm>
            <a:off x="2515910"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2" name="Picture Placeholder 4">
            <a:extLst>
              <a:ext uri="{FF2B5EF4-FFF2-40B4-BE49-F238E27FC236}">
                <a16:creationId xmlns:a16="http://schemas.microsoft.com/office/drawing/2014/main" id="{87C34D06-E133-4B5A-A602-CCC9177E21C9}"/>
              </a:ext>
            </a:extLst>
          </p:cNvPr>
          <p:cNvSpPr>
            <a:spLocks noGrp="1"/>
          </p:cNvSpPr>
          <p:nvPr>
            <p:ph type="pic" sz="quarter" idx="11" hasCustomPrompt="1"/>
          </p:nvPr>
        </p:nvSpPr>
        <p:spPr>
          <a:xfrm>
            <a:off x="4668559"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3" name="Picture Placeholder 4">
            <a:extLst>
              <a:ext uri="{FF2B5EF4-FFF2-40B4-BE49-F238E27FC236}">
                <a16:creationId xmlns:a16="http://schemas.microsoft.com/office/drawing/2014/main" id="{4381F176-737F-48BA-AB6E-611FE8578CB7}"/>
              </a:ext>
            </a:extLst>
          </p:cNvPr>
          <p:cNvSpPr>
            <a:spLocks noGrp="1"/>
          </p:cNvSpPr>
          <p:nvPr>
            <p:ph type="pic" sz="quarter" idx="12" hasCustomPrompt="1"/>
          </p:nvPr>
        </p:nvSpPr>
        <p:spPr>
          <a:xfrm>
            <a:off x="6821208" y="2617391"/>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4" name="Picture Placeholder 4">
            <a:extLst>
              <a:ext uri="{FF2B5EF4-FFF2-40B4-BE49-F238E27FC236}">
                <a16:creationId xmlns:a16="http://schemas.microsoft.com/office/drawing/2014/main" id="{3E7E3C54-7D7C-4AB5-9E70-B41225A34A5B}"/>
              </a:ext>
            </a:extLst>
          </p:cNvPr>
          <p:cNvSpPr>
            <a:spLocks noGrp="1"/>
          </p:cNvSpPr>
          <p:nvPr>
            <p:ph type="pic" sz="quarter" idx="13" hasCustomPrompt="1"/>
          </p:nvPr>
        </p:nvSpPr>
        <p:spPr>
          <a:xfrm>
            <a:off x="2515910"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5" name="Picture Placeholder 4">
            <a:extLst>
              <a:ext uri="{FF2B5EF4-FFF2-40B4-BE49-F238E27FC236}">
                <a16:creationId xmlns:a16="http://schemas.microsoft.com/office/drawing/2014/main" id="{26829B01-5A00-48DF-BCDF-D3C843CFE4A0}"/>
              </a:ext>
            </a:extLst>
          </p:cNvPr>
          <p:cNvSpPr>
            <a:spLocks noGrp="1"/>
          </p:cNvSpPr>
          <p:nvPr>
            <p:ph type="pic" sz="quarter" idx="14" hasCustomPrompt="1"/>
          </p:nvPr>
        </p:nvSpPr>
        <p:spPr>
          <a:xfrm>
            <a:off x="4668559"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
        <p:nvSpPr>
          <p:cNvPr id="26" name="Picture Placeholder 4">
            <a:extLst>
              <a:ext uri="{FF2B5EF4-FFF2-40B4-BE49-F238E27FC236}">
                <a16:creationId xmlns:a16="http://schemas.microsoft.com/office/drawing/2014/main" id="{A973197A-18AE-47FD-9595-A14C537EC49B}"/>
              </a:ext>
            </a:extLst>
          </p:cNvPr>
          <p:cNvSpPr>
            <a:spLocks noGrp="1"/>
          </p:cNvSpPr>
          <p:nvPr>
            <p:ph type="pic" sz="quarter" idx="15" hasCustomPrompt="1"/>
          </p:nvPr>
        </p:nvSpPr>
        <p:spPr>
          <a:xfrm>
            <a:off x="6821208" y="5049567"/>
            <a:ext cx="1913216" cy="1266825"/>
          </a:xfrm>
          <a:prstGeom prst="rect">
            <a:avLst/>
          </a:prstGeom>
          <a:pattFill prst="wdDnDiag">
            <a:fgClr>
              <a:schemeClr val="tx1">
                <a:lumMod val="25000"/>
                <a:lumOff val="75000"/>
              </a:schemeClr>
            </a:fgClr>
            <a:bgClr>
              <a:schemeClr val="bg1"/>
            </a:bgClr>
          </a:pattFill>
          <a:ln w="6350">
            <a:noFill/>
          </a:ln>
        </p:spPr>
        <p:txBody>
          <a:bodyPr anchor="ctr"/>
          <a:lstStyle>
            <a:lvl1pPr marL="0" indent="0" algn="ctr">
              <a:buNone/>
              <a:defRPr sz="1800">
                <a:solidFill>
                  <a:schemeClr val="tx1"/>
                </a:solidFill>
              </a:defRPr>
            </a:lvl1pPr>
          </a:lstStyle>
          <a:p>
            <a:r>
              <a:rPr lang="en-MY" dirty="0"/>
              <a:t>Insert your image here</a:t>
            </a:r>
          </a:p>
        </p:txBody>
      </p:sp>
    </p:spTree>
    <p:extLst>
      <p:ext uri="{BB962C8B-B14F-4D97-AF65-F5344CB8AC3E}">
        <p14:creationId xmlns:p14="http://schemas.microsoft.com/office/powerpoint/2010/main" val="172837552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theme" Target="../theme/theme1.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2673204"/>
      </p:ext>
    </p:extLst>
  </p:cSld>
  <p:clrMap bg1="dk1" tx1="lt1" bg2="dk2" tx2="lt2" accent1="accent1" accent2="accent2" accent3="accent3" accent4="accent4" accent5="accent5" accent6="accent6" hlink="hlink" folHlink="folHlink"/>
  <p:sldLayoutIdLst>
    <p:sldLayoutId id="2147483661" r:id="rId1"/>
    <p:sldLayoutId id="2147483764" r:id="rId2"/>
    <p:sldLayoutId id="2147483901" r:id="rId3"/>
    <p:sldLayoutId id="2147483929" r:id="rId4"/>
    <p:sldLayoutId id="2147483937" r:id="rId5"/>
    <p:sldLayoutId id="2147483763" r:id="rId6"/>
    <p:sldLayoutId id="2147483660" r:id="rId7"/>
    <p:sldLayoutId id="2147483828" r:id="rId8"/>
    <p:sldLayoutId id="2147483852" r:id="rId9"/>
    <p:sldLayoutId id="2147483854" r:id="rId10"/>
    <p:sldLayoutId id="2147483938" r:id="rId11"/>
    <p:sldLayoutId id="2147483939" r:id="rId12"/>
    <p:sldLayoutId id="2147483662" r:id="rId13"/>
    <p:sldLayoutId id="2147483668" r:id="rId14"/>
    <p:sldLayoutId id="2147483672" r:id="rId15"/>
    <p:sldLayoutId id="2147483669" r:id="rId16"/>
    <p:sldLayoutId id="2147483670" r:id="rId17"/>
    <p:sldLayoutId id="2147483675" r:id="rId18"/>
    <p:sldLayoutId id="2147483676" r:id="rId19"/>
    <p:sldLayoutId id="2147483780" r:id="rId20"/>
    <p:sldLayoutId id="2147483781" r:id="rId21"/>
    <p:sldLayoutId id="2147483860" r:id="rId22"/>
    <p:sldLayoutId id="2147483875" r:id="rId23"/>
    <p:sldLayoutId id="2147483876" r:id="rId24"/>
    <p:sldLayoutId id="2147483877" r:id="rId25"/>
    <p:sldLayoutId id="2147483930" r:id="rId26"/>
    <p:sldLayoutId id="2147483677" r:id="rId27"/>
    <p:sldLayoutId id="2147483750" r:id="rId28"/>
    <p:sldLayoutId id="2147483751" r:id="rId29"/>
    <p:sldLayoutId id="2147483752" r:id="rId30"/>
    <p:sldLayoutId id="2147483753" r:id="rId31"/>
    <p:sldLayoutId id="2147483754" r:id="rId32"/>
    <p:sldLayoutId id="2147483755" r:id="rId33"/>
    <p:sldLayoutId id="2147483773" r:id="rId34"/>
    <p:sldLayoutId id="2147483774" r:id="rId35"/>
    <p:sldLayoutId id="2147483775" r:id="rId36"/>
    <p:sldLayoutId id="2147483776" r:id="rId37"/>
    <p:sldLayoutId id="2147483777" r:id="rId38"/>
    <p:sldLayoutId id="2147483778" r:id="rId39"/>
    <p:sldLayoutId id="2147483779" r:id="rId40"/>
    <p:sldLayoutId id="2147483815" r:id="rId41"/>
    <p:sldLayoutId id="2147483816" r:id="rId42"/>
    <p:sldLayoutId id="2147483782" r:id="rId43"/>
    <p:sldLayoutId id="2147483783" r:id="rId44"/>
    <p:sldLayoutId id="2147483784" r:id="rId45"/>
    <p:sldLayoutId id="2147483785" r:id="rId46"/>
    <p:sldLayoutId id="2147483786" r:id="rId47"/>
    <p:sldLayoutId id="2147483787" r:id="rId48"/>
    <p:sldLayoutId id="2147483789" r:id="rId49"/>
    <p:sldLayoutId id="2147483791" r:id="rId50"/>
    <p:sldLayoutId id="2147483792" r:id="rId51"/>
    <p:sldLayoutId id="2147483793" r:id="rId52"/>
    <p:sldLayoutId id="2147483794" r:id="rId53"/>
    <p:sldLayoutId id="2147483862" r:id="rId54"/>
    <p:sldLayoutId id="2147483863" r:id="rId55"/>
    <p:sldLayoutId id="2147483864" r:id="rId56"/>
    <p:sldLayoutId id="2147483865" r:id="rId57"/>
    <p:sldLayoutId id="2147483866" r:id="rId58"/>
    <p:sldLayoutId id="2147483867" r:id="rId59"/>
    <p:sldLayoutId id="2147483868" r:id="rId60"/>
    <p:sldLayoutId id="2147483869" r:id="rId61"/>
    <p:sldLayoutId id="2147483870" r:id="rId62"/>
    <p:sldLayoutId id="2147483878" r:id="rId63"/>
    <p:sldLayoutId id="2147483893" r:id="rId64"/>
    <p:sldLayoutId id="2147483894" r:id="rId65"/>
    <p:sldLayoutId id="2147483898" r:id="rId66"/>
    <p:sldLayoutId id="2147483899" r:id="rId67"/>
    <p:sldLayoutId id="2147483902" r:id="rId68"/>
    <p:sldLayoutId id="2147483895" r:id="rId69"/>
    <p:sldLayoutId id="2147483897" r:id="rId70"/>
    <p:sldLayoutId id="2147483896" r:id="rId71"/>
    <p:sldLayoutId id="2147483903" r:id="rId72"/>
    <p:sldLayoutId id="2147483909" r:id="rId73"/>
    <p:sldLayoutId id="2147483924" r:id="rId74"/>
    <p:sldLayoutId id="2147483788" r:id="rId75"/>
    <p:sldLayoutId id="2147483796" r:id="rId76"/>
    <p:sldLayoutId id="2147483797" r:id="rId77"/>
    <p:sldLayoutId id="2147483798" r:id="rId78"/>
    <p:sldLayoutId id="2147483799" r:id="rId79"/>
    <p:sldLayoutId id="2147483800" r:id="rId80"/>
    <p:sldLayoutId id="2147483933" r:id="rId81"/>
    <p:sldLayoutId id="2147483934" r:id="rId82"/>
    <p:sldLayoutId id="2147483935" r:id="rId83"/>
    <p:sldLayoutId id="2147483936" r:id="rId84"/>
    <p:sldLayoutId id="2147483940" r:id="rId85"/>
    <p:sldLayoutId id="2147483913" r:id="rId86"/>
    <p:sldLayoutId id="2147483710" r:id="rId87"/>
    <p:sldLayoutId id="2147483711" r:id="rId88"/>
    <p:sldLayoutId id="2147483712" r:id="rId89"/>
    <p:sldLayoutId id="2147483713" r:id="rId90"/>
    <p:sldLayoutId id="2147483714" r:id="rId91"/>
    <p:sldLayoutId id="2147483765" r:id="rId92"/>
    <p:sldLayoutId id="2147483766" r:id="rId93"/>
    <p:sldLayoutId id="2147483767" r:id="rId94"/>
    <p:sldLayoutId id="2147483871" r:id="rId95"/>
    <p:sldLayoutId id="2147483872" r:id="rId96"/>
    <p:sldLayoutId id="2147483873" r:id="rId97"/>
    <p:sldLayoutId id="2147483874" r:id="rId98"/>
    <p:sldLayoutId id="2147483910" r:id="rId99"/>
    <p:sldLayoutId id="2147483911" r:id="rId100"/>
    <p:sldLayoutId id="2147483917" r:id="rId101"/>
    <p:sldLayoutId id="2147483915" r:id="rId102"/>
    <p:sldLayoutId id="2147483916" r:id="rId103"/>
    <p:sldLayoutId id="2147483715" r:id="rId104"/>
    <p:sldLayoutId id="2147483716" r:id="rId105"/>
    <p:sldLayoutId id="2147483817" r:id="rId106"/>
    <p:sldLayoutId id="2147483818" r:id="rId107"/>
    <p:sldLayoutId id="2147483819" r:id="rId108"/>
    <p:sldLayoutId id="2147483820" r:id="rId109"/>
    <p:sldLayoutId id="2147483821" r:id="rId110"/>
    <p:sldLayoutId id="2147483822" r:id="rId111"/>
    <p:sldLayoutId id="2147483823" r:id="rId112"/>
    <p:sldLayoutId id="2147483725" r:id="rId113"/>
    <p:sldLayoutId id="2147483726" r:id="rId114"/>
    <p:sldLayoutId id="2147483727" r:id="rId115"/>
    <p:sldLayoutId id="2147483728" r:id="rId116"/>
    <p:sldLayoutId id="2147483729" r:id="rId117"/>
    <p:sldLayoutId id="2147483730" r:id="rId118"/>
    <p:sldLayoutId id="2147483731" r:id="rId119"/>
    <p:sldLayoutId id="2147483744" r:id="rId120"/>
    <p:sldLayoutId id="2147483745" r:id="rId121"/>
    <p:sldLayoutId id="2147483746" r:id="rId122"/>
    <p:sldLayoutId id="2147483735" r:id="rId123"/>
    <p:sldLayoutId id="2147483736" r:id="rId124"/>
    <p:sldLayoutId id="2147483737" r:id="rId125"/>
    <p:sldLayoutId id="2147483738" r:id="rId126"/>
    <p:sldLayoutId id="2147483739" r:id="rId127"/>
    <p:sldLayoutId id="2147483740" r:id="rId128"/>
    <p:sldLayoutId id="2147483741" r:id="rId129"/>
    <p:sldLayoutId id="2147483724" r:id="rId130"/>
    <p:sldLayoutId id="2147483743" r:id="rId131"/>
    <p:sldLayoutId id="2147483825" r:id="rId132"/>
    <p:sldLayoutId id="2147483842" r:id="rId133"/>
    <p:sldLayoutId id="2147483843" r:id="rId134"/>
    <p:sldLayoutId id="2147483844" r:id="rId135"/>
    <p:sldLayoutId id="2147483845" r:id="rId136"/>
    <p:sldLayoutId id="2147483846" r:id="rId137"/>
    <p:sldLayoutId id="2147483847" r:id="rId138"/>
    <p:sldLayoutId id="2147483848" r:id="rId139"/>
    <p:sldLayoutId id="2147483849" r:id="rId140"/>
    <p:sldLayoutId id="2147483850" r:id="rId141"/>
    <p:sldLayoutId id="2147483824" r:id="rId142"/>
    <p:sldLayoutId id="2147483841" r:id="rId143"/>
    <p:sldLayoutId id="2147483920" r:id="rId144"/>
    <p:sldLayoutId id="2147483921" r:id="rId145"/>
    <p:sldLayoutId id="2147483922" r:id="rId146"/>
    <p:sldLayoutId id="2147483923" r:id="rId147"/>
    <p:sldLayoutId id="2147483723" r:id="rId148"/>
    <p:sldLayoutId id="2147483770" r:id="rId149"/>
    <p:sldLayoutId id="2147483771" r:id="rId150"/>
    <p:sldLayoutId id="2147483747" r:id="rId151"/>
    <p:sldLayoutId id="2147483748" r:id="rId152"/>
    <p:sldLayoutId id="2147483749" r:id="rId153"/>
    <p:sldLayoutId id="2147483906" r:id="rId154"/>
    <p:sldLayoutId id="2147483907" r:id="rId155"/>
    <p:sldLayoutId id="2147483914" r:id="rId156"/>
    <p:sldLayoutId id="2147483851" r:id="rId157"/>
    <p:sldLayoutId id="2147483769" r:id="rId158"/>
    <p:sldLayoutId id="2147483836" r:id="rId159"/>
    <p:sldLayoutId id="2147483802" r:id="rId160"/>
    <p:sldLayoutId id="2147483811" r:id="rId161"/>
    <p:sldLayoutId id="2147483805" r:id="rId162"/>
    <p:sldLayoutId id="2147483827" r:id="rId163"/>
    <p:sldLayoutId id="2147483891" r:id="rId164"/>
    <p:sldLayoutId id="2147483892" r:id="rId165"/>
    <p:sldLayoutId id="2147483790" r:id="rId166"/>
    <p:sldLayoutId id="2147483879" r:id="rId167"/>
    <p:sldLayoutId id="2147483880" r:id="rId168"/>
    <p:sldLayoutId id="2147483881" r:id="rId169"/>
    <p:sldLayoutId id="2147483882" r:id="rId170"/>
    <p:sldLayoutId id="2147483883" r:id="rId171"/>
    <p:sldLayoutId id="2147483884" r:id="rId172"/>
    <p:sldLayoutId id="2147483887" r:id="rId173"/>
    <p:sldLayoutId id="2147483912" r:id="rId174"/>
    <p:sldLayoutId id="2147483885" r:id="rId175"/>
    <p:sldLayoutId id="2147483886" r:id="rId176"/>
    <p:sldLayoutId id="2147483888" r:id="rId177"/>
    <p:sldLayoutId id="2147483918" r:id="rId178"/>
    <p:sldLayoutId id="2147483919" r:id="rId179"/>
    <p:sldLayoutId id="2147483925" r:id="rId180"/>
    <p:sldLayoutId id="2147483926" r:id="rId181"/>
    <p:sldLayoutId id="2147483928" r:id="rId182"/>
    <p:sldLayoutId id="2147483806" r:id="rId183"/>
    <p:sldLayoutId id="2147483808" r:id="rId184"/>
    <p:sldLayoutId id="2147483809" r:id="rId185"/>
    <p:sldLayoutId id="2147483810" r:id="rId186"/>
    <p:sldLayoutId id="2147483941" r:id="rId187"/>
    <p:sldLayoutId id="2147483943" r:id="rId188"/>
    <p:sldLayoutId id="2147483944" r:id="rId189"/>
    <p:sldLayoutId id="2147483945" r:id="rId190"/>
    <p:sldLayoutId id="2147483946" r:id="rId191"/>
    <p:sldLayoutId id="2147483663" r:id="rId192"/>
    <p:sldLayoutId id="2147483908" r:id="rId193"/>
    <p:sldLayoutId id="2147483664" r:id="rId194"/>
    <p:sldLayoutId id="2147483665" r:id="rId195"/>
    <p:sldLayoutId id="2147483666" r:id="rId196"/>
    <p:sldLayoutId id="2147483667" r:id="rId197"/>
    <p:sldLayoutId id="2147483671" r:id="rId198"/>
    <p:sldLayoutId id="2147483673" r:id="rId199"/>
    <p:sldLayoutId id="2147483674" r:id="rId200"/>
    <p:sldLayoutId id="2147483861" r:id="rId201"/>
    <p:sldLayoutId id="2147483900" r:id="rId202"/>
    <p:sldLayoutId id="2147483678" r:id="rId203"/>
    <p:sldLayoutId id="2147483687" r:id="rId204"/>
    <p:sldLayoutId id="2147483686" r:id="rId205"/>
    <p:sldLayoutId id="2147483688" r:id="rId206"/>
    <p:sldLayoutId id="2147483689" r:id="rId207"/>
    <p:sldLayoutId id="2147483690" r:id="rId208"/>
    <p:sldLayoutId id="2147483691" r:id="rId209"/>
    <p:sldLayoutId id="2147483679" r:id="rId210"/>
    <p:sldLayoutId id="2147483692" r:id="rId211"/>
    <p:sldLayoutId id="2147483681" r:id="rId212"/>
    <p:sldLayoutId id="2147483682" r:id="rId213"/>
    <p:sldLayoutId id="2147483683" r:id="rId214"/>
    <p:sldLayoutId id="2147483756" r:id="rId215"/>
    <p:sldLayoutId id="2147483757" r:id="rId216"/>
    <p:sldLayoutId id="2147483758" r:id="rId217"/>
    <p:sldLayoutId id="2147483759" r:id="rId218"/>
    <p:sldLayoutId id="2147483760" r:id="rId219"/>
    <p:sldLayoutId id="2147483684" r:id="rId220"/>
    <p:sldLayoutId id="2147483685" r:id="rId221"/>
    <p:sldLayoutId id="2147483772" r:id="rId222"/>
    <p:sldLayoutId id="2147483856" r:id="rId223"/>
    <p:sldLayoutId id="2147483857" r:id="rId224"/>
    <p:sldLayoutId id="2147483858" r:id="rId225"/>
    <p:sldLayoutId id="2147483859" r:id="rId226"/>
    <p:sldLayoutId id="2147483855" r:id="rId227"/>
    <p:sldLayoutId id="2147483931" r:id="rId228"/>
    <p:sldLayoutId id="2147483932" r:id="rId229"/>
    <p:sldLayoutId id="2147483694" r:id="rId230"/>
    <p:sldLayoutId id="2147483695" r:id="rId231"/>
    <p:sldLayoutId id="2147483706" r:id="rId232"/>
    <p:sldLayoutId id="2147483707" r:id="rId233"/>
    <p:sldLayoutId id="2147483708" r:id="rId234"/>
    <p:sldLayoutId id="2147483702" r:id="rId235"/>
    <p:sldLayoutId id="2147483697" r:id="rId236"/>
    <p:sldLayoutId id="2147483698" r:id="rId237"/>
    <p:sldLayoutId id="2147483699" r:id="rId238"/>
    <p:sldLayoutId id="2147483700" r:id="rId239"/>
    <p:sldLayoutId id="2147483703" r:id="rId240"/>
    <p:sldLayoutId id="2147483704" r:id="rId241"/>
    <p:sldLayoutId id="2147483705" r:id="rId242"/>
    <p:sldLayoutId id="2147483709" r:id="rId243"/>
    <p:sldLayoutId id="2147483701" r:id="rId244"/>
    <p:sldLayoutId id="2147483812" r:id="rId245"/>
    <p:sldLayoutId id="2147483813" r:id="rId246"/>
    <p:sldLayoutId id="2147483814" r:id="rId247"/>
    <p:sldLayoutId id="2147483835" r:id="rId248"/>
    <p:sldLayoutId id="2147483801" r:id="rId249"/>
    <p:sldLayoutId id="2147483717" r:id="rId250"/>
    <p:sldLayoutId id="2147483904" r:id="rId251"/>
    <p:sldLayoutId id="2147483718" r:id="rId252"/>
    <p:sldLayoutId id="2147483719" r:id="rId253"/>
    <p:sldLayoutId id="2147483839" r:id="rId254"/>
    <p:sldLayoutId id="2147483838" r:id="rId255"/>
    <p:sldLayoutId id="2147483840" r:id="rId256"/>
    <p:sldLayoutId id="2147483889" r:id="rId257"/>
    <p:sldLayoutId id="2147483890" r:id="rId258"/>
    <p:sldLayoutId id="2147483720" r:id="rId259"/>
    <p:sldLayoutId id="2147483803" r:id="rId260"/>
    <p:sldLayoutId id="2147483804" r:id="rId261"/>
    <p:sldLayoutId id="2147483795" r:id="rId262"/>
    <p:sldLayoutId id="2147483807" r:id="rId263"/>
    <p:sldLayoutId id="2147483905" r:id="rId26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userDrawn="1">
          <p15:clr>
            <a:srgbClr val="000000"/>
          </p15:clr>
        </p15:guide>
        <p15:guide id="2" orient="horz" pos="3974" userDrawn="1">
          <p15:clr>
            <a:srgbClr val="000000"/>
          </p15:clr>
        </p15:guide>
        <p15:guide id="3" orient="horz" pos="2160" userDrawn="1">
          <p15:clr>
            <a:srgbClr val="000000"/>
          </p15:clr>
        </p15:guide>
        <p15:guide id="4" pos="3840" userDrawn="1">
          <p15:clr>
            <a:srgbClr val="000000"/>
          </p15:clr>
        </p15:guide>
        <p15:guide id="5" pos="211" userDrawn="1">
          <p15:clr>
            <a:srgbClr val="000000"/>
          </p15:clr>
        </p15:guide>
        <p15:guide id="6" pos="7469" userDrawn="1">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86.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49000"/>
            <a:ext cx="11176000" cy="5760000"/>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12" name="Rectangle: Rounded Corners 3">
            <a:extLst>
              <a:ext uri="{FF2B5EF4-FFF2-40B4-BE49-F238E27FC236}">
                <a16:creationId xmlns:a16="http://schemas.microsoft.com/office/drawing/2014/main" id="{1F02E861-1A02-432F-9705-557576817E58}"/>
              </a:ext>
            </a:extLst>
          </p:cNvPr>
          <p:cNvSpPr/>
          <p:nvPr/>
        </p:nvSpPr>
        <p:spPr>
          <a:xfrm>
            <a:off x="1130847" y="766103"/>
            <a:ext cx="9776178" cy="1160344"/>
          </a:xfrm>
          <a:prstGeom prst="roundRect">
            <a:avLst>
              <a:gd name="adj" fmla="val 50000"/>
            </a:avLst>
          </a:prstGeom>
          <a:gradFill flip="none" rotWithShape="1">
            <a:gsLst>
              <a:gs pos="0">
                <a:schemeClr val="accent2"/>
              </a:gs>
              <a:gs pos="100000">
                <a:schemeClr val="accent2">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9AC3685-643F-4E7E-9FAE-D6D8D1C3D859}"/>
              </a:ext>
            </a:extLst>
          </p:cNvPr>
          <p:cNvSpPr txBox="1"/>
          <p:nvPr/>
        </p:nvSpPr>
        <p:spPr>
          <a:xfrm>
            <a:off x="2059653" y="766103"/>
            <a:ext cx="8072693" cy="1077218"/>
          </a:xfrm>
          <a:prstGeom prst="rect">
            <a:avLst/>
          </a:prstGeom>
          <a:noFill/>
        </p:spPr>
        <p:txBody>
          <a:bodyPr wrap="square" rtlCol="0">
            <a:spAutoFit/>
          </a:bodyPr>
          <a:lstStyle/>
          <a:p>
            <a:pPr algn="ctr"/>
            <a:r>
              <a:rPr lang="en-US" sz="3200" dirty="0">
                <a:solidFill>
                  <a:schemeClr val="bg1"/>
                </a:solidFill>
                <a:latin typeface="+mj-lt"/>
                <a:ea typeface="Open Sans SemiBold" panose="020B0706030804020204" pitchFamily="34" charset="0"/>
                <a:cs typeface="Open Sans SemiBold" panose="020B0706030804020204" pitchFamily="34" charset="0"/>
              </a:rPr>
              <a:t>Maternal Child Health (MCH)</a:t>
            </a:r>
          </a:p>
          <a:p>
            <a:pPr algn="ctr"/>
            <a:r>
              <a:rPr lang="en-US" sz="3200" dirty="0">
                <a:solidFill>
                  <a:schemeClr val="bg1"/>
                </a:solidFill>
                <a:latin typeface="+mj-lt"/>
                <a:ea typeface="Open Sans SemiBold" panose="020B0706030804020204" pitchFamily="34" charset="0"/>
                <a:cs typeface="Open Sans SemiBold" panose="020B0706030804020204" pitchFamily="34" charset="0"/>
              </a:rPr>
              <a:t>Services Program</a:t>
            </a:r>
          </a:p>
        </p:txBody>
      </p:sp>
      <p:pic>
        <p:nvPicPr>
          <p:cNvPr id="4" name="Picture Placeholder 3">
            <a:extLst>
              <a:ext uri="{FF2B5EF4-FFF2-40B4-BE49-F238E27FC236}">
                <a16:creationId xmlns:a16="http://schemas.microsoft.com/office/drawing/2014/main" id="{37057586-E909-9500-11B0-070B8BD7AD15}"/>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6065" b="6065"/>
          <a:stretch>
            <a:fillRect/>
          </a:stretch>
        </p:blipFill>
        <p:spPr>
          <a:xfrm>
            <a:off x="3380058" y="2141642"/>
            <a:ext cx="5825261" cy="3950255"/>
          </a:xfrm>
          <a:prstGeom prst="rect">
            <a:avLst/>
          </a:prstGeom>
          <a:ln>
            <a:noFill/>
          </a:ln>
          <a:effectLst>
            <a:softEdge rad="112500"/>
          </a:effectLst>
        </p:spPr>
      </p:pic>
    </p:spTree>
    <p:extLst>
      <p:ext uri="{BB962C8B-B14F-4D97-AF65-F5344CB8AC3E}">
        <p14:creationId xmlns:p14="http://schemas.microsoft.com/office/powerpoint/2010/main" val="421085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596B02-C172-47F2-A739-065087072ECC}"/>
              </a:ext>
            </a:extLst>
          </p:cNvPr>
          <p:cNvSpPr>
            <a:spLocks noGrp="1"/>
          </p:cNvSpPr>
          <p:nvPr>
            <p:ph type="title"/>
          </p:nvPr>
        </p:nvSpPr>
        <p:spPr>
          <a:xfrm>
            <a:off x="838199" y="328030"/>
            <a:ext cx="10515600" cy="886732"/>
          </a:xfrm>
        </p:spPr>
        <p:txBody>
          <a:bodyPr/>
          <a:lstStyle/>
          <a:p>
            <a:r>
              <a:rPr lang="en-US" dirty="0"/>
              <a:t>MCH Services Contract</a:t>
            </a:r>
          </a:p>
        </p:txBody>
      </p:sp>
      <p:sp>
        <p:nvSpPr>
          <p:cNvPr id="5" name="Rectangle: Rounded Corners 4">
            <a:extLst>
              <a:ext uri="{FF2B5EF4-FFF2-40B4-BE49-F238E27FC236}">
                <a16:creationId xmlns:a16="http://schemas.microsoft.com/office/drawing/2014/main" id="{51359209-BF18-446C-9876-AF2B74E29D0F}"/>
              </a:ext>
            </a:extLst>
          </p:cNvPr>
          <p:cNvSpPr/>
          <p:nvPr/>
        </p:nvSpPr>
        <p:spPr>
          <a:xfrm>
            <a:off x="838200" y="2462031"/>
            <a:ext cx="2437435" cy="3009418"/>
          </a:xfrm>
          <a:prstGeom prst="roundRect">
            <a:avLst>
              <a:gd name="adj" fmla="val 7644"/>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7" name="Rectangle: Top Corners Rounded 6">
            <a:extLst>
              <a:ext uri="{FF2B5EF4-FFF2-40B4-BE49-F238E27FC236}">
                <a16:creationId xmlns:a16="http://schemas.microsoft.com/office/drawing/2014/main" id="{7BEF54B8-24F5-4610-9530-1AD73C4143A8}"/>
              </a:ext>
            </a:extLst>
          </p:cNvPr>
          <p:cNvSpPr/>
          <p:nvPr/>
        </p:nvSpPr>
        <p:spPr>
          <a:xfrm rot="10800000">
            <a:off x="838199" y="4765393"/>
            <a:ext cx="2437436" cy="706056"/>
          </a:xfrm>
          <a:prstGeom prst="round2SameRect">
            <a:avLst>
              <a:gd name="adj1" fmla="val 27305"/>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9" name="Oval 8">
            <a:extLst>
              <a:ext uri="{FF2B5EF4-FFF2-40B4-BE49-F238E27FC236}">
                <a16:creationId xmlns:a16="http://schemas.microsoft.com/office/drawing/2014/main" id="{0773AB91-A27F-4A1A-8905-EC538EDF978E}"/>
              </a:ext>
            </a:extLst>
          </p:cNvPr>
          <p:cNvSpPr/>
          <p:nvPr/>
        </p:nvSpPr>
        <p:spPr>
          <a:xfrm>
            <a:off x="1524000" y="1937794"/>
            <a:ext cx="1048474" cy="1048474"/>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11" name="Rectangle 10">
            <a:extLst>
              <a:ext uri="{FF2B5EF4-FFF2-40B4-BE49-F238E27FC236}">
                <a16:creationId xmlns:a16="http://schemas.microsoft.com/office/drawing/2014/main" id="{44E8EAD8-EEC4-48A0-BC0B-92A0A93B888A}"/>
              </a:ext>
            </a:extLst>
          </p:cNvPr>
          <p:cNvSpPr/>
          <p:nvPr/>
        </p:nvSpPr>
        <p:spPr>
          <a:xfrm>
            <a:off x="838199" y="3278653"/>
            <a:ext cx="2437436" cy="954107"/>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00C6BB"/>
              </a:buClr>
              <a:buSzTx/>
              <a:buFontTx/>
              <a:buNone/>
              <a:tabLst/>
              <a:defRPr/>
            </a:pPr>
            <a:r>
              <a:rPr kumimoji="0" lang="en-US" sz="1400" b="1" i="0" u="none" strike="noStrike" kern="1200" cap="none" spc="0" normalizeH="0" baseline="0" noProof="0" dirty="0">
                <a:ln>
                  <a:noFill/>
                </a:ln>
                <a:solidFill>
                  <a:srgbClr val="012169"/>
                </a:solidFill>
                <a:effectLst/>
                <a:uLnTx/>
                <a:uFillTx/>
                <a:latin typeface="Open Sans"/>
                <a:ea typeface="+mn-ea"/>
                <a:cs typeface="+mn-cs"/>
              </a:rPr>
              <a:t>State and Local partnership to support a leadership role for LPHAs at the local level</a:t>
            </a:r>
          </a:p>
        </p:txBody>
      </p:sp>
      <p:sp>
        <p:nvSpPr>
          <p:cNvPr id="61" name="Rectangle: Rounded Corners 60">
            <a:extLst>
              <a:ext uri="{FF2B5EF4-FFF2-40B4-BE49-F238E27FC236}">
                <a16:creationId xmlns:a16="http://schemas.microsoft.com/office/drawing/2014/main" id="{29C06165-E87F-42F9-B896-901602D7214C}"/>
              </a:ext>
            </a:extLst>
          </p:cNvPr>
          <p:cNvSpPr/>
          <p:nvPr/>
        </p:nvSpPr>
        <p:spPr>
          <a:xfrm>
            <a:off x="3658565" y="2462031"/>
            <a:ext cx="2437435" cy="3009418"/>
          </a:xfrm>
          <a:prstGeom prst="roundRect">
            <a:avLst>
              <a:gd name="adj" fmla="val 7644"/>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2" name="Rectangle: Top Corners Rounded 61">
            <a:extLst>
              <a:ext uri="{FF2B5EF4-FFF2-40B4-BE49-F238E27FC236}">
                <a16:creationId xmlns:a16="http://schemas.microsoft.com/office/drawing/2014/main" id="{218A52C9-980F-4553-A30F-48B37191140A}"/>
              </a:ext>
            </a:extLst>
          </p:cNvPr>
          <p:cNvSpPr/>
          <p:nvPr/>
        </p:nvSpPr>
        <p:spPr>
          <a:xfrm rot="10800000">
            <a:off x="3658564" y="4765393"/>
            <a:ext cx="2437436" cy="706056"/>
          </a:xfrm>
          <a:prstGeom prst="round2SameRect">
            <a:avLst>
              <a:gd name="adj1" fmla="val 273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3" name="Oval 62">
            <a:extLst>
              <a:ext uri="{FF2B5EF4-FFF2-40B4-BE49-F238E27FC236}">
                <a16:creationId xmlns:a16="http://schemas.microsoft.com/office/drawing/2014/main" id="{125B6786-B5E4-49D6-869D-89AA93C0CB63}"/>
              </a:ext>
            </a:extLst>
          </p:cNvPr>
          <p:cNvSpPr/>
          <p:nvPr/>
        </p:nvSpPr>
        <p:spPr>
          <a:xfrm>
            <a:off x="4353045" y="1937794"/>
            <a:ext cx="1048474" cy="1048474"/>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4" name="Rectangle 63">
            <a:extLst>
              <a:ext uri="{FF2B5EF4-FFF2-40B4-BE49-F238E27FC236}">
                <a16:creationId xmlns:a16="http://schemas.microsoft.com/office/drawing/2014/main" id="{1C30D3FA-503E-4B1D-8A33-D62F4F0EC36E}"/>
              </a:ext>
            </a:extLst>
          </p:cNvPr>
          <p:cNvSpPr/>
          <p:nvPr/>
        </p:nvSpPr>
        <p:spPr>
          <a:xfrm>
            <a:off x="3658561" y="3155146"/>
            <a:ext cx="2437436" cy="1384995"/>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00C6BB"/>
              </a:buClr>
              <a:buSzTx/>
              <a:buFontTx/>
              <a:buNone/>
              <a:tabLst/>
              <a:defRPr/>
            </a:pPr>
            <a:r>
              <a:rPr kumimoji="0" lang="en-US" sz="1400" b="1" i="0" u="none" strike="noStrike" kern="1200" cap="none" spc="0" normalizeH="0" baseline="0" noProof="0" dirty="0">
                <a:ln>
                  <a:noFill/>
                </a:ln>
                <a:solidFill>
                  <a:srgbClr val="012169"/>
                </a:solidFill>
                <a:effectLst/>
                <a:uLnTx/>
                <a:uFillTx/>
                <a:latin typeface="Open Sans"/>
                <a:ea typeface="+mn-ea"/>
                <a:cs typeface="+mn-cs"/>
              </a:rPr>
              <a:t>Build community-based systems and expand the resources those systems can use to respond to priority maternal child health issues</a:t>
            </a:r>
          </a:p>
        </p:txBody>
      </p:sp>
      <p:sp>
        <p:nvSpPr>
          <p:cNvPr id="66" name="Rectangle: Rounded Corners 65">
            <a:extLst>
              <a:ext uri="{FF2B5EF4-FFF2-40B4-BE49-F238E27FC236}">
                <a16:creationId xmlns:a16="http://schemas.microsoft.com/office/drawing/2014/main" id="{F55A9534-A0CE-4D11-9293-AFEC51DDC081}"/>
              </a:ext>
            </a:extLst>
          </p:cNvPr>
          <p:cNvSpPr/>
          <p:nvPr/>
        </p:nvSpPr>
        <p:spPr>
          <a:xfrm>
            <a:off x="6478930" y="2462031"/>
            <a:ext cx="2437435" cy="3009418"/>
          </a:xfrm>
          <a:prstGeom prst="roundRect">
            <a:avLst>
              <a:gd name="adj" fmla="val 764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7" name="Rectangle: Top Corners Rounded 66">
            <a:extLst>
              <a:ext uri="{FF2B5EF4-FFF2-40B4-BE49-F238E27FC236}">
                <a16:creationId xmlns:a16="http://schemas.microsoft.com/office/drawing/2014/main" id="{79D783B7-68B4-4EF8-B78A-249F419D6423}"/>
              </a:ext>
            </a:extLst>
          </p:cNvPr>
          <p:cNvSpPr/>
          <p:nvPr/>
        </p:nvSpPr>
        <p:spPr>
          <a:xfrm rot="10800000">
            <a:off x="6478929" y="4765393"/>
            <a:ext cx="2437436" cy="706056"/>
          </a:xfrm>
          <a:prstGeom prst="round2SameRect">
            <a:avLst>
              <a:gd name="adj1" fmla="val 2730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8" name="Oval 67">
            <a:extLst>
              <a:ext uri="{FF2B5EF4-FFF2-40B4-BE49-F238E27FC236}">
                <a16:creationId xmlns:a16="http://schemas.microsoft.com/office/drawing/2014/main" id="{66E01F82-AC73-413A-ABF7-8F37C2A0A9B8}"/>
              </a:ext>
            </a:extLst>
          </p:cNvPr>
          <p:cNvSpPr/>
          <p:nvPr/>
        </p:nvSpPr>
        <p:spPr>
          <a:xfrm>
            <a:off x="7173410" y="1937794"/>
            <a:ext cx="1048474" cy="1048474"/>
          </a:xfrm>
          <a:prstGeom prst="ellipse">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69" name="Rectangle 68">
            <a:extLst>
              <a:ext uri="{FF2B5EF4-FFF2-40B4-BE49-F238E27FC236}">
                <a16:creationId xmlns:a16="http://schemas.microsoft.com/office/drawing/2014/main" id="{46A691CB-DE88-4ABE-A4CB-4FB4A1CF0D4F}"/>
              </a:ext>
            </a:extLst>
          </p:cNvPr>
          <p:cNvSpPr/>
          <p:nvPr/>
        </p:nvSpPr>
        <p:spPr>
          <a:xfrm>
            <a:off x="6478927" y="3191723"/>
            <a:ext cx="2437436" cy="1384995"/>
          </a:xfrm>
          <a:prstGeom prst="rect">
            <a:avLst/>
          </a:prstGeom>
        </p:spPr>
        <p:txBody>
          <a:bodyPr wrap="square">
            <a:spAutoFit/>
          </a:bodyPr>
          <a:lstStyle/>
          <a:p>
            <a:pPr marL="0" marR="0" lvl="0" indent="0" algn="ctr" defTabSz="457200" rtl="0" eaLnBrk="1" fontAlgn="auto" latinLnBrk="0" hangingPunct="1">
              <a:lnSpc>
                <a:spcPct val="100000"/>
              </a:lnSpc>
              <a:spcBef>
                <a:spcPct val="20000"/>
              </a:spcBef>
              <a:spcAft>
                <a:spcPts val="600"/>
              </a:spcAft>
              <a:buClr>
                <a:srgbClr val="00C6BB"/>
              </a:buClr>
              <a:buSzTx/>
              <a:buFontTx/>
              <a:buNone/>
              <a:tabLst/>
              <a:defRPr/>
            </a:pPr>
            <a:r>
              <a:rPr kumimoji="0" lang="en-US" sz="1200" b="1" i="0" u="none" strike="noStrike" kern="1200" cap="none" spc="0" normalizeH="0" baseline="0" noProof="0" dirty="0">
                <a:ln>
                  <a:noFill/>
                </a:ln>
                <a:solidFill>
                  <a:srgbClr val="012169"/>
                </a:solidFill>
                <a:effectLst/>
                <a:uLnTx/>
                <a:uFillTx/>
                <a:latin typeface="Open Sans"/>
                <a:ea typeface="+mn-ea"/>
                <a:cs typeface="+mn-cs"/>
              </a:rPr>
              <a:t>Provide and assure mothers and children access to quality MCH services; reduce health disparities for women, infants, and children, including those with special health care needs</a:t>
            </a:r>
            <a:r>
              <a:rPr kumimoji="0" lang="en-US" sz="1100" b="1" i="0" u="none" strike="noStrike" kern="1200" cap="none" spc="0" normalizeH="0" baseline="0" noProof="0" dirty="0">
                <a:ln>
                  <a:noFill/>
                </a:ln>
                <a:solidFill>
                  <a:srgbClr val="012169"/>
                </a:solidFill>
                <a:effectLst/>
                <a:uLnTx/>
                <a:uFillTx/>
                <a:latin typeface="Open Sans"/>
                <a:ea typeface="+mn-ea"/>
                <a:cs typeface="+mn-cs"/>
              </a:rPr>
              <a:t>.</a:t>
            </a:r>
          </a:p>
        </p:txBody>
      </p:sp>
      <p:sp>
        <p:nvSpPr>
          <p:cNvPr id="71" name="Rectangle: Rounded Corners 70">
            <a:extLst>
              <a:ext uri="{FF2B5EF4-FFF2-40B4-BE49-F238E27FC236}">
                <a16:creationId xmlns:a16="http://schemas.microsoft.com/office/drawing/2014/main" id="{F477C491-C8AC-4EF2-9022-29F649E17A3A}"/>
              </a:ext>
            </a:extLst>
          </p:cNvPr>
          <p:cNvSpPr/>
          <p:nvPr/>
        </p:nvSpPr>
        <p:spPr>
          <a:xfrm>
            <a:off x="9299295" y="2462031"/>
            <a:ext cx="2437435" cy="3009418"/>
          </a:xfrm>
          <a:prstGeom prst="roundRect">
            <a:avLst>
              <a:gd name="adj" fmla="val 7644"/>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72" name="Rectangle: Top Corners Rounded 71">
            <a:extLst>
              <a:ext uri="{FF2B5EF4-FFF2-40B4-BE49-F238E27FC236}">
                <a16:creationId xmlns:a16="http://schemas.microsoft.com/office/drawing/2014/main" id="{4F7FDEAC-B6CA-43AB-A6E2-B368B40B1288}"/>
              </a:ext>
            </a:extLst>
          </p:cNvPr>
          <p:cNvSpPr/>
          <p:nvPr/>
        </p:nvSpPr>
        <p:spPr>
          <a:xfrm rot="10800000">
            <a:off x="9299294" y="4765393"/>
            <a:ext cx="2437436" cy="706056"/>
          </a:xfrm>
          <a:prstGeom prst="round2SameRect">
            <a:avLst>
              <a:gd name="adj1" fmla="val 27305"/>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73" name="Oval 72">
            <a:extLst>
              <a:ext uri="{FF2B5EF4-FFF2-40B4-BE49-F238E27FC236}">
                <a16:creationId xmlns:a16="http://schemas.microsoft.com/office/drawing/2014/main" id="{D5B11DAD-338C-4F80-8EE8-601A92CFDD6E}"/>
              </a:ext>
            </a:extLst>
          </p:cNvPr>
          <p:cNvSpPr/>
          <p:nvPr/>
        </p:nvSpPr>
        <p:spPr>
          <a:xfrm>
            <a:off x="9993775" y="1937794"/>
            <a:ext cx="1048474" cy="1048474"/>
          </a:xfrm>
          <a:prstGeom prst="ellipse">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2169"/>
              </a:solidFill>
              <a:effectLst/>
              <a:uLnTx/>
              <a:uFillTx/>
              <a:latin typeface="Montserrat"/>
              <a:ea typeface="+mn-ea"/>
              <a:cs typeface="+mn-cs"/>
            </a:endParaRPr>
          </a:p>
        </p:txBody>
      </p:sp>
      <p:sp>
        <p:nvSpPr>
          <p:cNvPr id="74" name="Rectangle 73">
            <a:extLst>
              <a:ext uri="{FF2B5EF4-FFF2-40B4-BE49-F238E27FC236}">
                <a16:creationId xmlns:a16="http://schemas.microsoft.com/office/drawing/2014/main" id="{836B0F77-4A0E-4D97-B9E0-30357371A9BE}"/>
              </a:ext>
            </a:extLst>
          </p:cNvPr>
          <p:cNvSpPr/>
          <p:nvPr/>
        </p:nvSpPr>
        <p:spPr>
          <a:xfrm>
            <a:off x="9299294" y="3155147"/>
            <a:ext cx="2437436"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012169"/>
                </a:solidFill>
                <a:effectLst/>
                <a:uLnTx/>
                <a:uFillTx/>
                <a:latin typeface="Open Sans"/>
                <a:ea typeface="+mn-ea"/>
                <a:cs typeface="+mn-cs"/>
              </a:rPr>
              <a:t>Promote the health of mothers and infants by assuring prenatal, delivery, and postpartum care for low income, at-risk pregnant women AND Promote the health of children by providing preventive and primary care services for low- income children.</a:t>
            </a:r>
          </a:p>
        </p:txBody>
      </p:sp>
      <p:sp>
        <p:nvSpPr>
          <p:cNvPr id="2" name="Subtitle 1"/>
          <p:cNvSpPr>
            <a:spLocks noGrp="1"/>
          </p:cNvSpPr>
          <p:nvPr>
            <p:ph type="subTitle" idx="1"/>
          </p:nvPr>
        </p:nvSpPr>
        <p:spPr>
          <a:xfrm>
            <a:off x="1524000" y="1127600"/>
            <a:ext cx="9144000" cy="436562"/>
          </a:xfrm>
        </p:spPr>
        <p:txBody>
          <a:bodyPr>
            <a:normAutofit fontScale="77500" lnSpcReduction="20000"/>
          </a:bodyPr>
          <a:lstStyle/>
          <a:p>
            <a:r>
              <a:rPr lang="en-US" sz="3900" dirty="0">
                <a:solidFill>
                  <a:schemeClr val="accent1">
                    <a:lumMod val="60000"/>
                    <a:lumOff val="40000"/>
                  </a:schemeClr>
                </a:solidFill>
                <a:effectLst>
                  <a:outerShdw blurRad="38100" dist="38100" dir="2700000" algn="tl">
                    <a:srgbClr val="000000">
                      <a:alpha val="43137"/>
                    </a:srgbClr>
                  </a:outerShdw>
                </a:effectLst>
              </a:rPr>
              <a:t>Purpose</a:t>
            </a:r>
            <a:r>
              <a:rPr lang="en-US" dirty="0">
                <a:solidFill>
                  <a:schemeClr val="accent1">
                    <a:lumMod val="60000"/>
                    <a:lumOff val="40000"/>
                  </a:schemeClr>
                </a:solidFill>
                <a:effectLst>
                  <a:outerShdw blurRad="38100" dist="38100" dir="2700000" algn="tl">
                    <a:srgbClr val="000000">
                      <a:alpha val="43137"/>
                    </a:srgbClr>
                  </a:outerShdw>
                </a:effectLst>
              </a:rPr>
              <a:t> </a:t>
            </a:r>
          </a:p>
        </p:txBody>
      </p:sp>
      <p:pic>
        <p:nvPicPr>
          <p:cNvPr id="15" name="Picture 14"/>
          <p:cNvPicPr>
            <a:picLocks noChangeAspect="1"/>
          </p:cNvPicPr>
          <p:nvPr/>
        </p:nvPicPr>
        <p:blipFill>
          <a:blip r:embed="rId3"/>
          <a:stretch>
            <a:fillRect/>
          </a:stretch>
        </p:blipFill>
        <p:spPr>
          <a:xfrm>
            <a:off x="4670752" y="2237458"/>
            <a:ext cx="435095" cy="419556"/>
          </a:xfrm>
          <a:prstGeom prst="rect">
            <a:avLst/>
          </a:prstGeom>
        </p:spPr>
      </p:pic>
      <p:pic>
        <p:nvPicPr>
          <p:cNvPr id="17" name="Picture 16"/>
          <p:cNvPicPr>
            <a:picLocks noChangeAspect="1"/>
          </p:cNvPicPr>
          <p:nvPr/>
        </p:nvPicPr>
        <p:blipFill>
          <a:blip r:embed="rId4"/>
          <a:stretch>
            <a:fillRect/>
          </a:stretch>
        </p:blipFill>
        <p:spPr>
          <a:xfrm>
            <a:off x="10332068" y="2297871"/>
            <a:ext cx="371888" cy="298730"/>
          </a:xfrm>
          <a:prstGeom prst="rect">
            <a:avLst/>
          </a:prstGeom>
        </p:spPr>
      </p:pic>
      <p:pic>
        <p:nvPicPr>
          <p:cNvPr id="18" name="Picture 17"/>
          <p:cNvPicPr>
            <a:picLocks noChangeAspect="1"/>
          </p:cNvPicPr>
          <p:nvPr/>
        </p:nvPicPr>
        <p:blipFill>
          <a:blip r:embed="rId5"/>
          <a:stretch>
            <a:fillRect/>
          </a:stretch>
        </p:blipFill>
        <p:spPr>
          <a:xfrm>
            <a:off x="7535165" y="2262614"/>
            <a:ext cx="341406" cy="347502"/>
          </a:xfrm>
          <a:prstGeom prst="rect">
            <a:avLst/>
          </a:prstGeom>
        </p:spPr>
      </p:pic>
      <p:sp>
        <p:nvSpPr>
          <p:cNvPr id="4" name="Graphic 450">
            <a:extLst>
              <a:ext uri="{FF2B5EF4-FFF2-40B4-BE49-F238E27FC236}">
                <a16:creationId xmlns:a16="http://schemas.microsoft.com/office/drawing/2014/main" id="{7DA48FE2-282C-4C92-62E4-5ED218D1F9D2}"/>
              </a:ext>
            </a:extLst>
          </p:cNvPr>
          <p:cNvSpPr/>
          <p:nvPr/>
        </p:nvSpPr>
        <p:spPr>
          <a:xfrm>
            <a:off x="1856892" y="2290512"/>
            <a:ext cx="400050" cy="301048"/>
          </a:xfrm>
          <a:custGeom>
            <a:avLst/>
            <a:gdLst>
              <a:gd name="connsiteX0" fmla="*/ 247352 w 400050"/>
              <a:gd name="connsiteY0" fmla="*/ 6 h 301048"/>
              <a:gd name="connsiteX1" fmla="*/ 223242 w 400050"/>
              <a:gd name="connsiteY1" fmla="*/ 2685 h 301048"/>
              <a:gd name="connsiteX2" fmla="*/ 197793 w 400050"/>
              <a:gd name="connsiteY2" fmla="*/ 14294 h 301048"/>
              <a:gd name="connsiteX3" fmla="*/ 166092 w 400050"/>
              <a:gd name="connsiteY3" fmla="*/ 1346 h 301048"/>
              <a:gd name="connsiteX4" fmla="*/ 128142 w 400050"/>
              <a:gd name="connsiteY4" fmla="*/ 899 h 301048"/>
              <a:gd name="connsiteX5" fmla="*/ 84386 w 400050"/>
              <a:gd name="connsiteY5" fmla="*/ 16080 h 301048"/>
              <a:gd name="connsiteX6" fmla="*/ 14288 w 400050"/>
              <a:gd name="connsiteY6" fmla="*/ 29028 h 301048"/>
              <a:gd name="connsiteX7" fmla="*/ 0 w 400050"/>
              <a:gd name="connsiteY7" fmla="*/ 29028 h 301048"/>
              <a:gd name="connsiteX8" fmla="*/ 0 w 400050"/>
              <a:gd name="connsiteY8" fmla="*/ 166545 h 301048"/>
              <a:gd name="connsiteX9" fmla="*/ 8037 w 400050"/>
              <a:gd name="connsiteY9" fmla="*/ 170563 h 301048"/>
              <a:gd name="connsiteX10" fmla="*/ 34379 w 400050"/>
              <a:gd name="connsiteY10" fmla="*/ 183511 h 301048"/>
              <a:gd name="connsiteX11" fmla="*/ 128142 w 400050"/>
              <a:gd name="connsiteY11" fmla="*/ 287989 h 301048"/>
              <a:gd name="connsiteX12" fmla="*/ 128588 w 400050"/>
              <a:gd name="connsiteY12" fmla="*/ 288434 h 301048"/>
              <a:gd name="connsiteX13" fmla="*/ 166538 w 400050"/>
              <a:gd name="connsiteY13" fmla="*/ 300936 h 301048"/>
              <a:gd name="connsiteX14" fmla="*/ 200918 w 400050"/>
              <a:gd name="connsiteY14" fmla="*/ 290668 h 301048"/>
              <a:gd name="connsiteX15" fmla="*/ 279499 w 400050"/>
              <a:gd name="connsiteY15" fmla="*/ 237982 h 301048"/>
              <a:gd name="connsiteX16" fmla="*/ 280838 w 400050"/>
              <a:gd name="connsiteY16" fmla="*/ 237089 h 301048"/>
              <a:gd name="connsiteX17" fmla="*/ 281732 w 400050"/>
              <a:gd name="connsiteY17" fmla="*/ 236196 h 301048"/>
              <a:gd name="connsiteX18" fmla="*/ 294234 w 400050"/>
              <a:gd name="connsiteY18" fmla="*/ 212533 h 301048"/>
              <a:gd name="connsiteX19" fmla="*/ 349151 w 400050"/>
              <a:gd name="connsiteY19" fmla="*/ 184850 h 301048"/>
              <a:gd name="connsiteX20" fmla="*/ 390227 w 400050"/>
              <a:gd name="connsiteY20" fmla="*/ 171010 h 301048"/>
              <a:gd name="connsiteX21" fmla="*/ 400050 w 400050"/>
              <a:gd name="connsiteY21" fmla="*/ 167885 h 301048"/>
              <a:gd name="connsiteX22" fmla="*/ 400050 w 400050"/>
              <a:gd name="connsiteY22" fmla="*/ 29028 h 301048"/>
              <a:gd name="connsiteX23" fmla="*/ 385763 w 400050"/>
              <a:gd name="connsiteY23" fmla="*/ 29028 h 301048"/>
              <a:gd name="connsiteX24" fmla="*/ 315665 w 400050"/>
              <a:gd name="connsiteY24" fmla="*/ 15633 h 301048"/>
              <a:gd name="connsiteX25" fmla="*/ 271908 w 400050"/>
              <a:gd name="connsiteY25" fmla="*/ 453 h 301048"/>
              <a:gd name="connsiteX26" fmla="*/ 247352 w 400050"/>
              <a:gd name="connsiteY26" fmla="*/ 6 h 301048"/>
              <a:gd name="connsiteX27" fmla="*/ 247800 w 400050"/>
              <a:gd name="connsiteY27" fmla="*/ 28581 h 301048"/>
              <a:gd name="connsiteX28" fmla="*/ 271017 w 400050"/>
              <a:gd name="connsiteY28" fmla="*/ 29028 h 301048"/>
              <a:gd name="connsiteX29" fmla="*/ 305395 w 400050"/>
              <a:gd name="connsiteY29" fmla="*/ 42422 h 301048"/>
              <a:gd name="connsiteX30" fmla="*/ 371475 w 400050"/>
              <a:gd name="connsiteY30" fmla="*/ 56263 h 301048"/>
              <a:gd name="connsiteX31" fmla="*/ 371475 w 400050"/>
              <a:gd name="connsiteY31" fmla="*/ 147345 h 301048"/>
              <a:gd name="connsiteX32" fmla="*/ 338435 w 400050"/>
              <a:gd name="connsiteY32" fmla="*/ 158508 h 301048"/>
              <a:gd name="connsiteX33" fmla="*/ 337542 w 400050"/>
              <a:gd name="connsiteY33" fmla="*/ 158508 h 301048"/>
              <a:gd name="connsiteX34" fmla="*/ 336649 w 400050"/>
              <a:gd name="connsiteY34" fmla="*/ 158955 h 301048"/>
              <a:gd name="connsiteX35" fmla="*/ 293340 w 400050"/>
              <a:gd name="connsiteY35" fmla="*/ 180832 h 301048"/>
              <a:gd name="connsiteX36" fmla="*/ 282624 w 400050"/>
              <a:gd name="connsiteY36" fmla="*/ 162973 h 301048"/>
              <a:gd name="connsiteX37" fmla="*/ 281732 w 400050"/>
              <a:gd name="connsiteY37" fmla="*/ 161633 h 301048"/>
              <a:gd name="connsiteX38" fmla="*/ 221010 w 400050"/>
              <a:gd name="connsiteY38" fmla="*/ 87071 h 301048"/>
              <a:gd name="connsiteX39" fmla="*/ 212081 w 400050"/>
              <a:gd name="connsiteY39" fmla="*/ 75908 h 301048"/>
              <a:gd name="connsiteX40" fmla="*/ 200918 w 400050"/>
              <a:gd name="connsiteY40" fmla="*/ 84838 h 301048"/>
              <a:gd name="connsiteX41" fmla="*/ 162520 w 400050"/>
              <a:gd name="connsiteY41" fmla="*/ 116093 h 301048"/>
              <a:gd name="connsiteX42" fmla="*/ 128588 w 400050"/>
              <a:gd name="connsiteY42" fmla="*/ 117432 h 301048"/>
              <a:gd name="connsiteX43" fmla="*/ 123230 w 400050"/>
              <a:gd name="connsiteY43" fmla="*/ 113860 h 301048"/>
              <a:gd name="connsiteX44" fmla="*/ 188416 w 400050"/>
              <a:gd name="connsiteY44" fmla="*/ 59834 h 301048"/>
              <a:gd name="connsiteX45" fmla="*/ 189309 w 400050"/>
              <a:gd name="connsiteY45" fmla="*/ 58943 h 301048"/>
              <a:gd name="connsiteX46" fmla="*/ 230832 w 400050"/>
              <a:gd name="connsiteY46" fmla="*/ 30367 h 301048"/>
              <a:gd name="connsiteX47" fmla="*/ 247800 w 400050"/>
              <a:gd name="connsiteY47" fmla="*/ 28581 h 301048"/>
              <a:gd name="connsiteX48" fmla="*/ 148233 w 400050"/>
              <a:gd name="connsiteY48" fmla="*/ 29028 h 301048"/>
              <a:gd name="connsiteX49" fmla="*/ 162520 w 400050"/>
              <a:gd name="connsiteY49" fmla="*/ 29474 h 301048"/>
              <a:gd name="connsiteX50" fmla="*/ 174129 w 400050"/>
              <a:gd name="connsiteY50" fmla="*/ 34386 h 301048"/>
              <a:gd name="connsiteX51" fmla="*/ 170110 w 400050"/>
              <a:gd name="connsiteY51" fmla="*/ 37957 h 301048"/>
              <a:gd name="connsiteX52" fmla="*/ 169218 w 400050"/>
              <a:gd name="connsiteY52" fmla="*/ 38850 h 301048"/>
              <a:gd name="connsiteX53" fmla="*/ 91083 w 400050"/>
              <a:gd name="connsiteY53" fmla="*/ 103591 h 301048"/>
              <a:gd name="connsiteX54" fmla="*/ 79028 w 400050"/>
              <a:gd name="connsiteY54" fmla="*/ 113413 h 301048"/>
              <a:gd name="connsiteX55" fmla="*/ 89743 w 400050"/>
              <a:gd name="connsiteY55" fmla="*/ 124575 h 301048"/>
              <a:gd name="connsiteX56" fmla="*/ 116086 w 400050"/>
              <a:gd name="connsiteY56" fmla="*/ 143328 h 301048"/>
              <a:gd name="connsiteX57" fmla="*/ 179040 w 400050"/>
              <a:gd name="connsiteY57" fmla="*/ 139756 h 301048"/>
              <a:gd name="connsiteX58" fmla="*/ 179934 w 400050"/>
              <a:gd name="connsiteY58" fmla="*/ 138863 h 301048"/>
              <a:gd name="connsiteX59" fmla="*/ 207615 w 400050"/>
              <a:gd name="connsiteY59" fmla="*/ 116093 h 301048"/>
              <a:gd name="connsiteX60" fmla="*/ 260301 w 400050"/>
              <a:gd name="connsiteY60" fmla="*/ 180832 h 301048"/>
              <a:gd name="connsiteX61" fmla="*/ 260747 w 400050"/>
              <a:gd name="connsiteY61" fmla="*/ 181725 h 301048"/>
              <a:gd name="connsiteX62" fmla="*/ 261193 w 400050"/>
              <a:gd name="connsiteY62" fmla="*/ 182173 h 301048"/>
              <a:gd name="connsiteX63" fmla="*/ 261193 w 400050"/>
              <a:gd name="connsiteY63" fmla="*/ 215658 h 301048"/>
              <a:gd name="connsiteX64" fmla="*/ 261193 w 400050"/>
              <a:gd name="connsiteY64" fmla="*/ 216105 h 301048"/>
              <a:gd name="connsiteX65" fmla="*/ 258961 w 400050"/>
              <a:gd name="connsiteY65" fmla="*/ 217444 h 301048"/>
              <a:gd name="connsiteX66" fmla="*/ 240209 w 400050"/>
              <a:gd name="connsiteY66" fmla="*/ 191994 h 301048"/>
              <a:gd name="connsiteX67" fmla="*/ 216991 w 400050"/>
              <a:gd name="connsiteY67" fmla="*/ 208962 h 301048"/>
              <a:gd name="connsiteX68" fmla="*/ 235298 w 400050"/>
              <a:gd name="connsiteY68" fmla="*/ 233518 h 301048"/>
              <a:gd name="connsiteX69" fmla="*/ 216544 w 400050"/>
              <a:gd name="connsiteY69" fmla="*/ 246466 h 301048"/>
              <a:gd name="connsiteX70" fmla="*/ 197346 w 400050"/>
              <a:gd name="connsiteY70" fmla="*/ 220569 h 301048"/>
              <a:gd name="connsiteX71" fmla="*/ 174129 w 400050"/>
              <a:gd name="connsiteY71" fmla="*/ 237537 h 301048"/>
              <a:gd name="connsiteX72" fmla="*/ 192435 w 400050"/>
              <a:gd name="connsiteY72" fmla="*/ 262093 h 301048"/>
              <a:gd name="connsiteX73" fmla="*/ 186183 w 400050"/>
              <a:gd name="connsiteY73" fmla="*/ 266112 h 301048"/>
              <a:gd name="connsiteX74" fmla="*/ 165199 w 400050"/>
              <a:gd name="connsiteY74" fmla="*/ 272361 h 301048"/>
              <a:gd name="connsiteX75" fmla="*/ 149573 w 400050"/>
              <a:gd name="connsiteY75" fmla="*/ 268789 h 301048"/>
              <a:gd name="connsiteX76" fmla="*/ 149126 w 400050"/>
              <a:gd name="connsiteY76" fmla="*/ 268343 h 301048"/>
              <a:gd name="connsiteX77" fmla="*/ 53578 w 400050"/>
              <a:gd name="connsiteY77" fmla="*/ 162527 h 301048"/>
              <a:gd name="connsiteX78" fmla="*/ 51792 w 400050"/>
              <a:gd name="connsiteY78" fmla="*/ 160294 h 301048"/>
              <a:gd name="connsiteX79" fmla="*/ 28575 w 400050"/>
              <a:gd name="connsiteY79" fmla="*/ 148686 h 301048"/>
              <a:gd name="connsiteX80" fmla="*/ 28575 w 400050"/>
              <a:gd name="connsiteY80" fmla="*/ 56263 h 301048"/>
              <a:gd name="connsiteX81" fmla="*/ 94655 w 400050"/>
              <a:gd name="connsiteY81" fmla="*/ 42869 h 301048"/>
              <a:gd name="connsiteX82" fmla="*/ 129033 w 400050"/>
              <a:gd name="connsiteY82" fmla="*/ 29474 h 301048"/>
              <a:gd name="connsiteX83" fmla="*/ 148233 w 400050"/>
              <a:gd name="connsiteY83" fmla="*/ 29028 h 30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00050" h="301048">
                <a:moveTo>
                  <a:pt x="247352" y="6"/>
                </a:moveTo>
                <a:cubicBezTo>
                  <a:pt x="239427" y="62"/>
                  <a:pt x="231558" y="453"/>
                  <a:pt x="223242" y="2685"/>
                </a:cubicBezTo>
                <a:cubicBezTo>
                  <a:pt x="214927" y="4918"/>
                  <a:pt x="206610" y="8489"/>
                  <a:pt x="197793" y="14294"/>
                </a:cubicBezTo>
                <a:cubicBezTo>
                  <a:pt x="186853" y="7875"/>
                  <a:pt x="176249" y="2574"/>
                  <a:pt x="166092" y="1346"/>
                </a:cubicBezTo>
                <a:cubicBezTo>
                  <a:pt x="153479" y="-217"/>
                  <a:pt x="141759" y="620"/>
                  <a:pt x="128142" y="899"/>
                </a:cubicBezTo>
                <a:cubicBezTo>
                  <a:pt x="112012" y="1234"/>
                  <a:pt x="101464" y="9494"/>
                  <a:pt x="84386" y="16080"/>
                </a:cubicBezTo>
                <a:cubicBezTo>
                  <a:pt x="67308" y="22665"/>
                  <a:pt x="45318" y="29028"/>
                  <a:pt x="14288" y="29028"/>
                </a:cubicBezTo>
                <a:lnTo>
                  <a:pt x="0" y="29028"/>
                </a:lnTo>
                <a:lnTo>
                  <a:pt x="0" y="166545"/>
                </a:lnTo>
                <a:lnTo>
                  <a:pt x="8037" y="170563"/>
                </a:lnTo>
                <a:lnTo>
                  <a:pt x="34379" y="183511"/>
                </a:lnTo>
                <a:lnTo>
                  <a:pt x="128142" y="287989"/>
                </a:lnTo>
                <a:lnTo>
                  <a:pt x="128588" y="288434"/>
                </a:lnTo>
                <a:cubicBezTo>
                  <a:pt x="139303" y="299039"/>
                  <a:pt x="153758" y="301662"/>
                  <a:pt x="166538" y="300936"/>
                </a:cubicBezTo>
                <a:cubicBezTo>
                  <a:pt x="179320" y="300212"/>
                  <a:pt x="191318" y="296473"/>
                  <a:pt x="200918" y="290668"/>
                </a:cubicBezTo>
                <a:cubicBezTo>
                  <a:pt x="222015" y="277943"/>
                  <a:pt x="279499" y="237982"/>
                  <a:pt x="279499" y="237982"/>
                </a:cubicBezTo>
                <a:lnTo>
                  <a:pt x="280838" y="237089"/>
                </a:lnTo>
                <a:lnTo>
                  <a:pt x="281732" y="236196"/>
                </a:lnTo>
                <a:cubicBezTo>
                  <a:pt x="288540" y="229443"/>
                  <a:pt x="291945" y="221183"/>
                  <a:pt x="294234" y="212533"/>
                </a:cubicBezTo>
                <a:lnTo>
                  <a:pt x="349151" y="184850"/>
                </a:lnTo>
                <a:lnTo>
                  <a:pt x="390227" y="171010"/>
                </a:lnTo>
                <a:lnTo>
                  <a:pt x="400050" y="167885"/>
                </a:lnTo>
                <a:lnTo>
                  <a:pt x="400050" y="29028"/>
                </a:lnTo>
                <a:lnTo>
                  <a:pt x="385763" y="29028"/>
                </a:lnTo>
                <a:cubicBezTo>
                  <a:pt x="354787" y="29028"/>
                  <a:pt x="332743" y="22330"/>
                  <a:pt x="315665" y="15633"/>
                </a:cubicBezTo>
                <a:cubicBezTo>
                  <a:pt x="298586" y="8936"/>
                  <a:pt x="288206" y="788"/>
                  <a:pt x="271908" y="453"/>
                </a:cubicBezTo>
                <a:cubicBezTo>
                  <a:pt x="263203" y="285"/>
                  <a:pt x="255278" y="-50"/>
                  <a:pt x="247352" y="6"/>
                </a:cubicBezTo>
                <a:close/>
                <a:moveTo>
                  <a:pt x="247800" y="28581"/>
                </a:moveTo>
                <a:cubicBezTo>
                  <a:pt x="254217" y="28525"/>
                  <a:pt x="261640" y="28860"/>
                  <a:pt x="271017" y="29028"/>
                </a:cubicBezTo>
                <a:cubicBezTo>
                  <a:pt x="272523" y="29084"/>
                  <a:pt x="286253" y="34944"/>
                  <a:pt x="305395" y="42422"/>
                </a:cubicBezTo>
                <a:cubicBezTo>
                  <a:pt x="321580" y="48784"/>
                  <a:pt x="344072" y="54421"/>
                  <a:pt x="371475" y="56263"/>
                </a:cubicBezTo>
                <a:lnTo>
                  <a:pt x="371475" y="147345"/>
                </a:lnTo>
                <a:lnTo>
                  <a:pt x="338435" y="158508"/>
                </a:lnTo>
                <a:lnTo>
                  <a:pt x="337542" y="158508"/>
                </a:lnTo>
                <a:lnTo>
                  <a:pt x="336649" y="158955"/>
                </a:lnTo>
                <a:lnTo>
                  <a:pt x="293340" y="180832"/>
                </a:lnTo>
                <a:cubicBezTo>
                  <a:pt x="290941" y="174303"/>
                  <a:pt x="287647" y="168275"/>
                  <a:pt x="282624" y="162973"/>
                </a:cubicBezTo>
                <a:lnTo>
                  <a:pt x="281732" y="161633"/>
                </a:lnTo>
                <a:lnTo>
                  <a:pt x="221010" y="87071"/>
                </a:lnTo>
                <a:lnTo>
                  <a:pt x="212081" y="75908"/>
                </a:lnTo>
                <a:lnTo>
                  <a:pt x="200918" y="84838"/>
                </a:lnTo>
                <a:lnTo>
                  <a:pt x="162520" y="116093"/>
                </a:lnTo>
                <a:cubicBezTo>
                  <a:pt x="149629" y="125023"/>
                  <a:pt x="139192" y="122455"/>
                  <a:pt x="128588" y="117432"/>
                </a:cubicBezTo>
                <a:cubicBezTo>
                  <a:pt x="125519" y="115980"/>
                  <a:pt x="125686" y="115534"/>
                  <a:pt x="123230" y="113860"/>
                </a:cubicBezTo>
                <a:lnTo>
                  <a:pt x="188416" y="59834"/>
                </a:lnTo>
                <a:lnTo>
                  <a:pt x="189309" y="58943"/>
                </a:lnTo>
                <a:cubicBezTo>
                  <a:pt x="208676" y="39743"/>
                  <a:pt x="220563" y="33102"/>
                  <a:pt x="230832" y="30367"/>
                </a:cubicBezTo>
                <a:cubicBezTo>
                  <a:pt x="235967" y="28972"/>
                  <a:pt x="241380" y="28637"/>
                  <a:pt x="247800" y="28581"/>
                </a:cubicBezTo>
                <a:close/>
                <a:moveTo>
                  <a:pt x="148233" y="29028"/>
                </a:moveTo>
                <a:cubicBezTo>
                  <a:pt x="153702" y="28916"/>
                  <a:pt x="158278" y="28972"/>
                  <a:pt x="162520" y="29474"/>
                </a:cubicBezTo>
                <a:cubicBezTo>
                  <a:pt x="166259" y="29921"/>
                  <a:pt x="170501" y="33102"/>
                  <a:pt x="174129" y="34386"/>
                </a:cubicBezTo>
                <a:cubicBezTo>
                  <a:pt x="172677" y="35725"/>
                  <a:pt x="171617" y="36506"/>
                  <a:pt x="170110" y="37957"/>
                </a:cubicBezTo>
                <a:cubicBezTo>
                  <a:pt x="169776" y="38292"/>
                  <a:pt x="169553" y="38515"/>
                  <a:pt x="169218" y="38850"/>
                </a:cubicBezTo>
                <a:lnTo>
                  <a:pt x="91083" y="103591"/>
                </a:lnTo>
                <a:lnTo>
                  <a:pt x="79028" y="113413"/>
                </a:lnTo>
                <a:lnTo>
                  <a:pt x="89743" y="124575"/>
                </a:lnTo>
                <a:cubicBezTo>
                  <a:pt x="89743" y="124575"/>
                  <a:pt x="100068" y="135738"/>
                  <a:pt x="116086" y="143328"/>
                </a:cubicBezTo>
                <a:cubicBezTo>
                  <a:pt x="132104" y="150917"/>
                  <a:pt x="156828" y="155215"/>
                  <a:pt x="179040" y="139756"/>
                </a:cubicBezTo>
                <a:lnTo>
                  <a:pt x="179934" y="138863"/>
                </a:lnTo>
                <a:lnTo>
                  <a:pt x="207615" y="116093"/>
                </a:lnTo>
                <a:lnTo>
                  <a:pt x="260301" y="180832"/>
                </a:lnTo>
                <a:lnTo>
                  <a:pt x="260747" y="181725"/>
                </a:lnTo>
                <a:lnTo>
                  <a:pt x="261193" y="182173"/>
                </a:lnTo>
                <a:cubicBezTo>
                  <a:pt x="270625" y="191492"/>
                  <a:pt x="270402" y="206170"/>
                  <a:pt x="261193" y="215658"/>
                </a:cubicBezTo>
                <a:cubicBezTo>
                  <a:pt x="261081" y="215770"/>
                  <a:pt x="261306" y="215992"/>
                  <a:pt x="261193" y="216105"/>
                </a:cubicBezTo>
                <a:cubicBezTo>
                  <a:pt x="261081" y="216161"/>
                  <a:pt x="259184" y="217277"/>
                  <a:pt x="258961" y="217444"/>
                </a:cubicBezTo>
                <a:lnTo>
                  <a:pt x="240209" y="191994"/>
                </a:lnTo>
                <a:lnTo>
                  <a:pt x="216991" y="208962"/>
                </a:lnTo>
                <a:lnTo>
                  <a:pt x="235298" y="233518"/>
                </a:lnTo>
                <a:cubicBezTo>
                  <a:pt x="227874" y="238541"/>
                  <a:pt x="224525" y="241164"/>
                  <a:pt x="216544" y="246466"/>
                </a:cubicBezTo>
                <a:lnTo>
                  <a:pt x="197346" y="220569"/>
                </a:lnTo>
                <a:lnTo>
                  <a:pt x="174129" y="237537"/>
                </a:lnTo>
                <a:lnTo>
                  <a:pt x="192435" y="262093"/>
                </a:lnTo>
                <a:cubicBezTo>
                  <a:pt x="190817" y="263097"/>
                  <a:pt x="187468" y="265330"/>
                  <a:pt x="186183" y="266112"/>
                </a:cubicBezTo>
                <a:cubicBezTo>
                  <a:pt x="181663" y="268846"/>
                  <a:pt x="172957" y="271915"/>
                  <a:pt x="165199" y="272361"/>
                </a:cubicBezTo>
                <a:cubicBezTo>
                  <a:pt x="157888" y="272752"/>
                  <a:pt x="152308" y="271078"/>
                  <a:pt x="149573" y="268789"/>
                </a:cubicBezTo>
                <a:lnTo>
                  <a:pt x="149126" y="268343"/>
                </a:lnTo>
                <a:lnTo>
                  <a:pt x="53578" y="162527"/>
                </a:lnTo>
                <a:lnTo>
                  <a:pt x="51792" y="160294"/>
                </a:lnTo>
                <a:lnTo>
                  <a:pt x="28575" y="148686"/>
                </a:lnTo>
                <a:lnTo>
                  <a:pt x="28575" y="56263"/>
                </a:lnTo>
                <a:cubicBezTo>
                  <a:pt x="55866" y="54477"/>
                  <a:pt x="78525" y="49063"/>
                  <a:pt x="94655" y="42869"/>
                </a:cubicBezTo>
                <a:cubicBezTo>
                  <a:pt x="113742" y="35558"/>
                  <a:pt x="127360" y="29530"/>
                  <a:pt x="129033" y="29474"/>
                </a:cubicBezTo>
                <a:cubicBezTo>
                  <a:pt x="136346" y="29307"/>
                  <a:pt x="142764" y="29139"/>
                  <a:pt x="148233" y="29028"/>
                </a:cubicBezTo>
                <a:close/>
              </a:path>
            </a:pathLst>
          </a:custGeom>
          <a:solidFill>
            <a:schemeClr val="accent1"/>
          </a:solidFill>
          <a:ln w="1428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22222"/>
              </a:solidFill>
              <a:effectLst/>
              <a:uLnTx/>
              <a:uFillTx/>
              <a:latin typeface="Open Sans Light"/>
              <a:ea typeface="+mn-ea"/>
              <a:cs typeface="+mn-cs"/>
            </a:endParaRPr>
          </a:p>
        </p:txBody>
      </p:sp>
    </p:spTree>
    <p:extLst>
      <p:ext uri="{BB962C8B-B14F-4D97-AF65-F5344CB8AC3E}">
        <p14:creationId xmlns:p14="http://schemas.microsoft.com/office/powerpoint/2010/main" val="182968029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95E6-68CB-4DD6-9E75-CCFEFB42B719}"/>
              </a:ext>
            </a:extLst>
          </p:cNvPr>
          <p:cNvSpPr>
            <a:spLocks noGrp="1"/>
          </p:cNvSpPr>
          <p:nvPr>
            <p:ph type="title"/>
          </p:nvPr>
        </p:nvSpPr>
        <p:spPr/>
        <p:txBody>
          <a:bodyPr/>
          <a:lstStyle/>
          <a:p>
            <a:r>
              <a:rPr lang="en-US" dirty="0"/>
              <a:t>FFY2020-2025</a:t>
            </a:r>
          </a:p>
        </p:txBody>
      </p:sp>
      <p:sp>
        <p:nvSpPr>
          <p:cNvPr id="3" name="Subtitle 2">
            <a:extLst>
              <a:ext uri="{FF2B5EF4-FFF2-40B4-BE49-F238E27FC236}">
                <a16:creationId xmlns:a16="http://schemas.microsoft.com/office/drawing/2014/main" id="{333106BC-FD25-44E9-9021-52F452FADBC5}"/>
              </a:ext>
            </a:extLst>
          </p:cNvPr>
          <p:cNvSpPr>
            <a:spLocks noGrp="1"/>
          </p:cNvSpPr>
          <p:nvPr>
            <p:ph type="subTitle" idx="1"/>
          </p:nvPr>
        </p:nvSpPr>
        <p:spPr/>
        <p:txBody>
          <a:bodyPr/>
          <a:lstStyle/>
          <a:p>
            <a:r>
              <a:rPr lang="en-US" dirty="0"/>
              <a:t>Priority Health Issues</a:t>
            </a:r>
            <a:endParaRPr lang="en-MY" dirty="0"/>
          </a:p>
        </p:txBody>
      </p:sp>
      <p:sp>
        <p:nvSpPr>
          <p:cNvPr id="9" name="TextBox 8">
            <a:extLst>
              <a:ext uri="{FF2B5EF4-FFF2-40B4-BE49-F238E27FC236}">
                <a16:creationId xmlns:a16="http://schemas.microsoft.com/office/drawing/2014/main" id="{A336B46D-09D7-48A5-81BB-754457035847}"/>
              </a:ext>
            </a:extLst>
          </p:cNvPr>
          <p:cNvSpPr txBox="1"/>
          <p:nvPr/>
        </p:nvSpPr>
        <p:spPr>
          <a:xfrm>
            <a:off x="982876" y="1997226"/>
            <a:ext cx="441980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Improve pre-conception, prenatal and postpartum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health care services for women of childbearing age</a:t>
            </a:r>
          </a:p>
        </p:txBody>
      </p:sp>
      <p:sp>
        <p:nvSpPr>
          <p:cNvPr id="71" name="TextBox 70">
            <a:extLst>
              <a:ext uri="{FF2B5EF4-FFF2-40B4-BE49-F238E27FC236}">
                <a16:creationId xmlns:a16="http://schemas.microsoft.com/office/drawing/2014/main" id="{1E779D48-1153-49E0-A667-97CCD308BC95}"/>
              </a:ext>
            </a:extLst>
          </p:cNvPr>
          <p:cNvSpPr txBox="1"/>
          <p:nvPr/>
        </p:nvSpPr>
        <p:spPr>
          <a:xfrm>
            <a:off x="6789326" y="1997225"/>
            <a:ext cx="414408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Promote safe sleep among newborns to reduce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sleep-related infant deaths</a:t>
            </a:r>
          </a:p>
        </p:txBody>
      </p:sp>
      <p:sp>
        <p:nvSpPr>
          <p:cNvPr id="6" name="Rectangle: Rounded Corners 5">
            <a:extLst>
              <a:ext uri="{FF2B5EF4-FFF2-40B4-BE49-F238E27FC236}">
                <a16:creationId xmlns:a16="http://schemas.microsoft.com/office/drawing/2014/main" id="{9E3D8AC7-B715-4E58-8A6E-8D9527E1BECA}"/>
              </a:ext>
            </a:extLst>
          </p:cNvPr>
          <p:cNvSpPr/>
          <p:nvPr/>
        </p:nvSpPr>
        <p:spPr>
          <a:xfrm>
            <a:off x="1082676" y="2527933"/>
            <a:ext cx="4320000" cy="180000"/>
          </a:xfrm>
          <a:prstGeom prst="roundRect">
            <a:avLst>
              <a:gd name="adj" fmla="val 5000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4" name="Rectangle: Rounded Corners 33">
            <a:extLst>
              <a:ext uri="{FF2B5EF4-FFF2-40B4-BE49-F238E27FC236}">
                <a16:creationId xmlns:a16="http://schemas.microsoft.com/office/drawing/2014/main" id="{19915731-8F64-46CE-BC5A-2C5CF0531E48}"/>
              </a:ext>
            </a:extLst>
          </p:cNvPr>
          <p:cNvSpPr/>
          <p:nvPr/>
        </p:nvSpPr>
        <p:spPr>
          <a:xfrm>
            <a:off x="6809613" y="2527933"/>
            <a:ext cx="4320000" cy="180000"/>
          </a:xfrm>
          <a:prstGeom prst="roundRect">
            <a:avLst>
              <a:gd name="adj" fmla="val 5000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5" name="Rectangle: Rounded Corners 34">
            <a:extLst>
              <a:ext uri="{FF2B5EF4-FFF2-40B4-BE49-F238E27FC236}">
                <a16:creationId xmlns:a16="http://schemas.microsoft.com/office/drawing/2014/main" id="{38E7494A-C745-4F04-9AA5-152EDCD1FA4A}"/>
              </a:ext>
            </a:extLst>
          </p:cNvPr>
          <p:cNvSpPr/>
          <p:nvPr/>
        </p:nvSpPr>
        <p:spPr>
          <a:xfrm>
            <a:off x="6809614" y="2521708"/>
            <a:ext cx="978198" cy="1862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6" name="Rectangle: Rounded Corners 35">
            <a:extLst>
              <a:ext uri="{FF2B5EF4-FFF2-40B4-BE49-F238E27FC236}">
                <a16:creationId xmlns:a16="http://schemas.microsoft.com/office/drawing/2014/main" id="{79608DC3-8015-433C-8B52-7ADA79BC1D53}"/>
              </a:ext>
            </a:extLst>
          </p:cNvPr>
          <p:cNvSpPr/>
          <p:nvPr/>
        </p:nvSpPr>
        <p:spPr>
          <a:xfrm>
            <a:off x="1082676" y="2521708"/>
            <a:ext cx="2561050" cy="180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7" name="Rectangle: Rounded Corners 36">
            <a:extLst>
              <a:ext uri="{FF2B5EF4-FFF2-40B4-BE49-F238E27FC236}">
                <a16:creationId xmlns:a16="http://schemas.microsoft.com/office/drawing/2014/main" id="{12C48E37-2A6A-45AF-ABE8-78F15B8DA374}"/>
              </a:ext>
            </a:extLst>
          </p:cNvPr>
          <p:cNvSpPr/>
          <p:nvPr/>
        </p:nvSpPr>
        <p:spPr>
          <a:xfrm>
            <a:off x="1082676" y="3485156"/>
            <a:ext cx="4320000" cy="180000"/>
          </a:xfrm>
          <a:prstGeom prst="roundRect">
            <a:avLst>
              <a:gd name="adj" fmla="val 50000"/>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8" name="Rectangle: Rounded Corners 37">
            <a:extLst>
              <a:ext uri="{FF2B5EF4-FFF2-40B4-BE49-F238E27FC236}">
                <a16:creationId xmlns:a16="http://schemas.microsoft.com/office/drawing/2014/main" id="{4DBB90A3-8798-42E8-A4FB-7856AC29BB35}"/>
              </a:ext>
            </a:extLst>
          </p:cNvPr>
          <p:cNvSpPr/>
          <p:nvPr/>
        </p:nvSpPr>
        <p:spPr>
          <a:xfrm>
            <a:off x="6809613" y="3485156"/>
            <a:ext cx="4320000" cy="180000"/>
          </a:xfrm>
          <a:prstGeom prst="roundRect">
            <a:avLst>
              <a:gd name="adj" fmla="val 50000"/>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39" name="Rectangle: Rounded Corners 38">
            <a:extLst>
              <a:ext uri="{FF2B5EF4-FFF2-40B4-BE49-F238E27FC236}">
                <a16:creationId xmlns:a16="http://schemas.microsoft.com/office/drawing/2014/main" id="{04C7948E-6A8C-4A7E-B05C-1A919E905565}"/>
              </a:ext>
            </a:extLst>
          </p:cNvPr>
          <p:cNvSpPr/>
          <p:nvPr/>
        </p:nvSpPr>
        <p:spPr>
          <a:xfrm>
            <a:off x="6809614" y="3480854"/>
            <a:ext cx="976714" cy="1843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3" name="Rectangle: Rounded Corners 42">
            <a:extLst>
              <a:ext uri="{FF2B5EF4-FFF2-40B4-BE49-F238E27FC236}">
                <a16:creationId xmlns:a16="http://schemas.microsoft.com/office/drawing/2014/main" id="{899A707F-1F58-4072-88DC-BE9C6D8A88A7}"/>
              </a:ext>
            </a:extLst>
          </p:cNvPr>
          <p:cNvSpPr/>
          <p:nvPr/>
        </p:nvSpPr>
        <p:spPr>
          <a:xfrm>
            <a:off x="1083220" y="3478931"/>
            <a:ext cx="2800411" cy="17360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5" name="Rectangle: Rounded Corners 44">
            <a:extLst>
              <a:ext uri="{FF2B5EF4-FFF2-40B4-BE49-F238E27FC236}">
                <a16:creationId xmlns:a16="http://schemas.microsoft.com/office/drawing/2014/main" id="{D6FCD5A9-CE82-4346-9640-E356DBA885C4}"/>
              </a:ext>
            </a:extLst>
          </p:cNvPr>
          <p:cNvSpPr/>
          <p:nvPr/>
        </p:nvSpPr>
        <p:spPr>
          <a:xfrm>
            <a:off x="1082676" y="4448582"/>
            <a:ext cx="4320000" cy="180000"/>
          </a:xfrm>
          <a:prstGeom prst="roundRect">
            <a:avLst>
              <a:gd name="adj" fmla="val 50000"/>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6" name="Rectangle: Rounded Corners 45">
            <a:extLst>
              <a:ext uri="{FF2B5EF4-FFF2-40B4-BE49-F238E27FC236}">
                <a16:creationId xmlns:a16="http://schemas.microsoft.com/office/drawing/2014/main" id="{39A12B87-A1BE-448F-AFCB-2DE98A52DBF7}"/>
              </a:ext>
            </a:extLst>
          </p:cNvPr>
          <p:cNvSpPr/>
          <p:nvPr/>
        </p:nvSpPr>
        <p:spPr>
          <a:xfrm>
            <a:off x="6809613" y="4448582"/>
            <a:ext cx="4320000" cy="180000"/>
          </a:xfrm>
          <a:prstGeom prst="roundRect">
            <a:avLst>
              <a:gd name="adj" fmla="val 50000"/>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7" name="Rectangle: Rounded Corners 46">
            <a:extLst>
              <a:ext uri="{FF2B5EF4-FFF2-40B4-BE49-F238E27FC236}">
                <a16:creationId xmlns:a16="http://schemas.microsoft.com/office/drawing/2014/main" id="{A147AA2C-8727-4045-9F81-D426CE62B23E}"/>
              </a:ext>
            </a:extLst>
          </p:cNvPr>
          <p:cNvSpPr/>
          <p:nvPr/>
        </p:nvSpPr>
        <p:spPr>
          <a:xfrm>
            <a:off x="6809614" y="4459652"/>
            <a:ext cx="265858" cy="18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48" name="Rectangle: Rounded Corners 47">
            <a:extLst>
              <a:ext uri="{FF2B5EF4-FFF2-40B4-BE49-F238E27FC236}">
                <a16:creationId xmlns:a16="http://schemas.microsoft.com/office/drawing/2014/main" id="{19661B97-AFB5-4E9D-B9B2-CD89B0361E06}"/>
              </a:ext>
            </a:extLst>
          </p:cNvPr>
          <p:cNvSpPr/>
          <p:nvPr/>
        </p:nvSpPr>
        <p:spPr>
          <a:xfrm>
            <a:off x="1082675" y="4465106"/>
            <a:ext cx="2800956" cy="18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50" name="Rectangle: Rounded Corners 49">
            <a:extLst>
              <a:ext uri="{FF2B5EF4-FFF2-40B4-BE49-F238E27FC236}">
                <a16:creationId xmlns:a16="http://schemas.microsoft.com/office/drawing/2014/main" id="{F7E8C7E2-2AB3-4EE1-8DF2-01A1D5D86725}"/>
              </a:ext>
            </a:extLst>
          </p:cNvPr>
          <p:cNvSpPr/>
          <p:nvPr/>
        </p:nvSpPr>
        <p:spPr>
          <a:xfrm>
            <a:off x="1082676" y="5401503"/>
            <a:ext cx="4320000" cy="180000"/>
          </a:xfrm>
          <a:prstGeom prst="roundRect">
            <a:avLst>
              <a:gd name="adj" fmla="val 5000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51" name="Rectangle: Rounded Corners 50">
            <a:extLst>
              <a:ext uri="{FF2B5EF4-FFF2-40B4-BE49-F238E27FC236}">
                <a16:creationId xmlns:a16="http://schemas.microsoft.com/office/drawing/2014/main" id="{AC4F7F41-6B95-4A18-9A92-F9AD339FFBF0}"/>
              </a:ext>
            </a:extLst>
          </p:cNvPr>
          <p:cNvSpPr/>
          <p:nvPr/>
        </p:nvSpPr>
        <p:spPr>
          <a:xfrm>
            <a:off x="6809613" y="5401503"/>
            <a:ext cx="4320000" cy="180000"/>
          </a:xfrm>
          <a:prstGeom prst="roundRect">
            <a:avLst>
              <a:gd name="adj" fmla="val 5000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52" name="Rectangle: Rounded Corners 51">
            <a:extLst>
              <a:ext uri="{FF2B5EF4-FFF2-40B4-BE49-F238E27FC236}">
                <a16:creationId xmlns:a16="http://schemas.microsoft.com/office/drawing/2014/main" id="{AFB3DBDF-0C9D-4EF8-B82C-1CFB12280C5E}"/>
              </a:ext>
            </a:extLst>
          </p:cNvPr>
          <p:cNvSpPr/>
          <p:nvPr/>
        </p:nvSpPr>
        <p:spPr>
          <a:xfrm>
            <a:off x="6809613" y="5373252"/>
            <a:ext cx="265859" cy="17128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53" name="Rectangle: Rounded Corners 52">
            <a:extLst>
              <a:ext uri="{FF2B5EF4-FFF2-40B4-BE49-F238E27FC236}">
                <a16:creationId xmlns:a16="http://schemas.microsoft.com/office/drawing/2014/main" id="{CD7F772E-E72D-4333-B71B-5E0F03B63E9E}"/>
              </a:ext>
            </a:extLst>
          </p:cNvPr>
          <p:cNvSpPr/>
          <p:nvPr/>
        </p:nvSpPr>
        <p:spPr>
          <a:xfrm>
            <a:off x="1062387" y="5401503"/>
            <a:ext cx="4054143" cy="196524"/>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Montserrat"/>
              <a:ea typeface="+mn-ea"/>
              <a:cs typeface="+mn-cs"/>
            </a:endParaRPr>
          </a:p>
        </p:txBody>
      </p:sp>
      <p:sp>
        <p:nvSpPr>
          <p:cNvPr id="8" name="TextBox 7">
            <a:extLst>
              <a:ext uri="{FF2B5EF4-FFF2-40B4-BE49-F238E27FC236}">
                <a16:creationId xmlns:a16="http://schemas.microsoft.com/office/drawing/2014/main" id="{547A2C3D-879E-434D-54A8-CDD457AEB539}"/>
              </a:ext>
            </a:extLst>
          </p:cNvPr>
          <p:cNvSpPr txBox="1"/>
          <p:nvPr/>
        </p:nvSpPr>
        <p:spPr>
          <a:xfrm>
            <a:off x="3192776" y="2668855"/>
            <a:ext cx="54819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Montserrat"/>
                <a:ea typeface="+mn-ea"/>
                <a:cs typeface="+mn-cs"/>
              </a:rPr>
              <a:t>20</a:t>
            </a:r>
          </a:p>
        </p:txBody>
      </p:sp>
      <p:sp>
        <p:nvSpPr>
          <p:cNvPr id="11" name="TextBox 10">
            <a:extLst>
              <a:ext uri="{FF2B5EF4-FFF2-40B4-BE49-F238E27FC236}">
                <a16:creationId xmlns:a16="http://schemas.microsoft.com/office/drawing/2014/main" id="{6CC525EB-BA39-E8CE-9D66-B033ACF01EBD}"/>
              </a:ext>
            </a:extLst>
          </p:cNvPr>
          <p:cNvSpPr txBox="1"/>
          <p:nvPr/>
        </p:nvSpPr>
        <p:spPr>
          <a:xfrm>
            <a:off x="7498484" y="2664924"/>
            <a:ext cx="40326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Montserrat"/>
                <a:ea typeface="+mn-ea"/>
                <a:cs typeface="+mn-cs"/>
              </a:rPr>
              <a:t>7</a:t>
            </a:r>
          </a:p>
        </p:txBody>
      </p:sp>
      <p:sp>
        <p:nvSpPr>
          <p:cNvPr id="13" name="TextBox 12">
            <a:extLst>
              <a:ext uri="{FF2B5EF4-FFF2-40B4-BE49-F238E27FC236}">
                <a16:creationId xmlns:a16="http://schemas.microsoft.com/office/drawing/2014/main" id="{EFA44322-860A-7C61-12A1-BB7EDAB45991}"/>
              </a:ext>
            </a:extLst>
          </p:cNvPr>
          <p:cNvSpPr txBox="1"/>
          <p:nvPr/>
        </p:nvSpPr>
        <p:spPr>
          <a:xfrm>
            <a:off x="982876" y="2982857"/>
            <a:ext cx="41392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Reduce obesity among children and adolescents</a:t>
            </a:r>
          </a:p>
        </p:txBody>
      </p:sp>
      <p:sp>
        <p:nvSpPr>
          <p:cNvPr id="15" name="TextBox 14">
            <a:extLst>
              <a:ext uri="{FF2B5EF4-FFF2-40B4-BE49-F238E27FC236}">
                <a16:creationId xmlns:a16="http://schemas.microsoft.com/office/drawing/2014/main" id="{D73D9AC0-6D0B-B553-53CA-60D7384B170B}"/>
              </a:ext>
            </a:extLst>
          </p:cNvPr>
          <p:cNvSpPr txBox="1"/>
          <p:nvPr/>
        </p:nvSpPr>
        <p:spPr>
          <a:xfrm>
            <a:off x="3466871" y="3626442"/>
            <a:ext cx="59487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Montserrat"/>
                <a:ea typeface="+mn-ea"/>
                <a:cs typeface="+mn-cs"/>
              </a:rPr>
              <a:t>23</a:t>
            </a:r>
          </a:p>
        </p:txBody>
      </p:sp>
      <p:sp>
        <p:nvSpPr>
          <p:cNvPr id="17" name="TextBox 16">
            <a:extLst>
              <a:ext uri="{FF2B5EF4-FFF2-40B4-BE49-F238E27FC236}">
                <a16:creationId xmlns:a16="http://schemas.microsoft.com/office/drawing/2014/main" id="{F96E280D-F884-F55D-A125-F00066AC37B2}"/>
              </a:ext>
            </a:extLst>
          </p:cNvPr>
          <p:cNvSpPr txBox="1"/>
          <p:nvPr/>
        </p:nvSpPr>
        <p:spPr>
          <a:xfrm>
            <a:off x="6789326" y="2990714"/>
            <a:ext cx="478005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Enhance access to oral health care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for children</a:t>
            </a:r>
          </a:p>
        </p:txBody>
      </p:sp>
      <p:sp>
        <p:nvSpPr>
          <p:cNvPr id="19" name="TextBox 18">
            <a:extLst>
              <a:ext uri="{FF2B5EF4-FFF2-40B4-BE49-F238E27FC236}">
                <a16:creationId xmlns:a16="http://schemas.microsoft.com/office/drawing/2014/main" id="{51D4F706-04D8-AD35-31D5-00EE0767F12C}"/>
              </a:ext>
            </a:extLst>
          </p:cNvPr>
          <p:cNvSpPr txBox="1"/>
          <p:nvPr/>
        </p:nvSpPr>
        <p:spPr>
          <a:xfrm>
            <a:off x="7498484" y="3626442"/>
            <a:ext cx="40326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Montserrat"/>
                <a:ea typeface="+mn-ea"/>
                <a:cs typeface="+mn-cs"/>
              </a:rPr>
              <a:t>7</a:t>
            </a:r>
          </a:p>
        </p:txBody>
      </p:sp>
      <p:sp>
        <p:nvSpPr>
          <p:cNvPr id="21" name="TextBox 20">
            <a:extLst>
              <a:ext uri="{FF2B5EF4-FFF2-40B4-BE49-F238E27FC236}">
                <a16:creationId xmlns:a16="http://schemas.microsoft.com/office/drawing/2014/main" id="{B717159D-2160-3514-4855-5785B2B652A9}"/>
              </a:ext>
            </a:extLst>
          </p:cNvPr>
          <p:cNvSpPr txBox="1"/>
          <p:nvPr/>
        </p:nvSpPr>
        <p:spPr>
          <a:xfrm>
            <a:off x="982876" y="3953459"/>
            <a:ext cx="462256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Reduce intentional and unintentional injuries among children and adolescents</a:t>
            </a:r>
          </a:p>
        </p:txBody>
      </p:sp>
      <p:sp>
        <p:nvSpPr>
          <p:cNvPr id="23" name="TextBox 22">
            <a:extLst>
              <a:ext uri="{FF2B5EF4-FFF2-40B4-BE49-F238E27FC236}">
                <a16:creationId xmlns:a16="http://schemas.microsoft.com/office/drawing/2014/main" id="{59A947EF-058A-5F09-477E-52BE197BA384}"/>
              </a:ext>
            </a:extLst>
          </p:cNvPr>
          <p:cNvSpPr txBox="1"/>
          <p:nvPr/>
        </p:nvSpPr>
        <p:spPr>
          <a:xfrm>
            <a:off x="3460534" y="4624826"/>
            <a:ext cx="54819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Montserrat"/>
                <a:ea typeface="+mn-ea"/>
                <a:cs typeface="+mn-cs"/>
              </a:rPr>
              <a:t>23</a:t>
            </a:r>
          </a:p>
        </p:txBody>
      </p:sp>
      <p:sp>
        <p:nvSpPr>
          <p:cNvPr id="25" name="TextBox 24">
            <a:extLst>
              <a:ext uri="{FF2B5EF4-FFF2-40B4-BE49-F238E27FC236}">
                <a16:creationId xmlns:a16="http://schemas.microsoft.com/office/drawing/2014/main" id="{86593294-66A5-FEAB-2ACE-7C09B8EC6BC1}"/>
              </a:ext>
            </a:extLst>
          </p:cNvPr>
          <p:cNvSpPr txBox="1"/>
          <p:nvPr/>
        </p:nvSpPr>
        <p:spPr>
          <a:xfrm>
            <a:off x="4735907" y="5544537"/>
            <a:ext cx="692111"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Montserrat"/>
                <a:ea typeface="+mn-ea"/>
                <a:cs typeface="+mn-cs"/>
              </a:rPr>
              <a:t>32</a:t>
            </a:r>
          </a:p>
        </p:txBody>
      </p:sp>
      <p:sp>
        <p:nvSpPr>
          <p:cNvPr id="27" name="TextBox 26">
            <a:extLst>
              <a:ext uri="{FF2B5EF4-FFF2-40B4-BE49-F238E27FC236}">
                <a16:creationId xmlns:a16="http://schemas.microsoft.com/office/drawing/2014/main" id="{70591D18-C301-29C1-F4CF-63F1E6BA9173}"/>
              </a:ext>
            </a:extLst>
          </p:cNvPr>
          <p:cNvSpPr txBox="1"/>
          <p:nvPr/>
        </p:nvSpPr>
        <p:spPr>
          <a:xfrm>
            <a:off x="982876" y="4906016"/>
            <a:ext cx="403385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Promote Protective Factors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Youth and Families </a:t>
            </a:r>
          </a:p>
        </p:txBody>
      </p:sp>
      <p:sp>
        <p:nvSpPr>
          <p:cNvPr id="29" name="TextBox 28">
            <a:extLst>
              <a:ext uri="{FF2B5EF4-FFF2-40B4-BE49-F238E27FC236}">
                <a16:creationId xmlns:a16="http://schemas.microsoft.com/office/drawing/2014/main" id="{74561A26-83FE-9720-D3A7-77ABAD682340}"/>
              </a:ext>
            </a:extLst>
          </p:cNvPr>
          <p:cNvSpPr txBox="1"/>
          <p:nvPr/>
        </p:nvSpPr>
        <p:spPr>
          <a:xfrm>
            <a:off x="6722871" y="5031846"/>
            <a:ext cx="609771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2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Address Social Determinants of Health Inequities</a:t>
            </a:r>
          </a:p>
        </p:txBody>
      </p:sp>
      <p:sp>
        <p:nvSpPr>
          <p:cNvPr id="40" name="TextBox 39">
            <a:extLst>
              <a:ext uri="{FF2B5EF4-FFF2-40B4-BE49-F238E27FC236}">
                <a16:creationId xmlns:a16="http://schemas.microsoft.com/office/drawing/2014/main" id="{6DEF22B0-2642-553B-0948-176B0E03B3EA}"/>
              </a:ext>
            </a:extLst>
          </p:cNvPr>
          <p:cNvSpPr txBox="1"/>
          <p:nvPr/>
        </p:nvSpPr>
        <p:spPr>
          <a:xfrm>
            <a:off x="6722871" y="3935194"/>
            <a:ext cx="514609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MY" sz="1100" b="0" i="0" u="none" strike="noStrike" kern="1200" cap="none" spc="0" normalizeH="0" baseline="0" noProof="0" dirty="0">
                <a:ln>
                  <a:noFill/>
                </a:ln>
                <a:solidFill>
                  <a:srgbClr val="012169"/>
                </a:solidFill>
                <a:effectLst/>
                <a:uLnTx/>
                <a:uFillTx/>
                <a:latin typeface="Montserrat ExtraBold" panose="00000900000000000000" pitchFamily="50" charset="0"/>
                <a:ea typeface="Open Sans SemiBold" panose="020B0706030804020204" pitchFamily="34" charset="0"/>
                <a:cs typeface="Open Sans SemiBold" panose="020B0706030804020204" pitchFamily="34" charset="0"/>
              </a:rPr>
              <a:t>Ensure coordinated, comprehensive, and ongoing health care services for children with and without special health care needs</a:t>
            </a:r>
          </a:p>
        </p:txBody>
      </p:sp>
      <p:sp>
        <p:nvSpPr>
          <p:cNvPr id="42" name="TextBox 41">
            <a:extLst>
              <a:ext uri="{FF2B5EF4-FFF2-40B4-BE49-F238E27FC236}">
                <a16:creationId xmlns:a16="http://schemas.microsoft.com/office/drawing/2014/main" id="{C932BF49-0C98-D32F-BC60-03CF84C4148F}"/>
              </a:ext>
            </a:extLst>
          </p:cNvPr>
          <p:cNvSpPr txBox="1"/>
          <p:nvPr/>
        </p:nvSpPr>
        <p:spPr>
          <a:xfrm>
            <a:off x="6809614" y="4639653"/>
            <a:ext cx="586148" cy="3077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Montserrat"/>
                <a:ea typeface="+mn-ea"/>
                <a:cs typeface="+mn-cs"/>
              </a:rPr>
              <a:t>1</a:t>
            </a:r>
          </a:p>
        </p:txBody>
      </p:sp>
      <p:sp>
        <p:nvSpPr>
          <p:cNvPr id="49" name="TextBox 48">
            <a:extLst>
              <a:ext uri="{FF2B5EF4-FFF2-40B4-BE49-F238E27FC236}">
                <a16:creationId xmlns:a16="http://schemas.microsoft.com/office/drawing/2014/main" id="{B478302F-7A5A-F962-BAF1-FA2505AA0DBD}"/>
              </a:ext>
            </a:extLst>
          </p:cNvPr>
          <p:cNvSpPr txBox="1"/>
          <p:nvPr/>
        </p:nvSpPr>
        <p:spPr>
          <a:xfrm>
            <a:off x="6809613" y="5544537"/>
            <a:ext cx="18071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12169"/>
                </a:solidFill>
                <a:effectLst/>
                <a:uLnTx/>
                <a:uFillTx/>
                <a:latin typeface="Montserrat"/>
                <a:ea typeface="+mn-ea"/>
                <a:cs typeface="+mn-cs"/>
              </a:rPr>
              <a:t>1</a:t>
            </a:r>
          </a:p>
        </p:txBody>
      </p:sp>
    </p:spTree>
    <p:extLst>
      <p:ext uri="{BB962C8B-B14F-4D97-AF65-F5344CB8AC3E}">
        <p14:creationId xmlns:p14="http://schemas.microsoft.com/office/powerpoint/2010/main" val="38120743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FCE8355-A41A-4EE7-9E35-1A5E32B451EE}"/>
              </a:ext>
            </a:extLst>
          </p:cNvPr>
          <p:cNvSpPr/>
          <p:nvPr/>
        </p:nvSpPr>
        <p:spPr>
          <a:xfrm>
            <a:off x="5142467" y="2383930"/>
            <a:ext cx="1914525" cy="191452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4800" b="0" i="0" u="none" strike="noStrike" kern="1200" cap="none" spc="0" normalizeH="0" baseline="0" noProof="0" dirty="0">
              <a:ln>
                <a:noFill/>
              </a:ln>
              <a:solidFill>
                <a:srgbClr val="FFFFFF"/>
              </a:solidFill>
              <a:effectLst/>
              <a:uLnTx/>
              <a:uFillTx/>
              <a:latin typeface="webapp2_icons_cc" panose="02000503000000000000" pitchFamily="2" charset="0"/>
              <a:ea typeface="+mn-ea"/>
              <a:cs typeface="+mn-cs"/>
            </a:endParaRPr>
          </a:p>
        </p:txBody>
      </p:sp>
      <p:sp>
        <p:nvSpPr>
          <p:cNvPr id="8" name="Oval 7">
            <a:extLst>
              <a:ext uri="{FF2B5EF4-FFF2-40B4-BE49-F238E27FC236}">
                <a16:creationId xmlns:a16="http://schemas.microsoft.com/office/drawing/2014/main" id="{B8FC4E0A-293F-4207-B862-A7997332AF29}"/>
              </a:ext>
            </a:extLst>
          </p:cNvPr>
          <p:cNvSpPr/>
          <p:nvPr/>
        </p:nvSpPr>
        <p:spPr>
          <a:xfrm>
            <a:off x="3074295" y="2383928"/>
            <a:ext cx="1914525" cy="19145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4800" b="0" i="0" u="none" strike="noStrike" kern="1200" cap="none" spc="0" normalizeH="0" baseline="0" noProof="0" dirty="0">
              <a:ln>
                <a:noFill/>
              </a:ln>
              <a:solidFill>
                <a:srgbClr val="FFFFFF"/>
              </a:solidFill>
              <a:effectLst/>
              <a:uLnTx/>
              <a:uFillTx/>
              <a:latin typeface="webapp1_icons_cc" panose="02000503000000000000" pitchFamily="2" charset="0"/>
              <a:ea typeface="+mn-ea"/>
              <a:cs typeface="+mn-cs"/>
            </a:endParaRPr>
          </a:p>
        </p:txBody>
      </p:sp>
      <p:sp>
        <p:nvSpPr>
          <p:cNvPr id="10" name="Oval 9">
            <a:extLst>
              <a:ext uri="{FF2B5EF4-FFF2-40B4-BE49-F238E27FC236}">
                <a16:creationId xmlns:a16="http://schemas.microsoft.com/office/drawing/2014/main" id="{CF1987E7-77DC-4021-B0D7-BEB40F22FE7F}"/>
              </a:ext>
            </a:extLst>
          </p:cNvPr>
          <p:cNvSpPr/>
          <p:nvPr/>
        </p:nvSpPr>
        <p:spPr>
          <a:xfrm>
            <a:off x="9292494" y="2368142"/>
            <a:ext cx="1914525" cy="19145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4800" b="0" i="0" u="none" strike="noStrike" kern="1200" cap="none" spc="0" normalizeH="0" baseline="0" noProof="0" dirty="0">
              <a:ln>
                <a:noFill/>
              </a:ln>
              <a:solidFill>
                <a:srgbClr val="FFFFFF"/>
              </a:solidFill>
              <a:effectLst/>
              <a:uLnTx/>
              <a:uFillTx/>
              <a:latin typeface="webapp2_icons_cc" panose="02000503000000000000" pitchFamily="2" charset="0"/>
              <a:ea typeface="+mn-ea"/>
              <a:cs typeface="+mn-cs"/>
            </a:endParaRPr>
          </a:p>
        </p:txBody>
      </p:sp>
      <p:sp>
        <p:nvSpPr>
          <p:cNvPr id="11" name="Oval 10">
            <a:extLst>
              <a:ext uri="{FF2B5EF4-FFF2-40B4-BE49-F238E27FC236}">
                <a16:creationId xmlns:a16="http://schemas.microsoft.com/office/drawing/2014/main" id="{C2A9F935-91F0-4A8B-AAE9-FDCD5FB6C635}"/>
              </a:ext>
            </a:extLst>
          </p:cNvPr>
          <p:cNvSpPr/>
          <p:nvPr/>
        </p:nvSpPr>
        <p:spPr>
          <a:xfrm>
            <a:off x="7253035" y="2383929"/>
            <a:ext cx="1914525" cy="191452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4800" b="0" i="0" u="none" strike="noStrike" kern="1200" cap="none" spc="0" normalizeH="0" baseline="0" noProof="0" dirty="0">
              <a:ln>
                <a:noFill/>
              </a:ln>
              <a:solidFill>
                <a:srgbClr val="FFFFFF"/>
              </a:solidFill>
              <a:effectLst/>
              <a:uLnTx/>
              <a:uFillTx/>
              <a:latin typeface="webapp1_icons_cc" panose="02000503000000000000" pitchFamily="2" charset="0"/>
              <a:ea typeface="+mn-ea"/>
              <a:cs typeface="+mn-cs"/>
            </a:endParaRPr>
          </a:p>
        </p:txBody>
      </p:sp>
      <p:sp>
        <p:nvSpPr>
          <p:cNvPr id="9" name="Oval 8">
            <a:extLst>
              <a:ext uri="{FF2B5EF4-FFF2-40B4-BE49-F238E27FC236}">
                <a16:creationId xmlns:a16="http://schemas.microsoft.com/office/drawing/2014/main" id="{22899031-C034-4285-977C-938C9B6BFB25}"/>
              </a:ext>
            </a:extLst>
          </p:cNvPr>
          <p:cNvSpPr/>
          <p:nvPr/>
        </p:nvSpPr>
        <p:spPr>
          <a:xfrm>
            <a:off x="956710" y="2383930"/>
            <a:ext cx="1914525" cy="1914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4800" b="0" i="0" u="none" strike="noStrike" kern="1200" cap="none" spc="0" normalizeH="0" baseline="0" noProof="0" dirty="0">
              <a:ln>
                <a:noFill/>
              </a:ln>
              <a:solidFill>
                <a:srgbClr val="FFFFFF"/>
              </a:solidFill>
              <a:effectLst/>
              <a:uLnTx/>
              <a:uFillTx/>
              <a:latin typeface="webapp1_icons_cc" panose="02000503000000000000" pitchFamily="2" charset="0"/>
              <a:ea typeface="+mn-ea"/>
              <a:cs typeface="+mn-cs"/>
            </a:endParaRPr>
          </a:p>
        </p:txBody>
      </p:sp>
      <p:sp>
        <p:nvSpPr>
          <p:cNvPr id="13" name="TextBox 12">
            <a:extLst>
              <a:ext uri="{FF2B5EF4-FFF2-40B4-BE49-F238E27FC236}">
                <a16:creationId xmlns:a16="http://schemas.microsoft.com/office/drawing/2014/main" id="{09D685B0-BDF8-4536-8A29-67501C00B626}"/>
              </a:ext>
            </a:extLst>
          </p:cNvPr>
          <p:cNvSpPr txBox="1"/>
          <p:nvPr/>
        </p:nvSpPr>
        <p:spPr>
          <a:xfrm>
            <a:off x="2363301" y="478162"/>
            <a:ext cx="7455888"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5400" b="0" i="0" u="none" strike="noStrike" kern="1200" cap="none" spc="0" normalizeH="0" baseline="0" noProof="0" dirty="0">
                <a:ln>
                  <a:noFill/>
                </a:ln>
                <a:solidFill>
                  <a:srgbClr val="012169"/>
                </a:solidFill>
                <a:effectLst/>
                <a:uLnTx/>
                <a:uFillTx/>
                <a:latin typeface="Montserrat ExtraBold"/>
                <a:ea typeface="Open Sans Extrabold" panose="020B0906030804020204" pitchFamily="34" charset="0"/>
                <a:cs typeface="Open Sans Extrabold" panose="020B0906030804020204" pitchFamily="34" charset="0"/>
              </a:rPr>
              <a:t>MCH Services Program</a:t>
            </a:r>
          </a:p>
        </p:txBody>
      </p:sp>
      <p:sp>
        <p:nvSpPr>
          <p:cNvPr id="14" name="TextBox 13">
            <a:extLst>
              <a:ext uri="{FF2B5EF4-FFF2-40B4-BE49-F238E27FC236}">
                <a16:creationId xmlns:a16="http://schemas.microsoft.com/office/drawing/2014/main" id="{6D8B9F30-C010-488D-B6B9-675B7936813D}"/>
              </a:ext>
            </a:extLst>
          </p:cNvPr>
          <p:cNvSpPr txBox="1"/>
          <p:nvPr/>
        </p:nvSpPr>
        <p:spPr>
          <a:xfrm>
            <a:off x="5396933" y="1401492"/>
            <a:ext cx="1706622"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1800" b="0" i="0" u="none" strike="noStrike" kern="1200" cap="none" spc="0" normalizeH="0" baseline="0" noProof="0" dirty="0">
                <a:ln>
                  <a:noFill/>
                </a:ln>
                <a:solidFill>
                  <a:srgbClr val="012169"/>
                </a:solidFill>
                <a:effectLst/>
                <a:uLnTx/>
                <a:uFillTx/>
                <a:latin typeface="Montserrat"/>
                <a:ea typeface="+mn-ea"/>
                <a:cs typeface="+mn-cs"/>
              </a:rPr>
              <a:t>Meet the Team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1926" y="1979994"/>
            <a:ext cx="1985634" cy="2980313"/>
          </a:xfrm>
          <a:prstGeom prst="rect">
            <a:avLst/>
          </a:prstGeom>
        </p:spPr>
      </p:pic>
      <p:pic>
        <p:nvPicPr>
          <p:cNvPr id="5" name="Picture 4"/>
          <p:cNvPicPr>
            <a:picLocks noChangeAspect="1"/>
          </p:cNvPicPr>
          <p:nvPr/>
        </p:nvPicPr>
        <p:blipFill>
          <a:blip r:embed="rId3"/>
          <a:stretch>
            <a:fillRect/>
          </a:stretch>
        </p:blipFill>
        <p:spPr>
          <a:xfrm>
            <a:off x="3144139" y="2540636"/>
            <a:ext cx="1760540" cy="1601107"/>
          </a:xfrm>
          <a:prstGeom prst="rect">
            <a:avLst/>
          </a:prstGeom>
        </p:spPr>
      </p:pic>
      <p:pic>
        <p:nvPicPr>
          <p:cNvPr id="6" name="Picture 5"/>
          <p:cNvPicPr>
            <a:picLocks noChangeAspect="1"/>
          </p:cNvPicPr>
          <p:nvPr/>
        </p:nvPicPr>
        <p:blipFill>
          <a:blip r:embed="rId4"/>
          <a:stretch>
            <a:fillRect/>
          </a:stretch>
        </p:blipFill>
        <p:spPr>
          <a:xfrm>
            <a:off x="4530355" y="1361324"/>
            <a:ext cx="2931873" cy="4146673"/>
          </a:xfrm>
          <a:prstGeom prst="rect">
            <a:avLst/>
          </a:prstGeom>
        </p:spPr>
      </p:pic>
      <p:pic>
        <p:nvPicPr>
          <p:cNvPr id="12" name="Picture 11"/>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48204" y="2158312"/>
            <a:ext cx="1914525" cy="2552699"/>
          </a:xfrm>
          <a:prstGeom prst="rect">
            <a:avLst/>
          </a:prstGeom>
        </p:spPr>
      </p:pic>
      <p:sp>
        <p:nvSpPr>
          <p:cNvPr id="20" name="TextBox 19"/>
          <p:cNvSpPr txBox="1"/>
          <p:nvPr/>
        </p:nvSpPr>
        <p:spPr>
          <a:xfrm>
            <a:off x="736725" y="4342629"/>
            <a:ext cx="21574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Sara Gorman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Program Manager</a:t>
            </a:r>
          </a:p>
        </p:txBody>
      </p:sp>
      <p:sp>
        <p:nvSpPr>
          <p:cNvPr id="21" name="Rectangle 20"/>
          <p:cNvSpPr/>
          <p:nvPr/>
        </p:nvSpPr>
        <p:spPr>
          <a:xfrm>
            <a:off x="2791813" y="4368429"/>
            <a:ext cx="2350654"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Amy Bradshaw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East/Southeast DNC</a:t>
            </a:r>
          </a:p>
        </p:txBody>
      </p:sp>
      <p:sp>
        <p:nvSpPr>
          <p:cNvPr id="23" name="Rectangle 22"/>
          <p:cNvSpPr/>
          <p:nvPr/>
        </p:nvSpPr>
        <p:spPr>
          <a:xfrm>
            <a:off x="5209750" y="4368429"/>
            <a:ext cx="183992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Lindsey Cobb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Southwest DNC</a:t>
            </a:r>
          </a:p>
        </p:txBody>
      </p:sp>
      <p:sp>
        <p:nvSpPr>
          <p:cNvPr id="24" name="Rectangle 23"/>
          <p:cNvSpPr/>
          <p:nvPr/>
        </p:nvSpPr>
        <p:spPr>
          <a:xfrm>
            <a:off x="7277844" y="4368429"/>
            <a:ext cx="206529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Macey Shinn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West Central DNC</a:t>
            </a:r>
          </a:p>
        </p:txBody>
      </p:sp>
      <p:sp>
        <p:nvSpPr>
          <p:cNvPr id="25" name="Rectangle 24"/>
          <p:cNvSpPr/>
          <p:nvPr/>
        </p:nvSpPr>
        <p:spPr>
          <a:xfrm>
            <a:off x="9292494" y="4364340"/>
            <a:ext cx="224524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Sara </a:t>
            </a:r>
            <a:r>
              <a:rPr lang="en-US" sz="1600" dirty="0">
                <a:solidFill>
                  <a:srgbClr val="012169"/>
                </a:solidFill>
                <a:latin typeface="Montserrat"/>
              </a:rPr>
              <a:t>Thompson</a:t>
            </a:r>
            <a:endParaRPr kumimoji="0" lang="en-US" sz="1600" b="0" i="0" u="none" strike="noStrike" kern="1200" cap="none" spc="0" normalizeH="0" baseline="0" noProof="0" dirty="0">
              <a:ln>
                <a:noFill/>
              </a:ln>
              <a:solidFill>
                <a:srgbClr val="012169"/>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12169"/>
                </a:solidFill>
                <a:effectLst/>
                <a:uLnTx/>
                <a:uFillTx/>
                <a:latin typeface="Montserrat"/>
                <a:ea typeface="+mn-ea"/>
                <a:cs typeface="+mn-cs"/>
              </a:rPr>
              <a:t>Northern DNC</a:t>
            </a:r>
          </a:p>
        </p:txBody>
      </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3139" y="1621393"/>
            <a:ext cx="1830213" cy="2747036"/>
          </a:xfrm>
          <a:prstGeom prst="rect">
            <a:avLst/>
          </a:prstGeom>
        </p:spPr>
      </p:pic>
    </p:spTree>
    <p:extLst>
      <p:ext uri="{BB962C8B-B14F-4D97-AF65-F5344CB8AC3E}">
        <p14:creationId xmlns:p14="http://schemas.microsoft.com/office/powerpoint/2010/main" val="407478689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2594E-DE6C-47AA-900F-80A5C80470B5}"/>
              </a:ext>
            </a:extLst>
          </p:cNvPr>
          <p:cNvSpPr/>
          <p:nvPr/>
        </p:nvSpPr>
        <p:spPr>
          <a:xfrm>
            <a:off x="508000" y="549000"/>
            <a:ext cx="11176000" cy="5760000"/>
          </a:xfrm>
          <a:prstGeom prst="rect">
            <a:avLst/>
          </a:prstGeom>
          <a:solidFill>
            <a:schemeClr val="bg1"/>
          </a:solidFill>
          <a:ln>
            <a:noFill/>
          </a:ln>
          <a:effectLst>
            <a:outerShdw blurRad="38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a:ln>
                <a:noFill/>
              </a:ln>
              <a:solidFill>
                <a:srgbClr val="FFFFFF"/>
              </a:solidFill>
              <a:effectLst/>
              <a:uLnTx/>
              <a:uFillTx/>
              <a:latin typeface="Open Sans Light"/>
              <a:ea typeface="+mn-ea"/>
              <a:cs typeface="+mn-cs"/>
            </a:endParaRPr>
          </a:p>
        </p:txBody>
      </p:sp>
      <p:sp>
        <p:nvSpPr>
          <p:cNvPr id="7" name="Title 1"/>
          <p:cNvSpPr>
            <a:spLocks noGrp="1"/>
          </p:cNvSpPr>
          <p:nvPr/>
        </p:nvSpPr>
        <p:spPr>
          <a:xfrm>
            <a:off x="928884"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lvl="0">
              <a:defRPr/>
            </a:pPr>
            <a:r>
              <a:rPr lang="en-US" dirty="0">
                <a:solidFill>
                  <a:srgbClr val="FFFFFF"/>
                </a:solidFill>
                <a:latin typeface="Montserrat Black" panose="00000A00000000000000" pitchFamily="50" charset="0"/>
              </a:rPr>
              <a:t>Slide title</a:t>
            </a:r>
            <a:endParaRPr lang="en-US" sz="6000" dirty="0">
              <a:solidFill>
                <a:srgbClr val="FFFFFF"/>
              </a:solidFill>
              <a:latin typeface="Montserrat Black" panose="00000A00000000000000" pitchFamily="50" charset="0"/>
            </a:endParaRPr>
          </a:p>
        </p:txBody>
      </p:sp>
      <p:sp>
        <p:nvSpPr>
          <p:cNvPr id="9" name="Title 1"/>
          <p:cNvSpPr>
            <a:spLocks noGrp="1"/>
          </p:cNvSpPr>
          <p:nvPr/>
        </p:nvSpPr>
        <p:spPr>
          <a:xfrm>
            <a:off x="938213" y="718336"/>
            <a:ext cx="10315575" cy="886732"/>
          </a:xfrm>
          <a:prstGeom prst="rect">
            <a:avLst/>
          </a:prstGeom>
        </p:spPr>
        <p:txBody>
          <a:bodyPr anchor="ct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0" normalizeH="0" baseline="0" noProof="0" dirty="0">
              <a:ln>
                <a:noFill/>
              </a:ln>
              <a:effectLst/>
              <a:uLnTx/>
              <a:uFillTx/>
              <a:latin typeface="Montserrat Black" panose="00000A00000000000000" pitchFamily="50" charset="0"/>
            </a:endParaRPr>
          </a:p>
        </p:txBody>
      </p:sp>
      <p:sp>
        <p:nvSpPr>
          <p:cNvPr id="12" name="Rectangle 11">
            <a:extLst>
              <a:ext uri="{FF2B5EF4-FFF2-40B4-BE49-F238E27FC236}">
                <a16:creationId xmlns:a16="http://schemas.microsoft.com/office/drawing/2014/main" id="{2AD2C537-D605-4AF6-B56A-2CB2EC87E5D1}"/>
              </a:ext>
            </a:extLst>
          </p:cNvPr>
          <p:cNvSpPr/>
          <p:nvPr/>
        </p:nvSpPr>
        <p:spPr>
          <a:xfrm rot="16200000">
            <a:off x="5938837" y="604837"/>
            <a:ext cx="314325" cy="12192000"/>
          </a:xfrm>
          <a:prstGeom prst="rect">
            <a:avLst/>
          </a:prstGeom>
          <a:gradFill flip="none" rotWithShape="1">
            <a:gsLst>
              <a:gs pos="0">
                <a:schemeClr val="tx1"/>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MY" sz="1800" b="0" i="0" u="none" strike="noStrike" kern="1200" cap="none" spc="0" normalizeH="0" baseline="0" noProof="0" dirty="0">
              <a:ln>
                <a:noFill/>
              </a:ln>
              <a:solidFill>
                <a:srgbClr val="012169"/>
              </a:solidFill>
              <a:effectLst/>
              <a:uLnTx/>
              <a:uFillTx/>
              <a:latin typeface="Arial"/>
              <a:ea typeface="+mn-ea"/>
              <a:cs typeface="+mn-cs"/>
            </a:endParaRPr>
          </a:p>
        </p:txBody>
      </p:sp>
      <p:graphicFrame>
        <p:nvGraphicFramePr>
          <p:cNvPr id="18" name="Object 17">
            <a:extLst>
              <a:ext uri="{FF2B5EF4-FFF2-40B4-BE49-F238E27FC236}">
                <a16:creationId xmlns:a16="http://schemas.microsoft.com/office/drawing/2014/main" id="{F9D31E7C-14D0-F3F7-1914-52BB610B7592}"/>
              </a:ext>
            </a:extLst>
          </p:cNvPr>
          <p:cNvGraphicFramePr>
            <a:graphicFrameLocks noChangeAspect="1"/>
          </p:cNvGraphicFramePr>
          <p:nvPr>
            <p:extLst>
              <p:ext uri="{D42A27DB-BD31-4B8C-83A1-F6EECF244321}">
                <p14:modId xmlns:p14="http://schemas.microsoft.com/office/powerpoint/2010/main" val="4177217486"/>
              </p:ext>
            </p:extLst>
          </p:nvPr>
        </p:nvGraphicFramePr>
        <p:xfrm>
          <a:off x="3302494" y="718336"/>
          <a:ext cx="5823752" cy="5418137"/>
        </p:xfrm>
        <a:graphic>
          <a:graphicData uri="http://schemas.openxmlformats.org/presentationml/2006/ole">
            <mc:AlternateContent xmlns:mc="http://schemas.openxmlformats.org/markup-compatibility/2006">
              <mc:Choice xmlns:v="urn:schemas-microsoft-com:vml" Requires="v">
                <p:oleObj name="Acrobat Document" r:id="rId3" imgW="5829108" imgH="7543672" progId="Acrobat.Document.DC">
                  <p:embed/>
                </p:oleObj>
              </mc:Choice>
              <mc:Fallback>
                <p:oleObj name="Acrobat Document" r:id="rId3" imgW="5829108" imgH="7543672" progId="Acrobat.Document.DC">
                  <p:embed/>
                  <p:pic>
                    <p:nvPicPr>
                      <p:cNvPr id="0" name=""/>
                      <p:cNvPicPr/>
                      <p:nvPr/>
                    </p:nvPicPr>
                    <p:blipFill>
                      <a:blip r:embed="rId4"/>
                      <a:stretch>
                        <a:fillRect/>
                      </a:stretch>
                    </p:blipFill>
                    <p:spPr>
                      <a:xfrm>
                        <a:off x="3302494" y="718336"/>
                        <a:ext cx="5823752" cy="5418137"/>
                      </a:xfrm>
                      <a:prstGeom prst="rect">
                        <a:avLst/>
                      </a:prstGeom>
                      <a:ln w="28575">
                        <a:solidFill>
                          <a:schemeClr val="accent1"/>
                        </a:solidFill>
                      </a:ln>
                    </p:spPr>
                  </p:pic>
                </p:oleObj>
              </mc:Fallback>
            </mc:AlternateContent>
          </a:graphicData>
        </a:graphic>
      </p:graphicFrame>
    </p:spTree>
    <p:extLst>
      <p:ext uri="{BB962C8B-B14F-4D97-AF65-F5344CB8AC3E}">
        <p14:creationId xmlns:p14="http://schemas.microsoft.com/office/powerpoint/2010/main" val="3976373771"/>
      </p:ext>
    </p:extLst>
  </p:cSld>
  <p:clrMapOvr>
    <a:masterClrMapping/>
  </p:clrMapOvr>
</p:sld>
</file>

<file path=ppt/theme/theme1.xml><?xml version="1.0" encoding="utf-8"?>
<a:theme xmlns:a="http://schemas.openxmlformats.org/drawingml/2006/main" name="No Footer Pages">
  <a:themeElements>
    <a:clrScheme name="Custom 2">
      <a:dk1>
        <a:srgbClr val="FFFFFF"/>
      </a:dk1>
      <a:lt1>
        <a:srgbClr val="012169"/>
      </a:lt1>
      <a:dk2>
        <a:srgbClr val="FFFFFF"/>
      </a:dk2>
      <a:lt2>
        <a:srgbClr val="012169"/>
      </a:lt2>
      <a:accent1>
        <a:srgbClr val="E35205"/>
      </a:accent1>
      <a:accent2>
        <a:srgbClr val="008C95"/>
      </a:accent2>
      <a:accent3>
        <a:srgbClr val="F2A900"/>
      </a:accent3>
      <a:accent4>
        <a:srgbClr val="E35205"/>
      </a:accent4>
      <a:accent5>
        <a:srgbClr val="008C95"/>
      </a:accent5>
      <a:accent6>
        <a:srgbClr val="F2A900"/>
      </a:accent6>
      <a:hlink>
        <a:srgbClr val="64CCC9"/>
      </a:hlink>
      <a:folHlink>
        <a:srgbClr val="9EA2A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155410</TotalTime>
  <Words>467</Words>
  <Application>Microsoft Office PowerPoint</Application>
  <PresentationFormat>Widescreen</PresentationFormat>
  <Paragraphs>49</Paragraphs>
  <Slides>5</Slides>
  <Notes>3</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vt:i4>
      </vt:variant>
    </vt:vector>
  </HeadingPairs>
  <TitlesOfParts>
    <vt:vector size="16" baseType="lpstr">
      <vt:lpstr>Arial</vt:lpstr>
      <vt:lpstr>Calibri</vt:lpstr>
      <vt:lpstr>Montserrat</vt:lpstr>
      <vt:lpstr>Montserrat Black</vt:lpstr>
      <vt:lpstr>Montserrat ExtraBold</vt:lpstr>
      <vt:lpstr>Open Sans</vt:lpstr>
      <vt:lpstr>Open Sans Light</vt:lpstr>
      <vt:lpstr>webapp1_icons_cc</vt:lpstr>
      <vt:lpstr>webapp2_icons_cc</vt:lpstr>
      <vt:lpstr>No Footer Pages</vt:lpstr>
      <vt:lpstr>Acrobat Document</vt:lpstr>
      <vt:lpstr>PowerPoint Presentation</vt:lpstr>
      <vt:lpstr>MCH Services Contract</vt:lpstr>
      <vt:lpstr>FFY2020-2025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DHSS Office of Public Information</dc:creator>
  <cp:lastModifiedBy>Cole, Marjorie</cp:lastModifiedBy>
  <cp:revision>1281</cp:revision>
  <dcterms:created xsi:type="dcterms:W3CDTF">2019-07-08T12:17:13Z</dcterms:created>
  <dcterms:modified xsi:type="dcterms:W3CDTF">2024-02-07T16:48:52Z</dcterms:modified>
</cp:coreProperties>
</file>